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80" r:id="rId3"/>
    <p:sldMasterId id="2147483697" r:id="rId4"/>
  </p:sldMasterIdLst>
  <p:notesMasterIdLst>
    <p:notesMasterId r:id="rId27"/>
  </p:notesMasterIdLst>
  <p:sldIdLst>
    <p:sldId id="1355" r:id="rId5"/>
    <p:sldId id="1357" r:id="rId6"/>
    <p:sldId id="259" r:id="rId7"/>
    <p:sldId id="261" r:id="rId8"/>
    <p:sldId id="264" r:id="rId9"/>
    <p:sldId id="263" r:id="rId10"/>
    <p:sldId id="265" r:id="rId11"/>
    <p:sldId id="266" r:id="rId12"/>
    <p:sldId id="267" r:id="rId13"/>
    <p:sldId id="262" r:id="rId14"/>
    <p:sldId id="269" r:id="rId15"/>
    <p:sldId id="270" r:id="rId16"/>
    <p:sldId id="271" r:id="rId17"/>
    <p:sldId id="1361" r:id="rId18"/>
    <p:sldId id="268" r:id="rId19"/>
    <p:sldId id="272" r:id="rId20"/>
    <p:sldId id="803" r:id="rId21"/>
    <p:sldId id="260" r:id="rId22"/>
    <p:sldId id="1359" r:id="rId23"/>
    <p:sldId id="1360" r:id="rId24"/>
    <p:sldId id="822" r:id="rId25"/>
    <p:sldId id="79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0545" autoAdjust="0"/>
  </p:normalViewPr>
  <p:slideViewPr>
    <p:cSldViewPr snapToGrid="0" showGuides="1">
      <p:cViewPr varScale="1">
        <p:scale>
          <a:sx n="65" d="100"/>
          <a:sy n="65" d="100"/>
        </p:scale>
        <p:origin x="-870" y="-96"/>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16057D-D3DA-4C66-8069-5F1039D03698}" type="datetimeFigureOut">
              <a:rPr lang="en-US" smtClean="0"/>
              <a:t>14/3/2023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B23F68-3439-4A7D-BD52-13CDD1B4FFC9}" type="slidenum">
              <a:rPr lang="en-US" smtClean="0"/>
              <a:t>‹#›</a:t>
            </a:fld>
            <a:endParaRPr lang="en-US"/>
          </a:p>
        </p:txBody>
      </p:sp>
    </p:spTree>
    <p:extLst>
      <p:ext uri="{BB962C8B-B14F-4D97-AF65-F5344CB8AC3E}">
        <p14:creationId xmlns:p14="http://schemas.microsoft.com/office/powerpoint/2010/main" val="412890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2" name="Google Shape;293;p8:notes">
            <a:extLst>
              <a:ext uri="{FF2B5EF4-FFF2-40B4-BE49-F238E27FC236}">
                <a16:creationId xmlns:a16="http://schemas.microsoft.com/office/drawing/2014/main" xmlns="" id="{673CD166-E92C-4C01-ABDB-B646DF343CC4}"/>
              </a:ext>
            </a:extLst>
          </p:cNvPr>
          <p:cNvSpPr>
            <a:spLocks noGrp="1"/>
          </p:cNvSpPr>
          <p:nvPr>
            <p:ph type="body" idx="1"/>
          </p:nvPr>
        </p:nvSpPr>
        <p:spPr bwMode="auto">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eaLnBrk="1" hangingPunct="1">
              <a:spcBef>
                <a:spcPct val="0"/>
              </a:spcBef>
            </a:pPr>
            <a:endParaRPr lang="vi-VN" altLang="vi-VN">
              <a:latin typeface="Calibri" panose="020F0502020204030204" pitchFamily="34" charset="0"/>
            </a:endParaRPr>
          </a:p>
        </p:txBody>
      </p:sp>
      <p:sp>
        <p:nvSpPr>
          <p:cNvPr id="10243" name="Google Shape;294;p8:notes">
            <a:extLst>
              <a:ext uri="{FF2B5EF4-FFF2-40B4-BE49-F238E27FC236}">
                <a16:creationId xmlns:a16="http://schemas.microsoft.com/office/drawing/2014/main" xmlns="" id="{C8ECCCB1-2B5C-4D20-924B-4ED9A19F9927}"/>
              </a:ext>
            </a:extLst>
          </p:cNvPr>
          <p:cNvSpPr>
            <a:spLocks noGrp="1" noRot="1" noChangeAspect="1" noTextEdit="1"/>
          </p:cNvSpPr>
          <p:nvPr>
            <p:ph type="sldImg" idx="2"/>
          </p:nvPr>
        </p:nvSpPr>
        <p:spPr bwMode="auto">
          <a:xfrm>
            <a:off x="685800" y="1143000"/>
            <a:ext cx="5486400" cy="30861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716231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xmlns="" id="{730040BB-09EA-4FC7-AF0C-DDDF70DAC7D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82161D1-09B5-422C-AC22-69105629C0BD}"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62467" name="Rectangle 2">
            <a:extLst>
              <a:ext uri="{FF2B5EF4-FFF2-40B4-BE49-F238E27FC236}">
                <a16:creationId xmlns:a16="http://schemas.microsoft.com/office/drawing/2014/main" xmlns="" id="{3898C8B2-899D-4742-A1BF-B8B39BBC7456}"/>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xmlns="" id="{0748F411-FC76-4830-8887-40E22AEA423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3816373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CB257FB-D580-4A97-ADD1-8067671CDA3B}" type="datetimeFigureOut">
              <a:rPr lang="en-US" smtClean="0"/>
              <a:t>14/3/2023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8FD5B9-68E7-43FA-ABE1-508CC89F033A}" type="slidenum">
              <a:rPr lang="en-US" smtClean="0"/>
              <a:t>‹#›</a:t>
            </a:fld>
            <a:endParaRPr lang="en-US"/>
          </a:p>
        </p:txBody>
      </p:sp>
    </p:spTree>
    <p:extLst>
      <p:ext uri="{BB962C8B-B14F-4D97-AF65-F5344CB8AC3E}">
        <p14:creationId xmlns:p14="http://schemas.microsoft.com/office/powerpoint/2010/main" val="3781918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B257FB-D580-4A97-ADD1-8067671CDA3B}" type="datetimeFigureOut">
              <a:rPr lang="en-US" smtClean="0"/>
              <a:t>14/3/2023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8FD5B9-68E7-43FA-ABE1-508CC89F033A}" type="slidenum">
              <a:rPr lang="en-US" smtClean="0"/>
              <a:t>‹#›</a:t>
            </a:fld>
            <a:endParaRPr lang="en-US"/>
          </a:p>
        </p:txBody>
      </p:sp>
    </p:spTree>
    <p:extLst>
      <p:ext uri="{BB962C8B-B14F-4D97-AF65-F5344CB8AC3E}">
        <p14:creationId xmlns:p14="http://schemas.microsoft.com/office/powerpoint/2010/main" val="4227011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B257FB-D580-4A97-ADD1-8067671CDA3B}" type="datetimeFigureOut">
              <a:rPr lang="en-US" smtClean="0"/>
              <a:t>14/3/2023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8FD5B9-68E7-43FA-ABE1-508CC89F033A}" type="slidenum">
              <a:rPr lang="en-US" smtClean="0"/>
              <a:t>‹#›</a:t>
            </a:fld>
            <a:endParaRPr lang="en-US"/>
          </a:p>
        </p:txBody>
      </p:sp>
    </p:spTree>
    <p:extLst>
      <p:ext uri="{BB962C8B-B14F-4D97-AF65-F5344CB8AC3E}">
        <p14:creationId xmlns:p14="http://schemas.microsoft.com/office/powerpoint/2010/main" val="23883930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976718948"/>
      </p:ext>
    </p:extLst>
  </p:cSld>
  <p:clrMapOvr>
    <a:masterClrMapping/>
  </p:clrMapOvr>
  <p:transition spd="slow" advClick="0" advTm="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1"/>
        <p:cNvGrpSpPr/>
        <p:nvPr/>
      </p:nvGrpSpPr>
      <p:grpSpPr>
        <a:xfrm>
          <a:off x="0" y="0"/>
          <a:ext cx="0" cy="0"/>
          <a:chOff x="0" y="0"/>
          <a:chExt cx="0" cy="0"/>
        </a:xfrm>
      </p:grpSpPr>
      <p:sp>
        <p:nvSpPr>
          <p:cNvPr id="22" name="Google Shape;22;p23"/>
          <p:cNvSpPr txBox="1">
            <a:spLocks noGrp="1"/>
          </p:cNvSpPr>
          <p:nvPr>
            <p:ph type="title"/>
          </p:nvPr>
        </p:nvSpPr>
        <p:spPr>
          <a:xfrm>
            <a:off x="653667" y="600200"/>
            <a:ext cx="8490400" cy="5454400"/>
          </a:xfrm>
          <a:prstGeom prst="rect">
            <a:avLst/>
          </a:prstGeom>
          <a:noFill/>
          <a:ln>
            <a:noFill/>
          </a:ln>
        </p:spPr>
        <p:txBody>
          <a:bodyPr spcFirstLastPara="1" lIns="91425" tIns="91425" rIns="91425" bIns="91425">
            <a:noAutofit/>
          </a:bodyPr>
          <a:lstStyle>
            <a:lvl1pPr lvl="0" algn="l">
              <a:lnSpc>
                <a:spcPct val="90000"/>
              </a:lnSpc>
              <a:spcBef>
                <a:spcPts val="0"/>
              </a:spcBef>
              <a:spcAft>
                <a:spcPts val="0"/>
              </a:spcAft>
              <a:buClr>
                <a:schemeClr val="dk1"/>
              </a:buClr>
              <a:buSzPts val="4800"/>
              <a:buFont typeface="Calibri"/>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 name="Google Shape;23;p23">
            <a:extLst>
              <a:ext uri="{FF2B5EF4-FFF2-40B4-BE49-F238E27FC236}">
                <a16:creationId xmlns:a16="http://schemas.microsoft.com/office/drawing/2014/main" xmlns="" id="{2823644C-6444-498A-A88A-268E11C19BDB}"/>
              </a:ext>
            </a:extLst>
          </p:cNvPr>
          <p:cNvSpPr txBox="1">
            <a:spLocks noGrp="1"/>
          </p:cNvSpPr>
          <p:nvPr>
            <p:ph type="sldNum" idx="10"/>
          </p:nvPr>
        </p:nvSpPr>
        <p:spPr>
          <a:xfrm>
            <a:off x="11296653" y="6218770"/>
            <a:ext cx="732367" cy="522817"/>
          </a:xfrm>
        </p:spPr>
        <p:txBody>
          <a:bodyPr lIns="91425" tIns="91425" rIns="91425" bIns="91425">
            <a:noAutofit/>
          </a:bodyPr>
          <a:lstStyle>
            <a:lvl1pPr>
              <a:buClr>
                <a:srgbClr val="888888"/>
              </a:buClr>
              <a:buSzPts val="1200"/>
              <a:buFont typeface="Calibri" panose="020F0502020204030204" pitchFamily="34" charset="0"/>
              <a:buNone/>
              <a:defRPr>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fld id="{7E2DCF19-B407-4843-9F86-FB55B9403737}" type="slidenum">
              <a:rPr lang="en-US" altLang="vi-VN"/>
              <a:pPr>
                <a:defRPr/>
              </a:pPr>
              <a:t>‹#›</a:t>
            </a:fld>
            <a:endParaRPr lang="vi-VN" altLang="vi-VN"/>
          </a:p>
        </p:txBody>
      </p:sp>
    </p:spTree>
    <p:extLst>
      <p:ext uri="{BB962C8B-B14F-4D97-AF65-F5344CB8AC3E}">
        <p14:creationId xmlns:p14="http://schemas.microsoft.com/office/powerpoint/2010/main" val="17693966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xmlns="" id="{C2E67B5E-9238-4193-9F0D-3314E5F0EE0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BB2B3472-1627-491E-83F7-A3A4F62D407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15958A04-8AE6-42D0-BA97-135B9FDCFC7D}"/>
              </a:ext>
            </a:extLst>
          </p:cNvPr>
          <p:cNvSpPr>
            <a:spLocks noGrp="1"/>
          </p:cNvSpPr>
          <p:nvPr>
            <p:ph type="sldNum" sz="quarter" idx="12"/>
          </p:nvPr>
        </p:nvSpPr>
        <p:spPr/>
        <p:txBody>
          <a:bodyPr/>
          <a:lstStyle>
            <a:lvl1pPr>
              <a:defRPr/>
            </a:lvl1pPr>
          </a:lstStyle>
          <a:p>
            <a:pPr>
              <a:defRPr/>
            </a:pPr>
            <a:fld id="{F99AEA8F-7D9F-420F-8991-54E9944CAD7B}" type="slidenum">
              <a:rPr lang="en-US" altLang="en-US"/>
              <a:pPr>
                <a:defRPr/>
              </a:pPr>
              <a:t>‹#›</a:t>
            </a:fld>
            <a:endParaRPr lang="en-US" altLang="en-US"/>
          </a:p>
        </p:txBody>
      </p:sp>
    </p:spTree>
    <p:extLst>
      <p:ext uri="{BB962C8B-B14F-4D97-AF65-F5344CB8AC3E}">
        <p14:creationId xmlns:p14="http://schemas.microsoft.com/office/powerpoint/2010/main" val="464561030"/>
      </p:ext>
    </p:extLst>
  </p:cSld>
  <p:clrMapOvr>
    <a:masterClrMapping/>
  </p:clrMapOvr>
  <p:transition>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94AC4B9-B0ED-472C-B4D5-A5D6F7BC375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E118D8F5-F5F5-43CC-850D-6DD5EE43BD7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675077B0-C5DB-4FEE-A597-93F92FA7DB39}"/>
              </a:ext>
            </a:extLst>
          </p:cNvPr>
          <p:cNvSpPr>
            <a:spLocks noGrp="1"/>
          </p:cNvSpPr>
          <p:nvPr>
            <p:ph type="sldNum" sz="quarter" idx="12"/>
          </p:nvPr>
        </p:nvSpPr>
        <p:spPr/>
        <p:txBody>
          <a:bodyPr/>
          <a:lstStyle>
            <a:lvl1pPr>
              <a:defRPr/>
            </a:lvl1pPr>
          </a:lstStyle>
          <a:p>
            <a:pPr>
              <a:defRPr/>
            </a:pPr>
            <a:fld id="{5F430364-4B8B-4024-9BD4-A8707E8570E6}" type="slidenum">
              <a:rPr lang="en-US" altLang="en-US"/>
              <a:pPr>
                <a:defRPr/>
              </a:pPr>
              <a:t>‹#›</a:t>
            </a:fld>
            <a:endParaRPr lang="en-US" altLang="en-US"/>
          </a:p>
        </p:txBody>
      </p:sp>
    </p:spTree>
    <p:extLst>
      <p:ext uri="{BB962C8B-B14F-4D97-AF65-F5344CB8AC3E}">
        <p14:creationId xmlns:p14="http://schemas.microsoft.com/office/powerpoint/2010/main" val="3551899675"/>
      </p:ext>
    </p:extLst>
  </p:cSld>
  <p:clrMapOvr>
    <a:masterClrMapping/>
  </p:clrMapOvr>
  <p:transition>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2E097B13-C810-4DAD-A734-E89773EB98A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759F4E51-00DC-43D5-8867-14C43160F8E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F3B8DD5B-A708-45AF-AF76-2B437BF0DB61}"/>
              </a:ext>
            </a:extLst>
          </p:cNvPr>
          <p:cNvSpPr>
            <a:spLocks noGrp="1"/>
          </p:cNvSpPr>
          <p:nvPr>
            <p:ph type="sldNum" sz="quarter" idx="12"/>
          </p:nvPr>
        </p:nvSpPr>
        <p:spPr/>
        <p:txBody>
          <a:bodyPr/>
          <a:lstStyle>
            <a:lvl1pPr>
              <a:defRPr/>
            </a:lvl1pPr>
          </a:lstStyle>
          <a:p>
            <a:pPr>
              <a:defRPr/>
            </a:pPr>
            <a:fld id="{A8324FC4-8987-48C9-9388-3B37DE00CA0A}" type="slidenum">
              <a:rPr lang="en-US" altLang="en-US"/>
              <a:pPr>
                <a:defRPr/>
              </a:pPr>
              <a:t>‹#›</a:t>
            </a:fld>
            <a:endParaRPr lang="en-US" altLang="en-US"/>
          </a:p>
        </p:txBody>
      </p:sp>
    </p:spTree>
    <p:extLst>
      <p:ext uri="{BB962C8B-B14F-4D97-AF65-F5344CB8AC3E}">
        <p14:creationId xmlns:p14="http://schemas.microsoft.com/office/powerpoint/2010/main" val="3299014896"/>
      </p:ext>
    </p:extLst>
  </p:cSld>
  <p:clrMapOvr>
    <a:masterClrMapping/>
  </p:clrMapOvr>
  <p:transition>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1157C72A-01F5-4B1D-9BF1-92277CC29848}"/>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09804D5D-7A6C-43F5-AD29-FD6CA70DC6E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3EDB5FFE-E387-4B23-BB42-5712987A399D}"/>
              </a:ext>
            </a:extLst>
          </p:cNvPr>
          <p:cNvSpPr>
            <a:spLocks noGrp="1"/>
          </p:cNvSpPr>
          <p:nvPr>
            <p:ph type="sldNum" sz="quarter" idx="12"/>
          </p:nvPr>
        </p:nvSpPr>
        <p:spPr/>
        <p:txBody>
          <a:bodyPr/>
          <a:lstStyle>
            <a:lvl1pPr>
              <a:defRPr/>
            </a:lvl1pPr>
          </a:lstStyle>
          <a:p>
            <a:pPr>
              <a:defRPr/>
            </a:pPr>
            <a:fld id="{3FC21D05-E9B3-4235-8A92-229588A6E978}" type="slidenum">
              <a:rPr lang="en-US" altLang="en-US"/>
              <a:pPr>
                <a:defRPr/>
              </a:pPr>
              <a:t>‹#›</a:t>
            </a:fld>
            <a:endParaRPr lang="en-US" altLang="en-US"/>
          </a:p>
        </p:txBody>
      </p:sp>
    </p:spTree>
    <p:extLst>
      <p:ext uri="{BB962C8B-B14F-4D97-AF65-F5344CB8AC3E}">
        <p14:creationId xmlns:p14="http://schemas.microsoft.com/office/powerpoint/2010/main" val="2997350054"/>
      </p:ext>
    </p:extLst>
  </p:cSld>
  <p:clrMapOvr>
    <a:masterClrMapping/>
  </p:clrMapOvr>
  <p:transition>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6"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1DDB6296-7E2F-47D3-A0ED-E4AE08835682}"/>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xmlns="" id="{B9AE3E22-408E-4B37-91E6-DCB8C672B41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30CE8B8D-82BD-4761-ADEA-0EAAAA839AB8}"/>
              </a:ext>
            </a:extLst>
          </p:cNvPr>
          <p:cNvSpPr>
            <a:spLocks noGrp="1"/>
          </p:cNvSpPr>
          <p:nvPr>
            <p:ph type="sldNum" sz="quarter" idx="12"/>
          </p:nvPr>
        </p:nvSpPr>
        <p:spPr/>
        <p:txBody>
          <a:bodyPr/>
          <a:lstStyle>
            <a:lvl1pPr>
              <a:defRPr/>
            </a:lvl1pPr>
          </a:lstStyle>
          <a:p>
            <a:pPr>
              <a:defRPr/>
            </a:pPr>
            <a:fld id="{87E8A2E8-26A6-4A56-8991-31F2D21471DE}" type="slidenum">
              <a:rPr lang="en-US" altLang="en-US"/>
              <a:pPr>
                <a:defRPr/>
              </a:pPr>
              <a:t>‹#›</a:t>
            </a:fld>
            <a:endParaRPr lang="en-US" altLang="en-US"/>
          </a:p>
        </p:txBody>
      </p:sp>
    </p:spTree>
    <p:extLst>
      <p:ext uri="{BB962C8B-B14F-4D97-AF65-F5344CB8AC3E}">
        <p14:creationId xmlns:p14="http://schemas.microsoft.com/office/powerpoint/2010/main" val="3491196058"/>
      </p:ext>
    </p:extLst>
  </p:cSld>
  <p:clrMapOvr>
    <a:masterClrMapping/>
  </p:clrMapOvr>
  <p:transition>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839A0BAD-BC0B-41B2-8B04-AF0DD8EB1219}"/>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xmlns="" id="{7608E819-AAE1-4E38-8A3D-19651268CB7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7252BB3A-6210-4BCD-A205-3CE910D03136}"/>
              </a:ext>
            </a:extLst>
          </p:cNvPr>
          <p:cNvSpPr>
            <a:spLocks noGrp="1"/>
          </p:cNvSpPr>
          <p:nvPr>
            <p:ph type="sldNum" sz="quarter" idx="12"/>
          </p:nvPr>
        </p:nvSpPr>
        <p:spPr/>
        <p:txBody>
          <a:bodyPr/>
          <a:lstStyle>
            <a:lvl1pPr>
              <a:defRPr/>
            </a:lvl1pPr>
          </a:lstStyle>
          <a:p>
            <a:pPr>
              <a:defRPr/>
            </a:pPr>
            <a:fld id="{AA836B06-3827-43D5-9493-9B2F9F6320DC}" type="slidenum">
              <a:rPr lang="en-US" altLang="en-US"/>
              <a:pPr>
                <a:defRPr/>
              </a:pPr>
              <a:t>‹#›</a:t>
            </a:fld>
            <a:endParaRPr lang="en-US" altLang="en-US"/>
          </a:p>
        </p:txBody>
      </p:sp>
    </p:spTree>
    <p:extLst>
      <p:ext uri="{BB962C8B-B14F-4D97-AF65-F5344CB8AC3E}">
        <p14:creationId xmlns:p14="http://schemas.microsoft.com/office/powerpoint/2010/main" val="975877158"/>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B257FB-D580-4A97-ADD1-8067671CDA3B}" type="datetimeFigureOut">
              <a:rPr lang="en-US" smtClean="0"/>
              <a:t>14/3/2023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8FD5B9-68E7-43FA-ABE1-508CC89F033A}" type="slidenum">
              <a:rPr lang="en-US" smtClean="0"/>
              <a:t>‹#›</a:t>
            </a:fld>
            <a:endParaRPr lang="en-US"/>
          </a:p>
        </p:txBody>
      </p:sp>
    </p:spTree>
    <p:extLst>
      <p:ext uri="{BB962C8B-B14F-4D97-AF65-F5344CB8AC3E}">
        <p14:creationId xmlns:p14="http://schemas.microsoft.com/office/powerpoint/2010/main" val="38722271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C22411DE-2094-4C73-BE8A-D51F7E259A50}"/>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xmlns="" id="{A9B17DA3-FD1B-4AED-AF93-4C8566E6C51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12C138C0-5873-4BFE-97E5-6BA8585B66A9}"/>
              </a:ext>
            </a:extLst>
          </p:cNvPr>
          <p:cNvSpPr>
            <a:spLocks noGrp="1"/>
          </p:cNvSpPr>
          <p:nvPr>
            <p:ph type="sldNum" sz="quarter" idx="12"/>
          </p:nvPr>
        </p:nvSpPr>
        <p:spPr/>
        <p:txBody>
          <a:bodyPr/>
          <a:lstStyle>
            <a:lvl1pPr>
              <a:defRPr/>
            </a:lvl1pPr>
          </a:lstStyle>
          <a:p>
            <a:pPr>
              <a:defRPr/>
            </a:pPr>
            <a:fld id="{E102208A-0E43-4D95-8ADD-47BA780FE613}" type="slidenum">
              <a:rPr lang="en-US" altLang="en-US"/>
              <a:pPr>
                <a:defRPr/>
              </a:pPr>
              <a:t>‹#›</a:t>
            </a:fld>
            <a:endParaRPr lang="en-US" altLang="en-US"/>
          </a:p>
        </p:txBody>
      </p:sp>
    </p:spTree>
    <p:extLst>
      <p:ext uri="{BB962C8B-B14F-4D97-AF65-F5344CB8AC3E}">
        <p14:creationId xmlns:p14="http://schemas.microsoft.com/office/powerpoint/2010/main" val="2703160012"/>
      </p:ext>
    </p:extLst>
  </p:cSld>
  <p:clrMapOvr>
    <a:masterClrMapping/>
  </p:clrMapOvr>
  <p:transition>
    <p:dissolv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CAD2D42C-5DA3-4DA0-A79E-D0D97288FABF}"/>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564FC2A0-06B5-40F0-B192-8455203ABB2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6D08DB70-0F83-4D4D-9117-57495EF38142}"/>
              </a:ext>
            </a:extLst>
          </p:cNvPr>
          <p:cNvSpPr>
            <a:spLocks noGrp="1"/>
          </p:cNvSpPr>
          <p:nvPr>
            <p:ph type="sldNum" sz="quarter" idx="12"/>
          </p:nvPr>
        </p:nvSpPr>
        <p:spPr/>
        <p:txBody>
          <a:bodyPr/>
          <a:lstStyle>
            <a:lvl1pPr>
              <a:defRPr/>
            </a:lvl1pPr>
          </a:lstStyle>
          <a:p>
            <a:pPr>
              <a:defRPr/>
            </a:pPr>
            <a:fld id="{1E2F60B6-B9C8-4D73-BB8E-E0C0A9E973B0}" type="slidenum">
              <a:rPr lang="en-US" altLang="en-US"/>
              <a:pPr>
                <a:defRPr/>
              </a:pPr>
              <a:t>‹#›</a:t>
            </a:fld>
            <a:endParaRPr lang="en-US" altLang="en-US"/>
          </a:p>
        </p:txBody>
      </p:sp>
    </p:spTree>
    <p:extLst>
      <p:ext uri="{BB962C8B-B14F-4D97-AF65-F5344CB8AC3E}">
        <p14:creationId xmlns:p14="http://schemas.microsoft.com/office/powerpoint/2010/main" val="1082896469"/>
      </p:ext>
    </p:extLst>
  </p:cSld>
  <p:clrMapOvr>
    <a:masterClrMapping/>
  </p:clrMapOvr>
  <p:transition>
    <p:dissolv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9C27A44A-4179-4767-8E4C-348D9501936A}"/>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060C2E61-DD90-4945-A4F3-A1216D75DDD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BECC47A3-A03E-4430-8AED-B7F4B82DFBA3}"/>
              </a:ext>
            </a:extLst>
          </p:cNvPr>
          <p:cNvSpPr>
            <a:spLocks noGrp="1"/>
          </p:cNvSpPr>
          <p:nvPr>
            <p:ph type="sldNum" sz="quarter" idx="12"/>
          </p:nvPr>
        </p:nvSpPr>
        <p:spPr/>
        <p:txBody>
          <a:bodyPr/>
          <a:lstStyle>
            <a:lvl1pPr>
              <a:defRPr/>
            </a:lvl1pPr>
          </a:lstStyle>
          <a:p>
            <a:pPr>
              <a:defRPr/>
            </a:pPr>
            <a:fld id="{81DD1907-BE4B-4ADA-A794-000E40962356}" type="slidenum">
              <a:rPr lang="en-US" altLang="en-US"/>
              <a:pPr>
                <a:defRPr/>
              </a:pPr>
              <a:t>‹#›</a:t>
            </a:fld>
            <a:endParaRPr lang="en-US" altLang="en-US"/>
          </a:p>
        </p:txBody>
      </p:sp>
    </p:spTree>
    <p:extLst>
      <p:ext uri="{BB962C8B-B14F-4D97-AF65-F5344CB8AC3E}">
        <p14:creationId xmlns:p14="http://schemas.microsoft.com/office/powerpoint/2010/main" val="863464000"/>
      </p:ext>
    </p:extLst>
  </p:cSld>
  <p:clrMapOvr>
    <a:masterClrMapping/>
  </p:clrMapOvr>
  <p:transition>
    <p:dissolv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BA0C663-82A0-4532-BD66-69AF8AC6FF25}"/>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A8DB8307-F3D9-4A85-BDEE-8F366E17AC2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25F43058-7E5D-4EED-A57D-354A4F0900C8}"/>
              </a:ext>
            </a:extLst>
          </p:cNvPr>
          <p:cNvSpPr>
            <a:spLocks noGrp="1"/>
          </p:cNvSpPr>
          <p:nvPr>
            <p:ph type="sldNum" sz="quarter" idx="12"/>
          </p:nvPr>
        </p:nvSpPr>
        <p:spPr/>
        <p:txBody>
          <a:bodyPr/>
          <a:lstStyle>
            <a:lvl1pPr>
              <a:defRPr/>
            </a:lvl1pPr>
          </a:lstStyle>
          <a:p>
            <a:pPr>
              <a:defRPr/>
            </a:pPr>
            <a:fld id="{E7CF4794-6731-4D95-BBC0-D210F3FAF8F6}" type="slidenum">
              <a:rPr lang="en-US" altLang="en-US"/>
              <a:pPr>
                <a:defRPr/>
              </a:pPr>
              <a:t>‹#›</a:t>
            </a:fld>
            <a:endParaRPr lang="en-US" altLang="en-US"/>
          </a:p>
        </p:txBody>
      </p:sp>
    </p:spTree>
    <p:extLst>
      <p:ext uri="{BB962C8B-B14F-4D97-AF65-F5344CB8AC3E}">
        <p14:creationId xmlns:p14="http://schemas.microsoft.com/office/powerpoint/2010/main" val="3460446"/>
      </p:ext>
    </p:extLst>
  </p:cSld>
  <p:clrMapOvr>
    <a:masterClrMapping/>
  </p:clrMapOvr>
  <p:transition>
    <p:dissolv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5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7AF3B54-77F3-4A6A-95B7-FFA815B46A7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38F0C79E-1018-4A5B-A55D-7873B9B9601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D7640E71-3C68-4F6C-9E2F-FC90BC2EF6CE}"/>
              </a:ext>
            </a:extLst>
          </p:cNvPr>
          <p:cNvSpPr>
            <a:spLocks noGrp="1"/>
          </p:cNvSpPr>
          <p:nvPr>
            <p:ph type="sldNum" sz="quarter" idx="12"/>
          </p:nvPr>
        </p:nvSpPr>
        <p:spPr/>
        <p:txBody>
          <a:bodyPr/>
          <a:lstStyle>
            <a:lvl1pPr>
              <a:defRPr/>
            </a:lvl1pPr>
          </a:lstStyle>
          <a:p>
            <a:pPr>
              <a:defRPr/>
            </a:pPr>
            <a:fld id="{AB6713C3-2EF6-4AC2-ABCD-FFBBC34BAE69}" type="slidenum">
              <a:rPr lang="en-US" altLang="en-US"/>
              <a:pPr>
                <a:defRPr/>
              </a:pPr>
              <a:t>‹#›</a:t>
            </a:fld>
            <a:endParaRPr lang="en-US" altLang="en-US"/>
          </a:p>
        </p:txBody>
      </p:sp>
    </p:spTree>
    <p:extLst>
      <p:ext uri="{BB962C8B-B14F-4D97-AF65-F5344CB8AC3E}">
        <p14:creationId xmlns:p14="http://schemas.microsoft.com/office/powerpoint/2010/main" val="1479727664"/>
      </p:ext>
    </p:extLst>
  </p:cSld>
  <p:clrMapOvr>
    <a:masterClrMapping/>
  </p:clrMapOvr>
  <p:transition>
    <p:dissolv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92101"/>
            <a:ext cx="10972800" cy="572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xmlns="" id="{A5D72352-3FEC-4E10-A65B-578093C59B1D}"/>
              </a:ext>
            </a:extLst>
          </p:cNvPr>
          <p:cNvSpPr>
            <a:spLocks noGrp="1"/>
          </p:cNvSpPr>
          <p:nvPr>
            <p:ph type="dt" sz="half" idx="10"/>
          </p:nvPr>
        </p:nvSpPr>
        <p:spPr>
          <a:xfrm>
            <a:off x="609600" y="6245225"/>
            <a:ext cx="2844800" cy="476251"/>
          </a:xfrm>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xmlns="" id="{B27DCFC6-6D61-4A52-907B-1AE31BABFDBC}"/>
              </a:ext>
            </a:extLst>
          </p:cNvPr>
          <p:cNvSpPr>
            <a:spLocks noGrp="1"/>
          </p:cNvSpPr>
          <p:nvPr>
            <p:ph type="ftr" sz="quarter" idx="11"/>
          </p:nvPr>
        </p:nvSpPr>
        <p:spPr>
          <a:xfrm>
            <a:off x="4165600" y="6245225"/>
            <a:ext cx="3860800" cy="476251"/>
          </a:xfrm>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xmlns="" id="{73E7277E-F0A5-4B60-B955-B919F93632F2}"/>
              </a:ext>
            </a:extLst>
          </p:cNvPr>
          <p:cNvSpPr>
            <a:spLocks noGrp="1"/>
          </p:cNvSpPr>
          <p:nvPr>
            <p:ph type="sldNum" sz="quarter" idx="12"/>
          </p:nvPr>
        </p:nvSpPr>
        <p:spPr>
          <a:xfrm>
            <a:off x="8737600" y="6245225"/>
            <a:ext cx="2844800" cy="476251"/>
          </a:xfrm>
        </p:spPr>
        <p:txBody>
          <a:bodyPr/>
          <a:lstStyle>
            <a:lvl1pPr>
              <a:defRPr/>
            </a:lvl1pPr>
          </a:lstStyle>
          <a:p>
            <a:pPr>
              <a:defRPr/>
            </a:pPr>
            <a:fld id="{FFD7074D-3831-43AE-9447-D3E13E854603}" type="slidenum">
              <a:rPr lang="en-US" altLang="en-US"/>
              <a:pPr>
                <a:defRPr/>
              </a:pPr>
              <a:t>‹#›</a:t>
            </a:fld>
            <a:endParaRPr lang="en-US" altLang="en-US"/>
          </a:p>
        </p:txBody>
      </p:sp>
    </p:spTree>
    <p:extLst>
      <p:ext uri="{BB962C8B-B14F-4D97-AF65-F5344CB8AC3E}">
        <p14:creationId xmlns:p14="http://schemas.microsoft.com/office/powerpoint/2010/main" val="2344111384"/>
      </p:ext>
    </p:extLst>
  </p:cSld>
  <p:clrMapOvr>
    <a:masterClrMapping/>
  </p:clrMapOvr>
  <p:transition>
    <p:dissolv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50"/>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xmlns="" id="{336D5C97-D378-44BA-9534-9BFB01994ACA}"/>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xmlns="" id="{B0334CAA-54FD-45E4-B898-AA04CB10BFB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D1C2BB8F-56F2-484F-803E-37F32A462483}"/>
              </a:ext>
            </a:extLst>
          </p:cNvPr>
          <p:cNvSpPr>
            <a:spLocks noGrp="1"/>
          </p:cNvSpPr>
          <p:nvPr>
            <p:ph type="sldNum" sz="quarter" idx="12"/>
          </p:nvPr>
        </p:nvSpPr>
        <p:spPr/>
        <p:txBody>
          <a:bodyPr/>
          <a:lstStyle>
            <a:lvl1pPr>
              <a:defRPr/>
            </a:lvl1pPr>
          </a:lstStyle>
          <a:p>
            <a:pPr>
              <a:defRPr/>
            </a:pPr>
            <a:fld id="{748743D8-8F75-4E41-80B4-B345E22F369C}" type="slidenum">
              <a:rPr lang="en-US" altLang="en-US"/>
              <a:pPr>
                <a:defRPr/>
              </a:pPr>
              <a:t>‹#›</a:t>
            </a:fld>
            <a:endParaRPr lang="en-US" altLang="en-US"/>
          </a:p>
        </p:txBody>
      </p:sp>
    </p:spTree>
    <p:extLst>
      <p:ext uri="{BB962C8B-B14F-4D97-AF65-F5344CB8AC3E}">
        <p14:creationId xmlns:p14="http://schemas.microsoft.com/office/powerpoint/2010/main" val="2229863"/>
      </p:ext>
    </p:extLst>
  </p:cSld>
  <p:clrMapOvr>
    <a:masterClrMapping/>
  </p:clrMapOvr>
  <p:transition>
    <p:dissolv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0988430"/>
      </p:ext>
    </p:extLst>
  </p:cSld>
  <p:clrMapOvr>
    <a:masterClrMapping/>
  </p:clrMapOvr>
  <p:transition>
    <p:dissolv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49443033"/>
      </p:ext>
    </p:extLst>
  </p:cSld>
  <p:clrMapOvr>
    <a:masterClrMapping/>
  </p:clrMapOvr>
  <p:transition>
    <p:dissolv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9"/>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1"/>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1"/>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98"/>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98"/>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EE2C8389-A325-42F2-8067-1F14A0EAD762}"/>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xmlns="" id="{72F391BB-3842-4D4E-A799-AD6716CA342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411E2C1F-59CD-4575-AE49-8485FAF5C1F3}"/>
              </a:ext>
            </a:extLst>
          </p:cNvPr>
          <p:cNvSpPr>
            <a:spLocks noGrp="1"/>
          </p:cNvSpPr>
          <p:nvPr>
            <p:ph type="sldNum" sz="quarter" idx="12"/>
          </p:nvPr>
        </p:nvSpPr>
        <p:spPr/>
        <p:txBody>
          <a:bodyPr/>
          <a:lstStyle>
            <a:lvl1pPr>
              <a:defRPr/>
            </a:lvl1pPr>
          </a:lstStyle>
          <a:p>
            <a:pPr>
              <a:defRPr/>
            </a:pPr>
            <a:fld id="{121D0E57-D94E-4E6F-854C-F0A06FB12696}" type="slidenum">
              <a:rPr lang="en-US" altLang="en-US"/>
              <a:pPr>
                <a:defRPr/>
              </a:pPr>
              <a:t>‹#›</a:t>
            </a:fld>
            <a:endParaRPr lang="en-US" altLang="en-US"/>
          </a:p>
        </p:txBody>
      </p:sp>
    </p:spTree>
    <p:extLst>
      <p:ext uri="{BB962C8B-B14F-4D97-AF65-F5344CB8AC3E}">
        <p14:creationId xmlns:p14="http://schemas.microsoft.com/office/powerpoint/2010/main" val="577855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B257FB-D580-4A97-ADD1-8067671CDA3B}" type="datetimeFigureOut">
              <a:rPr lang="en-US" smtClean="0"/>
              <a:t>14/3/2023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8FD5B9-68E7-43FA-ABE1-508CC89F033A}" type="slidenum">
              <a:rPr lang="en-US" smtClean="0"/>
              <a:t>‹#›</a:t>
            </a:fld>
            <a:endParaRPr lang="en-US"/>
          </a:p>
        </p:txBody>
      </p:sp>
    </p:spTree>
    <p:extLst>
      <p:ext uri="{BB962C8B-B14F-4D97-AF65-F5344CB8AC3E}">
        <p14:creationId xmlns:p14="http://schemas.microsoft.com/office/powerpoint/2010/main" val="30559832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1"/>
        <p:cNvGrpSpPr/>
        <p:nvPr/>
      </p:nvGrpSpPr>
      <p:grpSpPr>
        <a:xfrm>
          <a:off x="0" y="0"/>
          <a:ext cx="0" cy="0"/>
          <a:chOff x="0" y="0"/>
          <a:chExt cx="0" cy="0"/>
        </a:xfrm>
      </p:grpSpPr>
      <p:sp>
        <p:nvSpPr>
          <p:cNvPr id="22" name="Google Shape;22;p23"/>
          <p:cNvSpPr txBox="1">
            <a:spLocks noGrp="1"/>
          </p:cNvSpPr>
          <p:nvPr>
            <p:ph type="title"/>
          </p:nvPr>
        </p:nvSpPr>
        <p:spPr>
          <a:xfrm>
            <a:off x="653667" y="600200"/>
            <a:ext cx="8490400" cy="5454400"/>
          </a:xfrm>
          <a:prstGeom prst="rect">
            <a:avLst/>
          </a:prstGeom>
          <a:noFill/>
          <a:ln>
            <a:noFill/>
          </a:ln>
        </p:spPr>
        <p:txBody>
          <a:bodyPr spcFirstLastPara="1" lIns="91425" tIns="91425" rIns="91425" bIns="91425">
            <a:noAutofit/>
          </a:bodyPr>
          <a:lstStyle>
            <a:lvl1pPr lvl="0" algn="l">
              <a:lnSpc>
                <a:spcPct val="90000"/>
              </a:lnSpc>
              <a:spcBef>
                <a:spcPts val="0"/>
              </a:spcBef>
              <a:spcAft>
                <a:spcPts val="0"/>
              </a:spcAft>
              <a:buClr>
                <a:schemeClr val="dk1"/>
              </a:buClr>
              <a:buSzPts val="4800"/>
              <a:buFont typeface="Calibri"/>
              <a:buNone/>
              <a:defRPr sz="8533"/>
            </a:lvl1pPr>
            <a:lvl2pPr lvl="1">
              <a:spcBef>
                <a:spcPts val="0"/>
              </a:spcBef>
              <a:spcAft>
                <a:spcPts val="0"/>
              </a:spcAft>
              <a:buSzPts val="4800"/>
              <a:buNone/>
              <a:defRPr sz="8533"/>
            </a:lvl2pPr>
            <a:lvl3pPr lvl="2">
              <a:spcBef>
                <a:spcPts val="0"/>
              </a:spcBef>
              <a:spcAft>
                <a:spcPts val="0"/>
              </a:spcAft>
              <a:buSzPts val="4800"/>
              <a:buNone/>
              <a:defRPr sz="8533"/>
            </a:lvl3pPr>
            <a:lvl4pPr lvl="3">
              <a:spcBef>
                <a:spcPts val="0"/>
              </a:spcBef>
              <a:spcAft>
                <a:spcPts val="0"/>
              </a:spcAft>
              <a:buSzPts val="4800"/>
              <a:buNone/>
              <a:defRPr sz="8533"/>
            </a:lvl4pPr>
            <a:lvl5pPr lvl="4">
              <a:spcBef>
                <a:spcPts val="0"/>
              </a:spcBef>
              <a:spcAft>
                <a:spcPts val="0"/>
              </a:spcAft>
              <a:buSzPts val="4800"/>
              <a:buNone/>
              <a:defRPr sz="8533"/>
            </a:lvl5pPr>
            <a:lvl6pPr lvl="5">
              <a:spcBef>
                <a:spcPts val="0"/>
              </a:spcBef>
              <a:spcAft>
                <a:spcPts val="0"/>
              </a:spcAft>
              <a:buSzPts val="4800"/>
              <a:buNone/>
              <a:defRPr sz="8533"/>
            </a:lvl6pPr>
            <a:lvl7pPr lvl="6">
              <a:spcBef>
                <a:spcPts val="0"/>
              </a:spcBef>
              <a:spcAft>
                <a:spcPts val="0"/>
              </a:spcAft>
              <a:buSzPts val="4800"/>
              <a:buNone/>
              <a:defRPr sz="8533"/>
            </a:lvl7pPr>
            <a:lvl8pPr lvl="7">
              <a:spcBef>
                <a:spcPts val="0"/>
              </a:spcBef>
              <a:spcAft>
                <a:spcPts val="0"/>
              </a:spcAft>
              <a:buSzPts val="4800"/>
              <a:buNone/>
              <a:defRPr sz="8533"/>
            </a:lvl8pPr>
            <a:lvl9pPr lvl="8">
              <a:spcBef>
                <a:spcPts val="0"/>
              </a:spcBef>
              <a:spcAft>
                <a:spcPts val="0"/>
              </a:spcAft>
              <a:buSzPts val="4800"/>
              <a:buNone/>
              <a:defRPr sz="8533"/>
            </a:lvl9pPr>
          </a:lstStyle>
          <a:p>
            <a:endParaRPr/>
          </a:p>
        </p:txBody>
      </p:sp>
      <p:sp>
        <p:nvSpPr>
          <p:cNvPr id="3" name="Google Shape;23;p23">
            <a:extLst>
              <a:ext uri="{FF2B5EF4-FFF2-40B4-BE49-F238E27FC236}">
                <a16:creationId xmlns:a16="http://schemas.microsoft.com/office/drawing/2014/main" xmlns="" id="{2823644C-6444-498A-A88A-268E11C19BDB}"/>
              </a:ext>
            </a:extLst>
          </p:cNvPr>
          <p:cNvSpPr txBox="1">
            <a:spLocks noGrp="1"/>
          </p:cNvSpPr>
          <p:nvPr>
            <p:ph type="sldNum" idx="10"/>
          </p:nvPr>
        </p:nvSpPr>
        <p:spPr>
          <a:xfrm>
            <a:off x="11296651" y="6218768"/>
            <a:ext cx="732367" cy="522817"/>
          </a:xfrm>
        </p:spPr>
        <p:txBody>
          <a:bodyPr lIns="91425" tIns="91425" rIns="91425" bIns="91425">
            <a:noAutofit/>
          </a:bodyPr>
          <a:lstStyle>
            <a:lvl1pPr>
              <a:buClr>
                <a:srgbClr val="888888"/>
              </a:buClr>
              <a:buSzPts val="1200"/>
              <a:buFont typeface="Calibri" panose="020F0502020204030204" pitchFamily="34" charset="0"/>
              <a:buNone/>
              <a:defRPr>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fld id="{7E2DCF19-B407-4843-9F86-FB55B9403737}" type="slidenum">
              <a:rPr lang="en-US" altLang="vi-VN"/>
              <a:pPr>
                <a:defRPr/>
              </a:pPr>
              <a:t>‹#›</a:t>
            </a:fld>
            <a:endParaRPr lang="vi-VN" altLang="vi-VN"/>
          </a:p>
        </p:txBody>
      </p:sp>
    </p:spTree>
    <p:extLst>
      <p:ext uri="{BB962C8B-B14F-4D97-AF65-F5344CB8AC3E}">
        <p14:creationId xmlns:p14="http://schemas.microsoft.com/office/powerpoint/2010/main" val="41907408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xmlns="" id="{6EE29579-0433-4332-89F1-01F794680D5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72CF866F-4B10-448B-BFA8-4D4B8D1D798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E7D69E90-B988-4F80-B824-55E7F2DD64A7}"/>
              </a:ext>
            </a:extLst>
          </p:cNvPr>
          <p:cNvSpPr>
            <a:spLocks noGrp="1"/>
          </p:cNvSpPr>
          <p:nvPr>
            <p:ph type="sldNum" sz="quarter" idx="12"/>
          </p:nvPr>
        </p:nvSpPr>
        <p:spPr/>
        <p:txBody>
          <a:bodyPr/>
          <a:lstStyle>
            <a:lvl1pPr>
              <a:defRPr/>
            </a:lvl1pPr>
          </a:lstStyle>
          <a:p>
            <a:pPr>
              <a:defRPr/>
            </a:pPr>
            <a:fld id="{6279ABD8-A321-472E-9015-2D6690AE465E}" type="slidenum">
              <a:rPr lang="en-US" altLang="en-US"/>
              <a:pPr>
                <a:defRPr/>
              </a:pPr>
              <a:t>‹#›</a:t>
            </a:fld>
            <a:endParaRPr lang="en-US" altLang="en-US"/>
          </a:p>
        </p:txBody>
      </p:sp>
    </p:spTree>
    <p:extLst>
      <p:ext uri="{BB962C8B-B14F-4D97-AF65-F5344CB8AC3E}">
        <p14:creationId xmlns:p14="http://schemas.microsoft.com/office/powerpoint/2010/main" val="1349257122"/>
      </p:ext>
    </p:extLst>
  </p:cSld>
  <p:clrMapOvr>
    <a:masterClrMapping/>
  </p:clrMapOvr>
  <p:transition>
    <p:dissolv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AA879C4-FD2E-489A-9BC7-D1DE8C5206C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C436D023-595B-41FB-8D38-6F5E7690207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D09187F6-72E0-42DD-81CA-8FB71FD7A685}"/>
              </a:ext>
            </a:extLst>
          </p:cNvPr>
          <p:cNvSpPr>
            <a:spLocks noGrp="1"/>
          </p:cNvSpPr>
          <p:nvPr>
            <p:ph type="sldNum" sz="quarter" idx="12"/>
          </p:nvPr>
        </p:nvSpPr>
        <p:spPr/>
        <p:txBody>
          <a:bodyPr/>
          <a:lstStyle>
            <a:lvl1pPr>
              <a:defRPr/>
            </a:lvl1pPr>
          </a:lstStyle>
          <a:p>
            <a:pPr>
              <a:defRPr/>
            </a:pPr>
            <a:fld id="{AA998BA2-5BFE-4D23-8374-DD2DB237808B}" type="slidenum">
              <a:rPr lang="en-US" altLang="en-US"/>
              <a:pPr>
                <a:defRPr/>
              </a:pPr>
              <a:t>‹#›</a:t>
            </a:fld>
            <a:endParaRPr lang="en-US" altLang="en-US"/>
          </a:p>
        </p:txBody>
      </p:sp>
    </p:spTree>
    <p:extLst>
      <p:ext uri="{BB962C8B-B14F-4D97-AF65-F5344CB8AC3E}">
        <p14:creationId xmlns:p14="http://schemas.microsoft.com/office/powerpoint/2010/main" val="2415799871"/>
      </p:ext>
    </p:extLst>
  </p:cSld>
  <p:clrMapOvr>
    <a:masterClrMapping/>
  </p:clrMapOvr>
  <p:transition>
    <p:dissolv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D755DB3-9C44-4F2E-9585-BC314632037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9310896C-ED44-45C7-AB31-8ED6D52FFCB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EC8BD0D4-91E6-4C5D-825D-520B922CDC59}"/>
              </a:ext>
            </a:extLst>
          </p:cNvPr>
          <p:cNvSpPr>
            <a:spLocks noGrp="1"/>
          </p:cNvSpPr>
          <p:nvPr>
            <p:ph type="sldNum" sz="quarter" idx="12"/>
          </p:nvPr>
        </p:nvSpPr>
        <p:spPr/>
        <p:txBody>
          <a:bodyPr/>
          <a:lstStyle>
            <a:lvl1pPr>
              <a:defRPr/>
            </a:lvl1pPr>
          </a:lstStyle>
          <a:p>
            <a:pPr>
              <a:defRPr/>
            </a:pPr>
            <a:fld id="{B49F5EEB-C394-4D5F-BB7E-EC5C0BD8A998}" type="slidenum">
              <a:rPr lang="en-US" altLang="en-US"/>
              <a:pPr>
                <a:defRPr/>
              </a:pPr>
              <a:t>‹#›</a:t>
            </a:fld>
            <a:endParaRPr lang="en-US" altLang="en-US"/>
          </a:p>
        </p:txBody>
      </p:sp>
    </p:spTree>
    <p:extLst>
      <p:ext uri="{BB962C8B-B14F-4D97-AF65-F5344CB8AC3E}">
        <p14:creationId xmlns:p14="http://schemas.microsoft.com/office/powerpoint/2010/main" val="1618597659"/>
      </p:ext>
    </p:extLst>
  </p:cSld>
  <p:clrMapOvr>
    <a:masterClrMapping/>
  </p:clrMapOvr>
  <p:transition>
    <p:dissolv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C5980D30-0040-44C3-B902-A2FE9C4751FD}"/>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9ADB45CA-06EE-4AD6-A3B7-5561647B24F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E2F63621-EC37-4FBF-B1B2-217A540DF9AC}"/>
              </a:ext>
            </a:extLst>
          </p:cNvPr>
          <p:cNvSpPr>
            <a:spLocks noGrp="1"/>
          </p:cNvSpPr>
          <p:nvPr>
            <p:ph type="sldNum" sz="quarter" idx="12"/>
          </p:nvPr>
        </p:nvSpPr>
        <p:spPr/>
        <p:txBody>
          <a:bodyPr/>
          <a:lstStyle>
            <a:lvl1pPr>
              <a:defRPr/>
            </a:lvl1pPr>
          </a:lstStyle>
          <a:p>
            <a:pPr>
              <a:defRPr/>
            </a:pPr>
            <a:fld id="{4D51D782-0735-446C-8A61-61CF7607B20E}" type="slidenum">
              <a:rPr lang="en-US" altLang="en-US"/>
              <a:pPr>
                <a:defRPr/>
              </a:pPr>
              <a:t>‹#›</a:t>
            </a:fld>
            <a:endParaRPr lang="en-US" altLang="en-US"/>
          </a:p>
        </p:txBody>
      </p:sp>
    </p:spTree>
    <p:extLst>
      <p:ext uri="{BB962C8B-B14F-4D97-AF65-F5344CB8AC3E}">
        <p14:creationId xmlns:p14="http://schemas.microsoft.com/office/powerpoint/2010/main" val="1337674322"/>
      </p:ext>
    </p:extLst>
  </p:cSld>
  <p:clrMapOvr>
    <a:masterClrMapping/>
  </p:clrMapOvr>
  <p:transition>
    <p:dissolv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178095B2-2481-47FB-918B-20123AE30849}"/>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xmlns="" id="{03216E3E-CE5F-4C34-A2A0-89A29F059A9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93D5329E-74F2-450C-90EA-FD2AAEBBA8F7}"/>
              </a:ext>
            </a:extLst>
          </p:cNvPr>
          <p:cNvSpPr>
            <a:spLocks noGrp="1"/>
          </p:cNvSpPr>
          <p:nvPr>
            <p:ph type="sldNum" sz="quarter" idx="12"/>
          </p:nvPr>
        </p:nvSpPr>
        <p:spPr/>
        <p:txBody>
          <a:bodyPr/>
          <a:lstStyle>
            <a:lvl1pPr>
              <a:defRPr/>
            </a:lvl1pPr>
          </a:lstStyle>
          <a:p>
            <a:pPr>
              <a:defRPr/>
            </a:pPr>
            <a:fld id="{2BCF5E31-7685-43BA-A8F7-8D9546075B1C}" type="slidenum">
              <a:rPr lang="en-US" altLang="en-US"/>
              <a:pPr>
                <a:defRPr/>
              </a:pPr>
              <a:t>‹#›</a:t>
            </a:fld>
            <a:endParaRPr lang="en-US" altLang="en-US"/>
          </a:p>
        </p:txBody>
      </p:sp>
    </p:spTree>
    <p:extLst>
      <p:ext uri="{BB962C8B-B14F-4D97-AF65-F5344CB8AC3E}">
        <p14:creationId xmlns:p14="http://schemas.microsoft.com/office/powerpoint/2010/main" val="2330298531"/>
      </p:ext>
    </p:extLst>
  </p:cSld>
  <p:clrMapOvr>
    <a:masterClrMapping/>
  </p:clrMapOvr>
  <p:transition>
    <p:dissolv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DC50D728-FFD8-4030-AF73-A98C049CB8D4}"/>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xmlns="" id="{ECACA08D-97CA-4B97-B6F6-D16CF436CFA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586C3C91-CBF4-4FA0-BA34-19E931F8EE61}"/>
              </a:ext>
            </a:extLst>
          </p:cNvPr>
          <p:cNvSpPr>
            <a:spLocks noGrp="1"/>
          </p:cNvSpPr>
          <p:nvPr>
            <p:ph type="sldNum" sz="quarter" idx="12"/>
          </p:nvPr>
        </p:nvSpPr>
        <p:spPr/>
        <p:txBody>
          <a:bodyPr/>
          <a:lstStyle>
            <a:lvl1pPr>
              <a:defRPr/>
            </a:lvl1pPr>
          </a:lstStyle>
          <a:p>
            <a:pPr>
              <a:defRPr/>
            </a:pPr>
            <a:fld id="{C0C3E604-EA13-4B81-9BB2-3FDB7F5BD086}" type="slidenum">
              <a:rPr lang="en-US" altLang="en-US"/>
              <a:pPr>
                <a:defRPr/>
              </a:pPr>
              <a:t>‹#›</a:t>
            </a:fld>
            <a:endParaRPr lang="en-US" altLang="en-US"/>
          </a:p>
        </p:txBody>
      </p:sp>
    </p:spTree>
    <p:extLst>
      <p:ext uri="{BB962C8B-B14F-4D97-AF65-F5344CB8AC3E}">
        <p14:creationId xmlns:p14="http://schemas.microsoft.com/office/powerpoint/2010/main" val="55767668"/>
      </p:ext>
    </p:extLst>
  </p:cSld>
  <p:clrMapOvr>
    <a:masterClrMapping/>
  </p:clrMapOvr>
  <p:transition>
    <p:dissolv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393517F8-2D8A-4B19-9283-E9B19CB66E85}"/>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xmlns="" id="{9C91FD26-D15B-4073-8C82-FF69DACA903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EFBF1FC6-5E75-48D2-9876-62BDBEC1ACFC}"/>
              </a:ext>
            </a:extLst>
          </p:cNvPr>
          <p:cNvSpPr>
            <a:spLocks noGrp="1"/>
          </p:cNvSpPr>
          <p:nvPr>
            <p:ph type="sldNum" sz="quarter" idx="12"/>
          </p:nvPr>
        </p:nvSpPr>
        <p:spPr/>
        <p:txBody>
          <a:bodyPr/>
          <a:lstStyle>
            <a:lvl1pPr>
              <a:defRPr/>
            </a:lvl1pPr>
          </a:lstStyle>
          <a:p>
            <a:pPr>
              <a:defRPr/>
            </a:pPr>
            <a:fld id="{3AD01C6D-6C17-4C00-9031-3701B3A30B04}" type="slidenum">
              <a:rPr lang="en-US" altLang="en-US"/>
              <a:pPr>
                <a:defRPr/>
              </a:pPr>
              <a:t>‹#›</a:t>
            </a:fld>
            <a:endParaRPr lang="en-US" altLang="en-US"/>
          </a:p>
        </p:txBody>
      </p:sp>
    </p:spTree>
    <p:extLst>
      <p:ext uri="{BB962C8B-B14F-4D97-AF65-F5344CB8AC3E}">
        <p14:creationId xmlns:p14="http://schemas.microsoft.com/office/powerpoint/2010/main" val="2188526109"/>
      </p:ext>
    </p:extLst>
  </p:cSld>
  <p:clrMapOvr>
    <a:masterClrMapping/>
  </p:clrMapOvr>
  <p:transition>
    <p:dissolv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C05E1503-83B1-4D63-A5B1-61706299A07E}"/>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BADF7CDC-1AC1-4400-9504-A715D82C0E9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E9277095-0464-4401-BA8D-B9186897020D}"/>
              </a:ext>
            </a:extLst>
          </p:cNvPr>
          <p:cNvSpPr>
            <a:spLocks noGrp="1"/>
          </p:cNvSpPr>
          <p:nvPr>
            <p:ph type="sldNum" sz="quarter" idx="12"/>
          </p:nvPr>
        </p:nvSpPr>
        <p:spPr/>
        <p:txBody>
          <a:bodyPr/>
          <a:lstStyle>
            <a:lvl1pPr>
              <a:defRPr/>
            </a:lvl1pPr>
          </a:lstStyle>
          <a:p>
            <a:pPr>
              <a:defRPr/>
            </a:pPr>
            <a:fld id="{3F97712C-0A71-4828-98C0-698CFF3EAFCB}" type="slidenum">
              <a:rPr lang="en-US" altLang="en-US"/>
              <a:pPr>
                <a:defRPr/>
              </a:pPr>
              <a:t>‹#›</a:t>
            </a:fld>
            <a:endParaRPr lang="en-US" altLang="en-US"/>
          </a:p>
        </p:txBody>
      </p:sp>
    </p:spTree>
    <p:extLst>
      <p:ext uri="{BB962C8B-B14F-4D97-AF65-F5344CB8AC3E}">
        <p14:creationId xmlns:p14="http://schemas.microsoft.com/office/powerpoint/2010/main" val="1386491500"/>
      </p:ext>
    </p:extLst>
  </p:cSld>
  <p:clrMapOvr>
    <a:masterClrMapping/>
  </p:clrMapOvr>
  <p:transition>
    <p:dissolv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2065D044-D12D-43D0-B08A-8887C96C5858}"/>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9FC29F5A-D4EC-4892-A8D5-3A1BFCD3DC6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602268E9-7345-4CE5-97BE-A9D234CB5B74}"/>
              </a:ext>
            </a:extLst>
          </p:cNvPr>
          <p:cNvSpPr>
            <a:spLocks noGrp="1"/>
          </p:cNvSpPr>
          <p:nvPr>
            <p:ph type="sldNum" sz="quarter" idx="12"/>
          </p:nvPr>
        </p:nvSpPr>
        <p:spPr/>
        <p:txBody>
          <a:bodyPr/>
          <a:lstStyle>
            <a:lvl1pPr>
              <a:defRPr/>
            </a:lvl1pPr>
          </a:lstStyle>
          <a:p>
            <a:pPr>
              <a:defRPr/>
            </a:pPr>
            <a:fld id="{A71F1723-D433-4986-B2A9-183F066FA9C0}" type="slidenum">
              <a:rPr lang="en-US" altLang="en-US"/>
              <a:pPr>
                <a:defRPr/>
              </a:pPr>
              <a:t>‹#›</a:t>
            </a:fld>
            <a:endParaRPr lang="en-US" altLang="en-US"/>
          </a:p>
        </p:txBody>
      </p:sp>
    </p:spTree>
    <p:extLst>
      <p:ext uri="{BB962C8B-B14F-4D97-AF65-F5344CB8AC3E}">
        <p14:creationId xmlns:p14="http://schemas.microsoft.com/office/powerpoint/2010/main" val="3700429299"/>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B257FB-D580-4A97-ADD1-8067671CDA3B}" type="datetimeFigureOut">
              <a:rPr lang="en-US" smtClean="0"/>
              <a:t>14/3/2023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8FD5B9-68E7-43FA-ABE1-508CC89F033A}" type="slidenum">
              <a:rPr lang="en-US" smtClean="0"/>
              <a:t>‹#›</a:t>
            </a:fld>
            <a:endParaRPr lang="en-US"/>
          </a:p>
        </p:txBody>
      </p:sp>
    </p:spTree>
    <p:extLst>
      <p:ext uri="{BB962C8B-B14F-4D97-AF65-F5344CB8AC3E}">
        <p14:creationId xmlns:p14="http://schemas.microsoft.com/office/powerpoint/2010/main" val="4939937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F13347E-B7F7-4EB2-9982-11EE16DCD52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C0A57AA7-6099-457E-8361-C867CFBEC32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3FBBD536-7439-4788-9154-99E912BC4DD8}"/>
              </a:ext>
            </a:extLst>
          </p:cNvPr>
          <p:cNvSpPr>
            <a:spLocks noGrp="1"/>
          </p:cNvSpPr>
          <p:nvPr>
            <p:ph type="sldNum" sz="quarter" idx="12"/>
          </p:nvPr>
        </p:nvSpPr>
        <p:spPr/>
        <p:txBody>
          <a:bodyPr/>
          <a:lstStyle>
            <a:lvl1pPr>
              <a:defRPr/>
            </a:lvl1pPr>
          </a:lstStyle>
          <a:p>
            <a:pPr>
              <a:defRPr/>
            </a:pPr>
            <a:fld id="{E554D88E-26F3-4F2A-9FAA-800FF2C663F2}" type="slidenum">
              <a:rPr lang="en-US" altLang="en-US"/>
              <a:pPr>
                <a:defRPr/>
              </a:pPr>
              <a:t>‹#›</a:t>
            </a:fld>
            <a:endParaRPr lang="en-US" altLang="en-US"/>
          </a:p>
        </p:txBody>
      </p:sp>
    </p:spTree>
    <p:extLst>
      <p:ext uri="{BB962C8B-B14F-4D97-AF65-F5344CB8AC3E}">
        <p14:creationId xmlns:p14="http://schemas.microsoft.com/office/powerpoint/2010/main" val="4033275475"/>
      </p:ext>
    </p:extLst>
  </p:cSld>
  <p:clrMapOvr>
    <a:masterClrMapping/>
  </p:clrMapOvr>
  <p:transition>
    <p:dissolv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C7C2394-3C91-4F01-923B-FD4F68D28E2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73BBBDC6-EC0C-45D8-B018-E24094DC5E6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8C3AC0F3-4385-41EB-A1CB-5741FC45944E}"/>
              </a:ext>
            </a:extLst>
          </p:cNvPr>
          <p:cNvSpPr>
            <a:spLocks noGrp="1"/>
          </p:cNvSpPr>
          <p:nvPr>
            <p:ph type="sldNum" sz="quarter" idx="12"/>
          </p:nvPr>
        </p:nvSpPr>
        <p:spPr/>
        <p:txBody>
          <a:bodyPr/>
          <a:lstStyle>
            <a:lvl1pPr>
              <a:defRPr/>
            </a:lvl1pPr>
          </a:lstStyle>
          <a:p>
            <a:pPr>
              <a:defRPr/>
            </a:pPr>
            <a:fld id="{7EAAE53D-7A00-46A4-875D-88DC44E575E1}" type="slidenum">
              <a:rPr lang="en-US" altLang="en-US"/>
              <a:pPr>
                <a:defRPr/>
              </a:pPr>
              <a:t>‹#›</a:t>
            </a:fld>
            <a:endParaRPr lang="en-US" altLang="en-US"/>
          </a:p>
        </p:txBody>
      </p:sp>
    </p:spTree>
    <p:extLst>
      <p:ext uri="{BB962C8B-B14F-4D97-AF65-F5344CB8AC3E}">
        <p14:creationId xmlns:p14="http://schemas.microsoft.com/office/powerpoint/2010/main" val="942840388"/>
      </p:ext>
    </p:extLst>
  </p:cSld>
  <p:clrMapOvr>
    <a:masterClrMapping/>
  </p:clrMapOvr>
  <p:transition>
    <p:dissolv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92100"/>
            <a:ext cx="10972800" cy="572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xmlns="" id="{089488E8-1144-40FB-BBBB-5343F9341A35}"/>
              </a:ext>
            </a:extLst>
          </p:cNvPr>
          <p:cNvSpPr>
            <a:spLocks noGrp="1"/>
          </p:cNvSpPr>
          <p:nvPr>
            <p:ph type="dt" sz="half" idx="10"/>
          </p:nvPr>
        </p:nvSpPr>
        <p:spPr>
          <a:xfrm>
            <a:off x="609600" y="6245225"/>
            <a:ext cx="2844800" cy="476250"/>
          </a:xfrm>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xmlns="" id="{986BAA53-9326-46FC-A9F5-062EE9273BAF}"/>
              </a:ext>
            </a:extLst>
          </p:cNvPr>
          <p:cNvSpPr>
            <a:spLocks noGrp="1"/>
          </p:cNvSpPr>
          <p:nvPr>
            <p:ph type="ftr" sz="quarter" idx="11"/>
          </p:nvPr>
        </p:nvSpPr>
        <p:spPr>
          <a:xfrm>
            <a:off x="4165600" y="6245225"/>
            <a:ext cx="3860800" cy="476250"/>
          </a:xfrm>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xmlns="" id="{FF45AA86-5926-49AC-8C85-66C6079D236D}"/>
              </a:ext>
            </a:extLst>
          </p:cNvPr>
          <p:cNvSpPr>
            <a:spLocks noGrp="1"/>
          </p:cNvSpPr>
          <p:nvPr>
            <p:ph type="sldNum" sz="quarter" idx="12"/>
          </p:nvPr>
        </p:nvSpPr>
        <p:spPr>
          <a:xfrm>
            <a:off x="8737600" y="6245225"/>
            <a:ext cx="2844800" cy="476250"/>
          </a:xfrm>
        </p:spPr>
        <p:txBody>
          <a:bodyPr/>
          <a:lstStyle>
            <a:lvl1pPr>
              <a:defRPr/>
            </a:lvl1pPr>
          </a:lstStyle>
          <a:p>
            <a:pPr>
              <a:defRPr/>
            </a:pPr>
            <a:fld id="{26E8A2FD-09F6-477D-BF52-FE983934FAA6}" type="slidenum">
              <a:rPr lang="en-US" altLang="en-US"/>
              <a:pPr>
                <a:defRPr/>
              </a:pPr>
              <a:t>‹#›</a:t>
            </a:fld>
            <a:endParaRPr lang="en-US" altLang="en-US"/>
          </a:p>
        </p:txBody>
      </p:sp>
    </p:spTree>
    <p:extLst>
      <p:ext uri="{BB962C8B-B14F-4D97-AF65-F5344CB8AC3E}">
        <p14:creationId xmlns:p14="http://schemas.microsoft.com/office/powerpoint/2010/main" val="1282323797"/>
      </p:ext>
    </p:extLst>
  </p:cSld>
  <p:clrMapOvr>
    <a:masterClrMapping/>
  </p:clrMapOvr>
  <p:transition>
    <p:dissolv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Only" preserve="1">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3"/>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xmlns="" id="{F5EBC026-B3F6-4BFE-BD89-B0297F2C4DE1}"/>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xmlns="" id="{C0385FAA-E2D2-42A2-8DC8-4D58A3990B0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3C5FBD27-BD51-4822-83F9-DCF27EB0F269}"/>
              </a:ext>
            </a:extLst>
          </p:cNvPr>
          <p:cNvSpPr>
            <a:spLocks noGrp="1"/>
          </p:cNvSpPr>
          <p:nvPr>
            <p:ph type="sldNum" sz="quarter" idx="12"/>
          </p:nvPr>
        </p:nvSpPr>
        <p:spPr/>
        <p:txBody>
          <a:bodyPr/>
          <a:lstStyle>
            <a:lvl1pPr>
              <a:defRPr/>
            </a:lvl1pPr>
          </a:lstStyle>
          <a:p>
            <a:pPr>
              <a:defRPr/>
            </a:pPr>
            <a:fld id="{98DCAB44-E2F4-4447-81FD-9D8FA3D6EFA2}" type="slidenum">
              <a:rPr lang="en-US" altLang="en-US"/>
              <a:pPr>
                <a:defRPr/>
              </a:pPr>
              <a:t>‹#›</a:t>
            </a:fld>
            <a:endParaRPr lang="en-US" altLang="en-US"/>
          </a:p>
        </p:txBody>
      </p:sp>
    </p:spTree>
    <p:extLst>
      <p:ext uri="{BB962C8B-B14F-4D97-AF65-F5344CB8AC3E}">
        <p14:creationId xmlns:p14="http://schemas.microsoft.com/office/powerpoint/2010/main" val="132630541"/>
      </p:ext>
    </p:extLst>
  </p:cSld>
  <p:clrMapOvr>
    <a:masterClrMapping/>
  </p:clrMapOvr>
  <p:transition>
    <p:dissolv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9339774"/>
      </p:ext>
    </p:extLst>
  </p:cSld>
  <p:clrMapOvr>
    <a:masterClrMapping/>
  </p:clrMapOvr>
  <p:transition>
    <p:dissolv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27600"/>
      </p:ext>
    </p:extLst>
  </p:cSld>
  <p:clrMapOvr>
    <a:masterClrMapping/>
  </p:clrMapOvr>
  <p:transition>
    <p:dissolv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1"/>
        <p:cNvGrpSpPr/>
        <p:nvPr/>
      </p:nvGrpSpPr>
      <p:grpSpPr>
        <a:xfrm>
          <a:off x="0" y="0"/>
          <a:ext cx="0" cy="0"/>
          <a:chOff x="0" y="0"/>
          <a:chExt cx="0" cy="0"/>
        </a:xfrm>
      </p:grpSpPr>
      <p:sp>
        <p:nvSpPr>
          <p:cNvPr id="22" name="Google Shape;22;p23"/>
          <p:cNvSpPr txBox="1">
            <a:spLocks noGrp="1"/>
          </p:cNvSpPr>
          <p:nvPr>
            <p:ph type="title"/>
          </p:nvPr>
        </p:nvSpPr>
        <p:spPr>
          <a:xfrm>
            <a:off x="653667" y="600200"/>
            <a:ext cx="8490400" cy="5454400"/>
          </a:xfrm>
          <a:prstGeom prst="rect">
            <a:avLst/>
          </a:prstGeom>
          <a:noFill/>
          <a:ln>
            <a:noFill/>
          </a:ln>
        </p:spPr>
        <p:txBody>
          <a:bodyPr spcFirstLastPara="1" lIns="91425" tIns="91425" rIns="91425" bIns="91425">
            <a:noAutofit/>
          </a:bodyPr>
          <a:lstStyle>
            <a:lvl1pPr lvl="0" algn="l">
              <a:lnSpc>
                <a:spcPct val="90000"/>
              </a:lnSpc>
              <a:spcBef>
                <a:spcPts val="0"/>
              </a:spcBef>
              <a:spcAft>
                <a:spcPts val="0"/>
              </a:spcAft>
              <a:buClr>
                <a:schemeClr val="dk1"/>
              </a:buClr>
              <a:buSzPts val="4800"/>
              <a:buFont typeface="Calibri"/>
              <a:buNone/>
              <a:defRPr sz="8533"/>
            </a:lvl1pPr>
            <a:lvl2pPr lvl="1">
              <a:spcBef>
                <a:spcPts val="0"/>
              </a:spcBef>
              <a:spcAft>
                <a:spcPts val="0"/>
              </a:spcAft>
              <a:buSzPts val="4800"/>
              <a:buNone/>
              <a:defRPr sz="8533"/>
            </a:lvl2pPr>
            <a:lvl3pPr lvl="2">
              <a:spcBef>
                <a:spcPts val="0"/>
              </a:spcBef>
              <a:spcAft>
                <a:spcPts val="0"/>
              </a:spcAft>
              <a:buSzPts val="4800"/>
              <a:buNone/>
              <a:defRPr sz="8533"/>
            </a:lvl3pPr>
            <a:lvl4pPr lvl="3">
              <a:spcBef>
                <a:spcPts val="0"/>
              </a:spcBef>
              <a:spcAft>
                <a:spcPts val="0"/>
              </a:spcAft>
              <a:buSzPts val="4800"/>
              <a:buNone/>
              <a:defRPr sz="8533"/>
            </a:lvl4pPr>
            <a:lvl5pPr lvl="4">
              <a:spcBef>
                <a:spcPts val="0"/>
              </a:spcBef>
              <a:spcAft>
                <a:spcPts val="0"/>
              </a:spcAft>
              <a:buSzPts val="4800"/>
              <a:buNone/>
              <a:defRPr sz="8533"/>
            </a:lvl5pPr>
            <a:lvl6pPr lvl="5">
              <a:spcBef>
                <a:spcPts val="0"/>
              </a:spcBef>
              <a:spcAft>
                <a:spcPts val="0"/>
              </a:spcAft>
              <a:buSzPts val="4800"/>
              <a:buNone/>
              <a:defRPr sz="8533"/>
            </a:lvl6pPr>
            <a:lvl7pPr lvl="6">
              <a:spcBef>
                <a:spcPts val="0"/>
              </a:spcBef>
              <a:spcAft>
                <a:spcPts val="0"/>
              </a:spcAft>
              <a:buSzPts val="4800"/>
              <a:buNone/>
              <a:defRPr sz="8533"/>
            </a:lvl7pPr>
            <a:lvl8pPr lvl="7">
              <a:spcBef>
                <a:spcPts val="0"/>
              </a:spcBef>
              <a:spcAft>
                <a:spcPts val="0"/>
              </a:spcAft>
              <a:buSzPts val="4800"/>
              <a:buNone/>
              <a:defRPr sz="8533"/>
            </a:lvl8pPr>
            <a:lvl9pPr lvl="8">
              <a:spcBef>
                <a:spcPts val="0"/>
              </a:spcBef>
              <a:spcAft>
                <a:spcPts val="0"/>
              </a:spcAft>
              <a:buSzPts val="4800"/>
              <a:buNone/>
              <a:defRPr sz="8533"/>
            </a:lvl9pPr>
          </a:lstStyle>
          <a:p>
            <a:endParaRPr/>
          </a:p>
        </p:txBody>
      </p:sp>
      <p:sp>
        <p:nvSpPr>
          <p:cNvPr id="3" name="Google Shape;23;p23">
            <a:extLst>
              <a:ext uri="{FF2B5EF4-FFF2-40B4-BE49-F238E27FC236}">
                <a16:creationId xmlns:a16="http://schemas.microsoft.com/office/drawing/2014/main" xmlns="" id="{2823644C-6444-498A-A88A-268E11C19BDB}"/>
              </a:ext>
            </a:extLst>
          </p:cNvPr>
          <p:cNvSpPr txBox="1">
            <a:spLocks noGrp="1"/>
          </p:cNvSpPr>
          <p:nvPr>
            <p:ph type="sldNum" idx="10"/>
          </p:nvPr>
        </p:nvSpPr>
        <p:spPr>
          <a:xfrm>
            <a:off x="11296651" y="6218768"/>
            <a:ext cx="732367" cy="522817"/>
          </a:xfrm>
        </p:spPr>
        <p:txBody>
          <a:bodyPr lIns="91425" tIns="91425" rIns="91425" bIns="91425">
            <a:noAutofit/>
          </a:bodyPr>
          <a:lstStyle>
            <a:lvl1pPr>
              <a:buClr>
                <a:srgbClr val="888888"/>
              </a:buClr>
              <a:buSzPts val="1200"/>
              <a:buFont typeface="Calibri" panose="020F0502020204030204" pitchFamily="34" charset="0"/>
              <a:buNone/>
              <a:defRPr>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fld id="{7E2DCF19-B407-4843-9F86-FB55B9403737}" type="slidenum">
              <a:rPr lang="en-US" altLang="vi-VN"/>
              <a:pPr>
                <a:defRPr/>
              </a:pPr>
              <a:t>‹#›</a:t>
            </a:fld>
            <a:endParaRPr lang="vi-VN" altLang="vi-VN"/>
          </a:p>
        </p:txBody>
      </p:sp>
    </p:spTree>
    <p:extLst>
      <p:ext uri="{BB962C8B-B14F-4D97-AF65-F5344CB8AC3E}">
        <p14:creationId xmlns:p14="http://schemas.microsoft.com/office/powerpoint/2010/main" val="19883345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xmlns="" id="{FCB07D81-BAFF-4EB2-9AF8-5907AD67F14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CB3B9947-B4D0-4341-BFF1-F9032D39F1C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E6C07633-ED11-4720-A2A6-483F26883A16}"/>
              </a:ext>
            </a:extLst>
          </p:cNvPr>
          <p:cNvSpPr>
            <a:spLocks noGrp="1"/>
          </p:cNvSpPr>
          <p:nvPr>
            <p:ph type="sldNum" sz="quarter" idx="12"/>
          </p:nvPr>
        </p:nvSpPr>
        <p:spPr/>
        <p:txBody>
          <a:bodyPr/>
          <a:lstStyle>
            <a:lvl1pPr>
              <a:defRPr/>
            </a:lvl1pPr>
          </a:lstStyle>
          <a:p>
            <a:pPr>
              <a:defRPr/>
            </a:pPr>
            <a:fld id="{F262F5E6-026D-48CD-A135-36AB00CBCA83}" type="slidenum">
              <a:rPr lang="en-US" altLang="en-US"/>
              <a:pPr>
                <a:defRPr/>
              </a:pPr>
              <a:t>‹#›</a:t>
            </a:fld>
            <a:endParaRPr lang="en-US" altLang="en-US"/>
          </a:p>
        </p:txBody>
      </p:sp>
    </p:spTree>
    <p:extLst>
      <p:ext uri="{BB962C8B-B14F-4D97-AF65-F5344CB8AC3E}">
        <p14:creationId xmlns:p14="http://schemas.microsoft.com/office/powerpoint/2010/main" val="3134225382"/>
      </p:ext>
    </p:extLst>
  </p:cSld>
  <p:clrMapOvr>
    <a:masterClrMapping/>
  </p:clrMapOvr>
  <p:transition>
    <p:dissolv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B735312-08CA-4504-A1D3-1C0B48B57C6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F4464E00-FFF4-462F-B482-79987B503C6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D4BE54AF-A343-40EF-91F7-8750B2642E26}"/>
              </a:ext>
            </a:extLst>
          </p:cNvPr>
          <p:cNvSpPr>
            <a:spLocks noGrp="1"/>
          </p:cNvSpPr>
          <p:nvPr>
            <p:ph type="sldNum" sz="quarter" idx="12"/>
          </p:nvPr>
        </p:nvSpPr>
        <p:spPr/>
        <p:txBody>
          <a:bodyPr/>
          <a:lstStyle>
            <a:lvl1pPr>
              <a:defRPr/>
            </a:lvl1pPr>
          </a:lstStyle>
          <a:p>
            <a:pPr>
              <a:defRPr/>
            </a:pPr>
            <a:fld id="{1373B056-0549-4B6E-9DFB-98907127173E}" type="slidenum">
              <a:rPr lang="en-US" altLang="en-US"/>
              <a:pPr>
                <a:defRPr/>
              </a:pPr>
              <a:t>‹#›</a:t>
            </a:fld>
            <a:endParaRPr lang="en-US" altLang="en-US"/>
          </a:p>
        </p:txBody>
      </p:sp>
    </p:spTree>
    <p:extLst>
      <p:ext uri="{BB962C8B-B14F-4D97-AF65-F5344CB8AC3E}">
        <p14:creationId xmlns:p14="http://schemas.microsoft.com/office/powerpoint/2010/main" val="3425348871"/>
      </p:ext>
    </p:extLst>
  </p:cSld>
  <p:clrMapOvr>
    <a:masterClrMapping/>
  </p:clrMapOvr>
  <p:transition>
    <p:dissolv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76F1A59F-07CB-4D8C-B20C-52C008D9958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4E9B757E-8304-4D6B-8EAC-04662281425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69EFBC29-E16D-4830-94C0-E1DF43EDCED0}"/>
              </a:ext>
            </a:extLst>
          </p:cNvPr>
          <p:cNvSpPr>
            <a:spLocks noGrp="1"/>
          </p:cNvSpPr>
          <p:nvPr>
            <p:ph type="sldNum" sz="quarter" idx="12"/>
          </p:nvPr>
        </p:nvSpPr>
        <p:spPr/>
        <p:txBody>
          <a:bodyPr/>
          <a:lstStyle>
            <a:lvl1pPr>
              <a:defRPr/>
            </a:lvl1pPr>
          </a:lstStyle>
          <a:p>
            <a:pPr>
              <a:defRPr/>
            </a:pPr>
            <a:fld id="{8C2D24C2-E251-422E-B1FA-378C387EEE11}" type="slidenum">
              <a:rPr lang="en-US" altLang="en-US"/>
              <a:pPr>
                <a:defRPr/>
              </a:pPr>
              <a:t>‹#›</a:t>
            </a:fld>
            <a:endParaRPr lang="en-US" altLang="en-US"/>
          </a:p>
        </p:txBody>
      </p:sp>
    </p:spTree>
    <p:extLst>
      <p:ext uri="{BB962C8B-B14F-4D97-AF65-F5344CB8AC3E}">
        <p14:creationId xmlns:p14="http://schemas.microsoft.com/office/powerpoint/2010/main" val="3160129464"/>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B257FB-D580-4A97-ADD1-8067671CDA3B}" type="datetimeFigureOut">
              <a:rPr lang="en-US" smtClean="0"/>
              <a:t>14/3/2023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8FD5B9-68E7-43FA-ABE1-508CC89F033A}" type="slidenum">
              <a:rPr lang="en-US" smtClean="0"/>
              <a:t>‹#›</a:t>
            </a:fld>
            <a:endParaRPr lang="en-US"/>
          </a:p>
        </p:txBody>
      </p:sp>
    </p:spTree>
    <p:extLst>
      <p:ext uri="{BB962C8B-B14F-4D97-AF65-F5344CB8AC3E}">
        <p14:creationId xmlns:p14="http://schemas.microsoft.com/office/powerpoint/2010/main" val="24146801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4"/>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4"/>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B93E3F36-667F-4FC3-8436-DEBA821851D0}"/>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99724244-78C3-4D46-8E29-68497DFBE62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30D2DE41-77C8-41B4-ACCC-CC4206E93C6A}"/>
              </a:ext>
            </a:extLst>
          </p:cNvPr>
          <p:cNvSpPr>
            <a:spLocks noGrp="1"/>
          </p:cNvSpPr>
          <p:nvPr>
            <p:ph type="sldNum" sz="quarter" idx="12"/>
          </p:nvPr>
        </p:nvSpPr>
        <p:spPr/>
        <p:txBody>
          <a:bodyPr/>
          <a:lstStyle>
            <a:lvl1pPr>
              <a:defRPr/>
            </a:lvl1pPr>
          </a:lstStyle>
          <a:p>
            <a:pPr>
              <a:defRPr/>
            </a:pPr>
            <a:fld id="{B80FD699-225F-46D9-8548-B3C467F9C61A}" type="slidenum">
              <a:rPr lang="en-US" altLang="en-US"/>
              <a:pPr>
                <a:defRPr/>
              </a:pPr>
              <a:t>‹#›</a:t>
            </a:fld>
            <a:endParaRPr lang="en-US" altLang="en-US"/>
          </a:p>
        </p:txBody>
      </p:sp>
    </p:spTree>
    <p:extLst>
      <p:ext uri="{BB962C8B-B14F-4D97-AF65-F5344CB8AC3E}">
        <p14:creationId xmlns:p14="http://schemas.microsoft.com/office/powerpoint/2010/main" val="1915826346"/>
      </p:ext>
    </p:extLst>
  </p:cSld>
  <p:clrMapOvr>
    <a:masterClrMapping/>
  </p:clrMapOvr>
  <p:transition>
    <p:dissolv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4"/>
            <a:ext cx="5389033"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56B68668-5CD5-4ED8-AC91-8CA0FB0B2581}"/>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xmlns="" id="{05EFC506-D3E9-4257-A658-DA962C0CDC2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69BA52FE-C21B-4222-9511-A03A5A0405D4}"/>
              </a:ext>
            </a:extLst>
          </p:cNvPr>
          <p:cNvSpPr>
            <a:spLocks noGrp="1"/>
          </p:cNvSpPr>
          <p:nvPr>
            <p:ph type="sldNum" sz="quarter" idx="12"/>
          </p:nvPr>
        </p:nvSpPr>
        <p:spPr/>
        <p:txBody>
          <a:bodyPr/>
          <a:lstStyle>
            <a:lvl1pPr>
              <a:defRPr/>
            </a:lvl1pPr>
          </a:lstStyle>
          <a:p>
            <a:pPr>
              <a:defRPr/>
            </a:pPr>
            <a:fld id="{97FF343D-E3F1-40A1-8347-456E47643358}" type="slidenum">
              <a:rPr lang="en-US" altLang="en-US"/>
              <a:pPr>
                <a:defRPr/>
              </a:pPr>
              <a:t>‹#›</a:t>
            </a:fld>
            <a:endParaRPr lang="en-US" altLang="en-US"/>
          </a:p>
        </p:txBody>
      </p:sp>
    </p:spTree>
    <p:extLst>
      <p:ext uri="{BB962C8B-B14F-4D97-AF65-F5344CB8AC3E}">
        <p14:creationId xmlns:p14="http://schemas.microsoft.com/office/powerpoint/2010/main" val="2398071574"/>
      </p:ext>
    </p:extLst>
  </p:cSld>
  <p:clrMapOvr>
    <a:masterClrMapping/>
  </p:clrMapOvr>
  <p:transition>
    <p:dissolv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6A6C1EBF-696E-4681-8268-400F758BE06D}"/>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xmlns="" id="{4B79E0DE-D9A6-435D-8782-5D8FDB09D62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15AC8AFD-2524-491A-ADD6-C678EAAFC2C8}"/>
              </a:ext>
            </a:extLst>
          </p:cNvPr>
          <p:cNvSpPr>
            <a:spLocks noGrp="1"/>
          </p:cNvSpPr>
          <p:nvPr>
            <p:ph type="sldNum" sz="quarter" idx="12"/>
          </p:nvPr>
        </p:nvSpPr>
        <p:spPr/>
        <p:txBody>
          <a:bodyPr/>
          <a:lstStyle>
            <a:lvl1pPr>
              <a:defRPr/>
            </a:lvl1pPr>
          </a:lstStyle>
          <a:p>
            <a:pPr>
              <a:defRPr/>
            </a:pPr>
            <a:fld id="{12F08F73-BA7D-4F5E-ABA7-153B250DCB7F}" type="slidenum">
              <a:rPr lang="en-US" altLang="en-US"/>
              <a:pPr>
                <a:defRPr/>
              </a:pPr>
              <a:t>‹#›</a:t>
            </a:fld>
            <a:endParaRPr lang="en-US" altLang="en-US"/>
          </a:p>
        </p:txBody>
      </p:sp>
    </p:spTree>
    <p:extLst>
      <p:ext uri="{BB962C8B-B14F-4D97-AF65-F5344CB8AC3E}">
        <p14:creationId xmlns:p14="http://schemas.microsoft.com/office/powerpoint/2010/main" val="1542611889"/>
      </p:ext>
    </p:extLst>
  </p:cSld>
  <p:clrMapOvr>
    <a:masterClrMapping/>
  </p:clrMapOvr>
  <p:transition>
    <p:dissolv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856F6525-CD47-41FA-B339-F9B652C62290}"/>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xmlns="" id="{002A0478-359F-42CF-A12E-430EEFCBCB9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02F7F0EE-7B09-43B2-88C6-6F36999BF5A0}"/>
              </a:ext>
            </a:extLst>
          </p:cNvPr>
          <p:cNvSpPr>
            <a:spLocks noGrp="1"/>
          </p:cNvSpPr>
          <p:nvPr>
            <p:ph type="sldNum" sz="quarter" idx="12"/>
          </p:nvPr>
        </p:nvSpPr>
        <p:spPr/>
        <p:txBody>
          <a:bodyPr/>
          <a:lstStyle>
            <a:lvl1pPr>
              <a:defRPr/>
            </a:lvl1pPr>
          </a:lstStyle>
          <a:p>
            <a:pPr>
              <a:defRPr/>
            </a:pPr>
            <a:fld id="{285A6277-1BB7-4810-B157-2C5ADD8E3872}" type="slidenum">
              <a:rPr lang="en-US" altLang="en-US"/>
              <a:pPr>
                <a:defRPr/>
              </a:pPr>
              <a:t>‹#›</a:t>
            </a:fld>
            <a:endParaRPr lang="en-US" altLang="en-US"/>
          </a:p>
        </p:txBody>
      </p:sp>
    </p:spTree>
    <p:extLst>
      <p:ext uri="{BB962C8B-B14F-4D97-AF65-F5344CB8AC3E}">
        <p14:creationId xmlns:p14="http://schemas.microsoft.com/office/powerpoint/2010/main" val="1596637049"/>
      </p:ext>
    </p:extLst>
  </p:cSld>
  <p:clrMapOvr>
    <a:masterClrMapping/>
  </p:clrMapOvr>
  <p:transition>
    <p:dissolv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50"/>
            <a:ext cx="4011084"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4"/>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xmlns="" id="{F24A06DD-A34E-4BF8-BAAB-142EC22238F3}"/>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3BDF9349-9DB0-4536-8297-948E468CC20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95712330-7C60-4B36-B17B-318C6F646031}"/>
              </a:ext>
            </a:extLst>
          </p:cNvPr>
          <p:cNvSpPr>
            <a:spLocks noGrp="1"/>
          </p:cNvSpPr>
          <p:nvPr>
            <p:ph type="sldNum" sz="quarter" idx="12"/>
          </p:nvPr>
        </p:nvSpPr>
        <p:spPr/>
        <p:txBody>
          <a:bodyPr/>
          <a:lstStyle>
            <a:lvl1pPr>
              <a:defRPr/>
            </a:lvl1pPr>
          </a:lstStyle>
          <a:p>
            <a:pPr>
              <a:defRPr/>
            </a:pPr>
            <a:fld id="{5BBF3AB6-0599-49AA-9D93-B2E8DEF0EE49}" type="slidenum">
              <a:rPr lang="en-US" altLang="en-US"/>
              <a:pPr>
                <a:defRPr/>
              </a:pPr>
              <a:t>‹#›</a:t>
            </a:fld>
            <a:endParaRPr lang="en-US" altLang="en-US"/>
          </a:p>
        </p:txBody>
      </p:sp>
    </p:spTree>
    <p:extLst>
      <p:ext uri="{BB962C8B-B14F-4D97-AF65-F5344CB8AC3E}">
        <p14:creationId xmlns:p14="http://schemas.microsoft.com/office/powerpoint/2010/main" val="3079952613"/>
      </p:ext>
    </p:extLst>
  </p:cSld>
  <p:clrMapOvr>
    <a:masterClrMapping/>
  </p:clrMapOvr>
  <p:transition>
    <p:dissolv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xmlns="" id="{FC38D928-24D2-446A-A702-EE9CCC99895C}"/>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8D3A1FC7-E444-479E-9E63-E71BCEBFF4C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38B72448-C585-479C-87FE-E148602CC406}"/>
              </a:ext>
            </a:extLst>
          </p:cNvPr>
          <p:cNvSpPr>
            <a:spLocks noGrp="1"/>
          </p:cNvSpPr>
          <p:nvPr>
            <p:ph type="sldNum" sz="quarter" idx="12"/>
          </p:nvPr>
        </p:nvSpPr>
        <p:spPr/>
        <p:txBody>
          <a:bodyPr/>
          <a:lstStyle>
            <a:lvl1pPr>
              <a:defRPr/>
            </a:lvl1pPr>
          </a:lstStyle>
          <a:p>
            <a:pPr>
              <a:defRPr/>
            </a:pPr>
            <a:fld id="{AED2F2A2-4B3A-498B-9281-B22892ABF9CD}" type="slidenum">
              <a:rPr lang="en-US" altLang="en-US"/>
              <a:pPr>
                <a:defRPr/>
              </a:pPr>
              <a:t>‹#›</a:t>
            </a:fld>
            <a:endParaRPr lang="en-US" altLang="en-US"/>
          </a:p>
        </p:txBody>
      </p:sp>
    </p:spTree>
    <p:extLst>
      <p:ext uri="{BB962C8B-B14F-4D97-AF65-F5344CB8AC3E}">
        <p14:creationId xmlns:p14="http://schemas.microsoft.com/office/powerpoint/2010/main" val="1729906890"/>
      </p:ext>
    </p:extLst>
  </p:cSld>
  <p:clrMapOvr>
    <a:masterClrMapping/>
  </p:clrMapOvr>
  <p:transition>
    <p:dissolv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C391017-4861-437C-94AF-F8BD678B9E3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AFE3F135-1C5F-48BE-B593-D94B14F945A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44D7518-1305-4DBA-B012-521D53933CA2}"/>
              </a:ext>
            </a:extLst>
          </p:cNvPr>
          <p:cNvSpPr>
            <a:spLocks noGrp="1"/>
          </p:cNvSpPr>
          <p:nvPr>
            <p:ph type="sldNum" sz="quarter" idx="12"/>
          </p:nvPr>
        </p:nvSpPr>
        <p:spPr/>
        <p:txBody>
          <a:bodyPr/>
          <a:lstStyle>
            <a:lvl1pPr>
              <a:defRPr/>
            </a:lvl1pPr>
          </a:lstStyle>
          <a:p>
            <a:pPr>
              <a:defRPr/>
            </a:pPr>
            <a:fld id="{C5E2FDD6-2825-44D5-A609-E5E34421E664}" type="slidenum">
              <a:rPr lang="en-US" altLang="en-US"/>
              <a:pPr>
                <a:defRPr/>
              </a:pPr>
              <a:t>‹#›</a:t>
            </a:fld>
            <a:endParaRPr lang="en-US" altLang="en-US"/>
          </a:p>
        </p:txBody>
      </p:sp>
    </p:spTree>
    <p:extLst>
      <p:ext uri="{BB962C8B-B14F-4D97-AF65-F5344CB8AC3E}">
        <p14:creationId xmlns:p14="http://schemas.microsoft.com/office/powerpoint/2010/main" val="760473960"/>
      </p:ext>
    </p:extLst>
  </p:cSld>
  <p:clrMapOvr>
    <a:masterClrMapping/>
  </p:clrMapOvr>
  <p:transition>
    <p:dissolv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EE722F7-4075-4893-966E-830E83A56B6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CFA96AA6-4961-4E60-A019-55837E2F72D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8B098EE2-9885-4298-880C-C5F9C4A9DEE6}"/>
              </a:ext>
            </a:extLst>
          </p:cNvPr>
          <p:cNvSpPr>
            <a:spLocks noGrp="1"/>
          </p:cNvSpPr>
          <p:nvPr>
            <p:ph type="sldNum" sz="quarter" idx="12"/>
          </p:nvPr>
        </p:nvSpPr>
        <p:spPr/>
        <p:txBody>
          <a:bodyPr/>
          <a:lstStyle>
            <a:lvl1pPr>
              <a:defRPr/>
            </a:lvl1pPr>
          </a:lstStyle>
          <a:p>
            <a:pPr>
              <a:defRPr/>
            </a:pPr>
            <a:fld id="{A9334A19-D29B-463D-8E20-70D391DCD1EE}" type="slidenum">
              <a:rPr lang="en-US" altLang="en-US"/>
              <a:pPr>
                <a:defRPr/>
              </a:pPr>
              <a:t>‹#›</a:t>
            </a:fld>
            <a:endParaRPr lang="en-US" altLang="en-US"/>
          </a:p>
        </p:txBody>
      </p:sp>
    </p:spTree>
    <p:extLst>
      <p:ext uri="{BB962C8B-B14F-4D97-AF65-F5344CB8AC3E}">
        <p14:creationId xmlns:p14="http://schemas.microsoft.com/office/powerpoint/2010/main" val="3885696115"/>
      </p:ext>
    </p:extLst>
  </p:cSld>
  <p:clrMapOvr>
    <a:masterClrMapping/>
  </p:clrMapOvr>
  <p:transition>
    <p:dissolv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92101"/>
            <a:ext cx="10972800" cy="572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xmlns="" id="{69313FBE-3D66-44CC-B255-AD2961B1E1DD}"/>
              </a:ext>
            </a:extLst>
          </p:cNvPr>
          <p:cNvSpPr>
            <a:spLocks noGrp="1"/>
          </p:cNvSpPr>
          <p:nvPr>
            <p:ph type="dt" sz="half" idx="10"/>
          </p:nvPr>
        </p:nvSpPr>
        <p:spPr>
          <a:xfrm>
            <a:off x="609600" y="6246813"/>
            <a:ext cx="2844800" cy="476250"/>
          </a:xfrm>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xmlns="" id="{EEFEA2A1-2F70-476F-BD5A-638027C71E79}"/>
              </a:ext>
            </a:extLst>
          </p:cNvPr>
          <p:cNvSpPr>
            <a:spLocks noGrp="1"/>
          </p:cNvSpPr>
          <p:nvPr>
            <p:ph type="ftr" sz="quarter" idx="11"/>
          </p:nvPr>
        </p:nvSpPr>
        <p:spPr>
          <a:xfrm>
            <a:off x="4165600" y="6246813"/>
            <a:ext cx="3860800" cy="476250"/>
          </a:xfrm>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xmlns="" id="{A1D951EB-3D9B-45E3-AAD9-F9616B61D20F}"/>
              </a:ext>
            </a:extLst>
          </p:cNvPr>
          <p:cNvSpPr>
            <a:spLocks noGrp="1"/>
          </p:cNvSpPr>
          <p:nvPr>
            <p:ph type="sldNum" sz="quarter" idx="12"/>
          </p:nvPr>
        </p:nvSpPr>
        <p:spPr>
          <a:xfrm>
            <a:off x="8737600" y="6246813"/>
            <a:ext cx="2844800" cy="476250"/>
          </a:xfrm>
        </p:spPr>
        <p:txBody>
          <a:bodyPr/>
          <a:lstStyle>
            <a:lvl1pPr>
              <a:defRPr/>
            </a:lvl1pPr>
          </a:lstStyle>
          <a:p>
            <a:pPr>
              <a:defRPr/>
            </a:pPr>
            <a:fld id="{F365F751-A871-413E-9946-23522BE8E2EB}" type="slidenum">
              <a:rPr lang="en-US" altLang="en-US"/>
              <a:pPr>
                <a:defRPr/>
              </a:pPr>
              <a:t>‹#›</a:t>
            </a:fld>
            <a:endParaRPr lang="en-US" altLang="en-US"/>
          </a:p>
        </p:txBody>
      </p:sp>
    </p:spTree>
    <p:extLst>
      <p:ext uri="{BB962C8B-B14F-4D97-AF65-F5344CB8AC3E}">
        <p14:creationId xmlns:p14="http://schemas.microsoft.com/office/powerpoint/2010/main" val="2807299221"/>
      </p:ext>
    </p:extLst>
  </p:cSld>
  <p:clrMapOvr>
    <a:masterClrMapping/>
  </p:clrMapOvr>
  <p:transition>
    <p:dissolv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Only" preserve="1">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1"/>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xmlns="" id="{BEA2D8B0-8C57-436E-81A1-D008AFD0B114}"/>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xmlns="" id="{AB0F276D-FA40-4D67-969D-F67A76E3117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5FB44661-9E85-4560-B61C-C97BA893673E}"/>
              </a:ext>
            </a:extLst>
          </p:cNvPr>
          <p:cNvSpPr>
            <a:spLocks noGrp="1"/>
          </p:cNvSpPr>
          <p:nvPr>
            <p:ph type="sldNum" sz="quarter" idx="12"/>
          </p:nvPr>
        </p:nvSpPr>
        <p:spPr/>
        <p:txBody>
          <a:bodyPr/>
          <a:lstStyle>
            <a:lvl1pPr>
              <a:defRPr/>
            </a:lvl1pPr>
          </a:lstStyle>
          <a:p>
            <a:pPr>
              <a:defRPr/>
            </a:pPr>
            <a:fld id="{9373C840-DBB0-4D0D-B894-3415425C153D}" type="slidenum">
              <a:rPr lang="en-US" altLang="en-US"/>
              <a:pPr>
                <a:defRPr/>
              </a:pPr>
              <a:t>‹#›</a:t>
            </a:fld>
            <a:endParaRPr lang="en-US" altLang="en-US"/>
          </a:p>
        </p:txBody>
      </p:sp>
    </p:spTree>
    <p:extLst>
      <p:ext uri="{BB962C8B-B14F-4D97-AF65-F5344CB8AC3E}">
        <p14:creationId xmlns:p14="http://schemas.microsoft.com/office/powerpoint/2010/main" val="1194770981"/>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B257FB-D580-4A97-ADD1-8067671CDA3B}" type="datetimeFigureOut">
              <a:rPr lang="en-US" smtClean="0"/>
              <a:t>14/3/2023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8FD5B9-68E7-43FA-ABE1-508CC89F033A}" type="slidenum">
              <a:rPr lang="en-US" smtClean="0"/>
              <a:t>‹#›</a:t>
            </a:fld>
            <a:endParaRPr lang="en-US"/>
          </a:p>
        </p:txBody>
      </p:sp>
    </p:spTree>
    <p:extLst>
      <p:ext uri="{BB962C8B-B14F-4D97-AF65-F5344CB8AC3E}">
        <p14:creationId xmlns:p14="http://schemas.microsoft.com/office/powerpoint/2010/main" val="38748899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17338646"/>
      </p:ext>
    </p:extLst>
  </p:cSld>
  <p:clrMapOvr>
    <a:masterClrMapping/>
  </p:clrMapOvr>
  <p:transition>
    <p:dissolv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0778298"/>
      </p:ext>
    </p:extLst>
  </p:cSld>
  <p:clrMapOvr>
    <a:masterClrMapping/>
  </p:clrMapOvr>
  <p:transition>
    <p:dissolv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1"/>
        <p:cNvGrpSpPr/>
        <p:nvPr/>
      </p:nvGrpSpPr>
      <p:grpSpPr>
        <a:xfrm>
          <a:off x="0" y="0"/>
          <a:ext cx="0" cy="0"/>
          <a:chOff x="0" y="0"/>
          <a:chExt cx="0" cy="0"/>
        </a:xfrm>
      </p:grpSpPr>
      <p:sp>
        <p:nvSpPr>
          <p:cNvPr id="22" name="Google Shape;22;p23"/>
          <p:cNvSpPr txBox="1">
            <a:spLocks noGrp="1"/>
          </p:cNvSpPr>
          <p:nvPr>
            <p:ph type="title"/>
          </p:nvPr>
        </p:nvSpPr>
        <p:spPr>
          <a:xfrm>
            <a:off x="653667" y="600200"/>
            <a:ext cx="8490400" cy="5454400"/>
          </a:xfrm>
          <a:prstGeom prst="rect">
            <a:avLst/>
          </a:prstGeom>
          <a:noFill/>
          <a:ln>
            <a:noFill/>
          </a:ln>
        </p:spPr>
        <p:txBody>
          <a:bodyPr spcFirstLastPara="1" lIns="91425" tIns="91425" rIns="91425" bIns="91425">
            <a:noAutofit/>
          </a:bodyPr>
          <a:lstStyle>
            <a:lvl1pPr lvl="0" algn="l">
              <a:lnSpc>
                <a:spcPct val="90000"/>
              </a:lnSpc>
              <a:spcBef>
                <a:spcPts val="0"/>
              </a:spcBef>
              <a:spcAft>
                <a:spcPts val="0"/>
              </a:spcAft>
              <a:buClr>
                <a:schemeClr val="dk1"/>
              </a:buClr>
              <a:buSzPts val="4800"/>
              <a:buFont typeface="Calibri"/>
              <a:buNone/>
              <a:defRPr sz="8533"/>
            </a:lvl1pPr>
            <a:lvl2pPr lvl="1">
              <a:spcBef>
                <a:spcPts val="0"/>
              </a:spcBef>
              <a:spcAft>
                <a:spcPts val="0"/>
              </a:spcAft>
              <a:buSzPts val="4800"/>
              <a:buNone/>
              <a:defRPr sz="8533"/>
            </a:lvl2pPr>
            <a:lvl3pPr lvl="2">
              <a:spcBef>
                <a:spcPts val="0"/>
              </a:spcBef>
              <a:spcAft>
                <a:spcPts val="0"/>
              </a:spcAft>
              <a:buSzPts val="4800"/>
              <a:buNone/>
              <a:defRPr sz="8533"/>
            </a:lvl3pPr>
            <a:lvl4pPr lvl="3">
              <a:spcBef>
                <a:spcPts val="0"/>
              </a:spcBef>
              <a:spcAft>
                <a:spcPts val="0"/>
              </a:spcAft>
              <a:buSzPts val="4800"/>
              <a:buNone/>
              <a:defRPr sz="8533"/>
            </a:lvl4pPr>
            <a:lvl5pPr lvl="4">
              <a:spcBef>
                <a:spcPts val="0"/>
              </a:spcBef>
              <a:spcAft>
                <a:spcPts val="0"/>
              </a:spcAft>
              <a:buSzPts val="4800"/>
              <a:buNone/>
              <a:defRPr sz="8533"/>
            </a:lvl5pPr>
            <a:lvl6pPr lvl="5">
              <a:spcBef>
                <a:spcPts val="0"/>
              </a:spcBef>
              <a:spcAft>
                <a:spcPts val="0"/>
              </a:spcAft>
              <a:buSzPts val="4800"/>
              <a:buNone/>
              <a:defRPr sz="8533"/>
            </a:lvl6pPr>
            <a:lvl7pPr lvl="6">
              <a:spcBef>
                <a:spcPts val="0"/>
              </a:spcBef>
              <a:spcAft>
                <a:spcPts val="0"/>
              </a:spcAft>
              <a:buSzPts val="4800"/>
              <a:buNone/>
              <a:defRPr sz="8533"/>
            </a:lvl7pPr>
            <a:lvl8pPr lvl="7">
              <a:spcBef>
                <a:spcPts val="0"/>
              </a:spcBef>
              <a:spcAft>
                <a:spcPts val="0"/>
              </a:spcAft>
              <a:buSzPts val="4800"/>
              <a:buNone/>
              <a:defRPr sz="8533"/>
            </a:lvl8pPr>
            <a:lvl9pPr lvl="8">
              <a:spcBef>
                <a:spcPts val="0"/>
              </a:spcBef>
              <a:spcAft>
                <a:spcPts val="0"/>
              </a:spcAft>
              <a:buSzPts val="4800"/>
              <a:buNone/>
              <a:defRPr sz="8533"/>
            </a:lvl9pPr>
          </a:lstStyle>
          <a:p>
            <a:endParaRPr/>
          </a:p>
        </p:txBody>
      </p:sp>
      <p:sp>
        <p:nvSpPr>
          <p:cNvPr id="3" name="Google Shape;23;p23">
            <a:extLst>
              <a:ext uri="{FF2B5EF4-FFF2-40B4-BE49-F238E27FC236}">
                <a16:creationId xmlns:a16="http://schemas.microsoft.com/office/drawing/2014/main" xmlns="" id="{2823644C-6444-498A-A88A-268E11C19BDB}"/>
              </a:ext>
            </a:extLst>
          </p:cNvPr>
          <p:cNvSpPr txBox="1">
            <a:spLocks noGrp="1"/>
          </p:cNvSpPr>
          <p:nvPr>
            <p:ph type="sldNum" idx="10"/>
          </p:nvPr>
        </p:nvSpPr>
        <p:spPr>
          <a:xfrm>
            <a:off x="11296651" y="6218768"/>
            <a:ext cx="732367" cy="522817"/>
          </a:xfrm>
        </p:spPr>
        <p:txBody>
          <a:bodyPr lIns="91425" tIns="91425" rIns="91425" bIns="91425">
            <a:noAutofit/>
          </a:bodyPr>
          <a:lstStyle>
            <a:lvl1pPr>
              <a:buClr>
                <a:srgbClr val="888888"/>
              </a:buClr>
              <a:buSzPts val="1200"/>
              <a:buFont typeface="Calibri" panose="020F0502020204030204" pitchFamily="34" charset="0"/>
              <a:buNone/>
              <a:defRPr>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fld id="{7E2DCF19-B407-4843-9F86-FB55B9403737}" type="slidenum">
              <a:rPr lang="en-US" altLang="vi-VN"/>
              <a:pPr>
                <a:defRPr/>
              </a:pPr>
              <a:t>‹#›</a:t>
            </a:fld>
            <a:endParaRPr lang="vi-VN" altLang="vi-VN"/>
          </a:p>
        </p:txBody>
      </p:sp>
    </p:spTree>
    <p:extLst>
      <p:ext uri="{BB962C8B-B14F-4D97-AF65-F5344CB8AC3E}">
        <p14:creationId xmlns:p14="http://schemas.microsoft.com/office/powerpoint/2010/main" val="19919877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9128304"/>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9345675"/>
      </p:ext>
    </p:extLst>
  </p:cSld>
  <p:clrMapOvr>
    <a:masterClrMapping/>
  </p:clrMapOvr>
  <p:transition>
    <p:dissolv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405"/>
        <p:cNvGrpSpPr/>
        <p:nvPr/>
      </p:nvGrpSpPr>
      <p:grpSpPr>
        <a:xfrm>
          <a:off x="0" y="0"/>
          <a:ext cx="0" cy="0"/>
          <a:chOff x="0" y="0"/>
          <a:chExt cx="0" cy="0"/>
        </a:xfrm>
      </p:grpSpPr>
      <p:sp>
        <p:nvSpPr>
          <p:cNvPr id="406" name="Google Shape;406;p19"/>
          <p:cNvSpPr txBox="1">
            <a:spLocks noGrp="1"/>
          </p:cNvSpPr>
          <p:nvPr>
            <p:ph type="subTitle" idx="1"/>
          </p:nvPr>
        </p:nvSpPr>
        <p:spPr>
          <a:xfrm>
            <a:off x="7887268" y="4616500"/>
            <a:ext cx="2172800" cy="5528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200"/>
            </a:lvl1pPr>
            <a:lvl2pPr lvl="1" rtl="0">
              <a:spcBef>
                <a:spcPts val="0"/>
              </a:spcBef>
              <a:spcAft>
                <a:spcPts val="0"/>
              </a:spcAft>
              <a:buNone/>
              <a:defRPr sz="3200"/>
            </a:lvl2pPr>
            <a:lvl3pPr lvl="2" rtl="0">
              <a:spcBef>
                <a:spcPts val="0"/>
              </a:spcBef>
              <a:spcAft>
                <a:spcPts val="0"/>
              </a:spcAft>
              <a:buNone/>
              <a:defRPr sz="3200"/>
            </a:lvl3pPr>
            <a:lvl4pPr lvl="3" rtl="0">
              <a:spcBef>
                <a:spcPts val="0"/>
              </a:spcBef>
              <a:spcAft>
                <a:spcPts val="0"/>
              </a:spcAft>
              <a:buNone/>
              <a:defRPr sz="3200"/>
            </a:lvl4pPr>
            <a:lvl5pPr lvl="4" rtl="0">
              <a:spcBef>
                <a:spcPts val="0"/>
              </a:spcBef>
              <a:spcAft>
                <a:spcPts val="0"/>
              </a:spcAft>
              <a:buNone/>
              <a:defRPr sz="3200"/>
            </a:lvl5pPr>
            <a:lvl6pPr lvl="5" rtl="0">
              <a:spcBef>
                <a:spcPts val="0"/>
              </a:spcBef>
              <a:spcAft>
                <a:spcPts val="0"/>
              </a:spcAft>
              <a:buNone/>
              <a:defRPr sz="3200"/>
            </a:lvl6pPr>
            <a:lvl7pPr lvl="6" rtl="0">
              <a:spcBef>
                <a:spcPts val="0"/>
              </a:spcBef>
              <a:spcAft>
                <a:spcPts val="0"/>
              </a:spcAft>
              <a:buNone/>
              <a:defRPr sz="3200"/>
            </a:lvl7pPr>
            <a:lvl8pPr lvl="7" rtl="0">
              <a:spcBef>
                <a:spcPts val="0"/>
              </a:spcBef>
              <a:spcAft>
                <a:spcPts val="0"/>
              </a:spcAft>
              <a:buNone/>
              <a:defRPr sz="3200"/>
            </a:lvl8pPr>
            <a:lvl9pPr lvl="8" rtl="0">
              <a:spcBef>
                <a:spcPts val="0"/>
              </a:spcBef>
              <a:spcAft>
                <a:spcPts val="0"/>
              </a:spcAft>
              <a:buNone/>
              <a:defRPr sz="3200"/>
            </a:lvl9pPr>
          </a:lstStyle>
          <a:p>
            <a:endParaRPr/>
          </a:p>
        </p:txBody>
      </p:sp>
      <p:sp>
        <p:nvSpPr>
          <p:cNvPr id="407" name="Google Shape;407;p19"/>
          <p:cNvSpPr txBox="1">
            <a:spLocks noGrp="1"/>
          </p:cNvSpPr>
          <p:nvPr>
            <p:ph type="subTitle" idx="2"/>
          </p:nvPr>
        </p:nvSpPr>
        <p:spPr>
          <a:xfrm>
            <a:off x="7887268" y="5169300"/>
            <a:ext cx="2172800" cy="1016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latin typeface="Ubuntu"/>
                <a:ea typeface="Ubuntu"/>
                <a:cs typeface="Ubuntu"/>
                <a:sym typeface="Ubuntu"/>
              </a:defRPr>
            </a:lvl1pPr>
            <a:lvl2pPr lvl="1" algn="ctr" rtl="0">
              <a:spcBef>
                <a:spcPts val="0"/>
              </a:spcBef>
              <a:spcAft>
                <a:spcPts val="0"/>
              </a:spcAft>
              <a:buNone/>
              <a:defRPr sz="1867">
                <a:latin typeface="Ubuntu"/>
                <a:ea typeface="Ubuntu"/>
                <a:cs typeface="Ubuntu"/>
                <a:sym typeface="Ubuntu"/>
              </a:defRPr>
            </a:lvl2pPr>
            <a:lvl3pPr lvl="2" algn="ctr" rtl="0">
              <a:spcBef>
                <a:spcPts val="0"/>
              </a:spcBef>
              <a:spcAft>
                <a:spcPts val="0"/>
              </a:spcAft>
              <a:buNone/>
              <a:defRPr sz="1867">
                <a:latin typeface="Ubuntu"/>
                <a:ea typeface="Ubuntu"/>
                <a:cs typeface="Ubuntu"/>
                <a:sym typeface="Ubuntu"/>
              </a:defRPr>
            </a:lvl3pPr>
            <a:lvl4pPr lvl="3" algn="ctr" rtl="0">
              <a:spcBef>
                <a:spcPts val="0"/>
              </a:spcBef>
              <a:spcAft>
                <a:spcPts val="0"/>
              </a:spcAft>
              <a:buNone/>
              <a:defRPr sz="1867">
                <a:latin typeface="Ubuntu"/>
                <a:ea typeface="Ubuntu"/>
                <a:cs typeface="Ubuntu"/>
                <a:sym typeface="Ubuntu"/>
              </a:defRPr>
            </a:lvl4pPr>
            <a:lvl5pPr lvl="4" algn="ctr" rtl="0">
              <a:spcBef>
                <a:spcPts val="0"/>
              </a:spcBef>
              <a:spcAft>
                <a:spcPts val="0"/>
              </a:spcAft>
              <a:buNone/>
              <a:defRPr sz="1867">
                <a:latin typeface="Ubuntu"/>
                <a:ea typeface="Ubuntu"/>
                <a:cs typeface="Ubuntu"/>
                <a:sym typeface="Ubuntu"/>
              </a:defRPr>
            </a:lvl5pPr>
            <a:lvl6pPr lvl="5" algn="ctr" rtl="0">
              <a:spcBef>
                <a:spcPts val="0"/>
              </a:spcBef>
              <a:spcAft>
                <a:spcPts val="0"/>
              </a:spcAft>
              <a:buNone/>
              <a:defRPr sz="1867">
                <a:latin typeface="Ubuntu"/>
                <a:ea typeface="Ubuntu"/>
                <a:cs typeface="Ubuntu"/>
                <a:sym typeface="Ubuntu"/>
              </a:defRPr>
            </a:lvl6pPr>
            <a:lvl7pPr lvl="6" algn="ctr" rtl="0">
              <a:spcBef>
                <a:spcPts val="0"/>
              </a:spcBef>
              <a:spcAft>
                <a:spcPts val="0"/>
              </a:spcAft>
              <a:buNone/>
              <a:defRPr sz="1867">
                <a:latin typeface="Ubuntu"/>
                <a:ea typeface="Ubuntu"/>
                <a:cs typeface="Ubuntu"/>
                <a:sym typeface="Ubuntu"/>
              </a:defRPr>
            </a:lvl7pPr>
            <a:lvl8pPr lvl="7" algn="ctr" rtl="0">
              <a:spcBef>
                <a:spcPts val="0"/>
              </a:spcBef>
              <a:spcAft>
                <a:spcPts val="0"/>
              </a:spcAft>
              <a:buNone/>
              <a:defRPr sz="1867">
                <a:latin typeface="Ubuntu"/>
                <a:ea typeface="Ubuntu"/>
                <a:cs typeface="Ubuntu"/>
                <a:sym typeface="Ubuntu"/>
              </a:defRPr>
            </a:lvl8pPr>
            <a:lvl9pPr lvl="8" algn="ctr" rtl="0">
              <a:spcBef>
                <a:spcPts val="0"/>
              </a:spcBef>
              <a:spcAft>
                <a:spcPts val="0"/>
              </a:spcAft>
              <a:buNone/>
              <a:defRPr sz="1867">
                <a:latin typeface="Ubuntu"/>
                <a:ea typeface="Ubuntu"/>
                <a:cs typeface="Ubuntu"/>
                <a:sym typeface="Ubuntu"/>
              </a:defRPr>
            </a:lvl9pPr>
          </a:lstStyle>
          <a:p>
            <a:endParaRPr/>
          </a:p>
        </p:txBody>
      </p:sp>
      <p:sp>
        <p:nvSpPr>
          <p:cNvPr id="408" name="Google Shape;408;p19"/>
          <p:cNvSpPr txBox="1">
            <a:spLocks noGrp="1"/>
          </p:cNvSpPr>
          <p:nvPr>
            <p:ph type="subTitle" idx="3"/>
          </p:nvPr>
        </p:nvSpPr>
        <p:spPr>
          <a:xfrm>
            <a:off x="2131932" y="4616500"/>
            <a:ext cx="2172800" cy="5528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3200"/>
            </a:lvl1pPr>
            <a:lvl2pPr lvl="1" algn="ctr" rtl="0">
              <a:spcBef>
                <a:spcPts val="0"/>
              </a:spcBef>
              <a:spcAft>
                <a:spcPts val="0"/>
              </a:spcAft>
              <a:buNone/>
              <a:defRPr sz="3200"/>
            </a:lvl2pPr>
            <a:lvl3pPr lvl="2" algn="ctr" rtl="0">
              <a:spcBef>
                <a:spcPts val="0"/>
              </a:spcBef>
              <a:spcAft>
                <a:spcPts val="0"/>
              </a:spcAft>
              <a:buNone/>
              <a:defRPr sz="3200"/>
            </a:lvl3pPr>
            <a:lvl4pPr lvl="3" algn="ctr" rtl="0">
              <a:spcBef>
                <a:spcPts val="0"/>
              </a:spcBef>
              <a:spcAft>
                <a:spcPts val="0"/>
              </a:spcAft>
              <a:buNone/>
              <a:defRPr sz="3200"/>
            </a:lvl4pPr>
            <a:lvl5pPr lvl="4" algn="ctr" rtl="0">
              <a:spcBef>
                <a:spcPts val="0"/>
              </a:spcBef>
              <a:spcAft>
                <a:spcPts val="0"/>
              </a:spcAft>
              <a:buNone/>
              <a:defRPr sz="3200"/>
            </a:lvl5pPr>
            <a:lvl6pPr lvl="5" algn="ctr" rtl="0">
              <a:spcBef>
                <a:spcPts val="0"/>
              </a:spcBef>
              <a:spcAft>
                <a:spcPts val="0"/>
              </a:spcAft>
              <a:buNone/>
              <a:defRPr sz="3200"/>
            </a:lvl6pPr>
            <a:lvl7pPr lvl="6" algn="ctr" rtl="0">
              <a:spcBef>
                <a:spcPts val="0"/>
              </a:spcBef>
              <a:spcAft>
                <a:spcPts val="0"/>
              </a:spcAft>
              <a:buNone/>
              <a:defRPr sz="3200"/>
            </a:lvl7pPr>
            <a:lvl8pPr lvl="7" algn="ctr" rtl="0">
              <a:spcBef>
                <a:spcPts val="0"/>
              </a:spcBef>
              <a:spcAft>
                <a:spcPts val="0"/>
              </a:spcAft>
              <a:buNone/>
              <a:defRPr sz="3200"/>
            </a:lvl8pPr>
            <a:lvl9pPr lvl="8" algn="ctr" rtl="0">
              <a:spcBef>
                <a:spcPts val="0"/>
              </a:spcBef>
              <a:spcAft>
                <a:spcPts val="0"/>
              </a:spcAft>
              <a:buNone/>
              <a:defRPr sz="3200"/>
            </a:lvl9pPr>
          </a:lstStyle>
          <a:p>
            <a:endParaRPr/>
          </a:p>
        </p:txBody>
      </p:sp>
      <p:sp>
        <p:nvSpPr>
          <p:cNvPr id="409" name="Google Shape;409;p19"/>
          <p:cNvSpPr txBox="1">
            <a:spLocks noGrp="1"/>
          </p:cNvSpPr>
          <p:nvPr>
            <p:ph type="subTitle" idx="4"/>
          </p:nvPr>
        </p:nvSpPr>
        <p:spPr>
          <a:xfrm>
            <a:off x="2131932" y="5169300"/>
            <a:ext cx="2172800" cy="1016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latin typeface="Ubuntu"/>
                <a:ea typeface="Ubuntu"/>
                <a:cs typeface="Ubuntu"/>
                <a:sym typeface="Ubuntu"/>
              </a:defRPr>
            </a:lvl1pPr>
            <a:lvl2pPr lvl="1" algn="ctr" rtl="0">
              <a:spcBef>
                <a:spcPts val="0"/>
              </a:spcBef>
              <a:spcAft>
                <a:spcPts val="0"/>
              </a:spcAft>
              <a:buNone/>
              <a:defRPr sz="1867">
                <a:latin typeface="Ubuntu"/>
                <a:ea typeface="Ubuntu"/>
                <a:cs typeface="Ubuntu"/>
                <a:sym typeface="Ubuntu"/>
              </a:defRPr>
            </a:lvl2pPr>
            <a:lvl3pPr lvl="2" algn="ctr" rtl="0">
              <a:spcBef>
                <a:spcPts val="0"/>
              </a:spcBef>
              <a:spcAft>
                <a:spcPts val="0"/>
              </a:spcAft>
              <a:buNone/>
              <a:defRPr sz="1867">
                <a:latin typeface="Ubuntu"/>
                <a:ea typeface="Ubuntu"/>
                <a:cs typeface="Ubuntu"/>
                <a:sym typeface="Ubuntu"/>
              </a:defRPr>
            </a:lvl3pPr>
            <a:lvl4pPr lvl="3" algn="ctr" rtl="0">
              <a:spcBef>
                <a:spcPts val="0"/>
              </a:spcBef>
              <a:spcAft>
                <a:spcPts val="0"/>
              </a:spcAft>
              <a:buNone/>
              <a:defRPr sz="1867">
                <a:latin typeface="Ubuntu"/>
                <a:ea typeface="Ubuntu"/>
                <a:cs typeface="Ubuntu"/>
                <a:sym typeface="Ubuntu"/>
              </a:defRPr>
            </a:lvl4pPr>
            <a:lvl5pPr lvl="4" algn="ctr" rtl="0">
              <a:spcBef>
                <a:spcPts val="0"/>
              </a:spcBef>
              <a:spcAft>
                <a:spcPts val="0"/>
              </a:spcAft>
              <a:buNone/>
              <a:defRPr sz="1867">
                <a:latin typeface="Ubuntu"/>
                <a:ea typeface="Ubuntu"/>
                <a:cs typeface="Ubuntu"/>
                <a:sym typeface="Ubuntu"/>
              </a:defRPr>
            </a:lvl5pPr>
            <a:lvl6pPr lvl="5" algn="ctr" rtl="0">
              <a:spcBef>
                <a:spcPts val="0"/>
              </a:spcBef>
              <a:spcAft>
                <a:spcPts val="0"/>
              </a:spcAft>
              <a:buNone/>
              <a:defRPr sz="1867">
                <a:latin typeface="Ubuntu"/>
                <a:ea typeface="Ubuntu"/>
                <a:cs typeface="Ubuntu"/>
                <a:sym typeface="Ubuntu"/>
              </a:defRPr>
            </a:lvl6pPr>
            <a:lvl7pPr lvl="6" algn="ctr" rtl="0">
              <a:spcBef>
                <a:spcPts val="0"/>
              </a:spcBef>
              <a:spcAft>
                <a:spcPts val="0"/>
              </a:spcAft>
              <a:buNone/>
              <a:defRPr sz="1867">
                <a:latin typeface="Ubuntu"/>
                <a:ea typeface="Ubuntu"/>
                <a:cs typeface="Ubuntu"/>
                <a:sym typeface="Ubuntu"/>
              </a:defRPr>
            </a:lvl7pPr>
            <a:lvl8pPr lvl="7" algn="ctr" rtl="0">
              <a:spcBef>
                <a:spcPts val="0"/>
              </a:spcBef>
              <a:spcAft>
                <a:spcPts val="0"/>
              </a:spcAft>
              <a:buNone/>
              <a:defRPr sz="1867">
                <a:latin typeface="Ubuntu"/>
                <a:ea typeface="Ubuntu"/>
                <a:cs typeface="Ubuntu"/>
                <a:sym typeface="Ubuntu"/>
              </a:defRPr>
            </a:lvl8pPr>
            <a:lvl9pPr lvl="8" algn="ctr" rtl="0">
              <a:spcBef>
                <a:spcPts val="0"/>
              </a:spcBef>
              <a:spcAft>
                <a:spcPts val="0"/>
              </a:spcAft>
              <a:buNone/>
              <a:defRPr sz="1867">
                <a:latin typeface="Ubuntu"/>
                <a:ea typeface="Ubuntu"/>
                <a:cs typeface="Ubuntu"/>
                <a:sym typeface="Ubuntu"/>
              </a:defRPr>
            </a:lvl9pPr>
          </a:lstStyle>
          <a:p>
            <a:endParaRPr/>
          </a:p>
        </p:txBody>
      </p:sp>
      <p:sp>
        <p:nvSpPr>
          <p:cNvPr id="410" name="Google Shape;410;p19"/>
          <p:cNvSpPr txBox="1">
            <a:spLocks noGrp="1"/>
          </p:cNvSpPr>
          <p:nvPr>
            <p:ph type="subTitle" idx="5"/>
          </p:nvPr>
        </p:nvSpPr>
        <p:spPr>
          <a:xfrm>
            <a:off x="5015767" y="4616500"/>
            <a:ext cx="2172800" cy="5528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3200"/>
            </a:lvl1pPr>
            <a:lvl2pPr lvl="1" algn="ctr" rtl="0">
              <a:spcBef>
                <a:spcPts val="0"/>
              </a:spcBef>
              <a:spcAft>
                <a:spcPts val="0"/>
              </a:spcAft>
              <a:buNone/>
              <a:defRPr sz="3200"/>
            </a:lvl2pPr>
            <a:lvl3pPr lvl="2" algn="ctr" rtl="0">
              <a:spcBef>
                <a:spcPts val="0"/>
              </a:spcBef>
              <a:spcAft>
                <a:spcPts val="0"/>
              </a:spcAft>
              <a:buNone/>
              <a:defRPr sz="3200"/>
            </a:lvl3pPr>
            <a:lvl4pPr lvl="3" algn="ctr" rtl="0">
              <a:spcBef>
                <a:spcPts val="0"/>
              </a:spcBef>
              <a:spcAft>
                <a:spcPts val="0"/>
              </a:spcAft>
              <a:buNone/>
              <a:defRPr sz="3200"/>
            </a:lvl4pPr>
            <a:lvl5pPr lvl="4" algn="ctr" rtl="0">
              <a:spcBef>
                <a:spcPts val="0"/>
              </a:spcBef>
              <a:spcAft>
                <a:spcPts val="0"/>
              </a:spcAft>
              <a:buNone/>
              <a:defRPr sz="3200"/>
            </a:lvl5pPr>
            <a:lvl6pPr lvl="5" algn="ctr" rtl="0">
              <a:spcBef>
                <a:spcPts val="0"/>
              </a:spcBef>
              <a:spcAft>
                <a:spcPts val="0"/>
              </a:spcAft>
              <a:buNone/>
              <a:defRPr sz="3200"/>
            </a:lvl6pPr>
            <a:lvl7pPr lvl="6" algn="ctr" rtl="0">
              <a:spcBef>
                <a:spcPts val="0"/>
              </a:spcBef>
              <a:spcAft>
                <a:spcPts val="0"/>
              </a:spcAft>
              <a:buNone/>
              <a:defRPr sz="3200"/>
            </a:lvl7pPr>
            <a:lvl8pPr lvl="7" algn="ctr" rtl="0">
              <a:spcBef>
                <a:spcPts val="0"/>
              </a:spcBef>
              <a:spcAft>
                <a:spcPts val="0"/>
              </a:spcAft>
              <a:buNone/>
              <a:defRPr sz="3200"/>
            </a:lvl8pPr>
            <a:lvl9pPr lvl="8" algn="ctr" rtl="0">
              <a:spcBef>
                <a:spcPts val="0"/>
              </a:spcBef>
              <a:spcAft>
                <a:spcPts val="0"/>
              </a:spcAft>
              <a:buNone/>
              <a:defRPr sz="3200"/>
            </a:lvl9pPr>
          </a:lstStyle>
          <a:p>
            <a:endParaRPr/>
          </a:p>
        </p:txBody>
      </p:sp>
      <p:sp>
        <p:nvSpPr>
          <p:cNvPr id="411" name="Google Shape;411;p19"/>
          <p:cNvSpPr txBox="1">
            <a:spLocks noGrp="1"/>
          </p:cNvSpPr>
          <p:nvPr>
            <p:ph type="subTitle" idx="6"/>
          </p:nvPr>
        </p:nvSpPr>
        <p:spPr>
          <a:xfrm>
            <a:off x="5015767" y="5169300"/>
            <a:ext cx="2172800" cy="1016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latin typeface="Ubuntu"/>
                <a:ea typeface="Ubuntu"/>
                <a:cs typeface="Ubuntu"/>
                <a:sym typeface="Ubuntu"/>
              </a:defRPr>
            </a:lvl1pPr>
            <a:lvl2pPr lvl="1" algn="ctr" rtl="0">
              <a:spcBef>
                <a:spcPts val="0"/>
              </a:spcBef>
              <a:spcAft>
                <a:spcPts val="0"/>
              </a:spcAft>
              <a:buNone/>
              <a:defRPr sz="1867">
                <a:latin typeface="Ubuntu"/>
                <a:ea typeface="Ubuntu"/>
                <a:cs typeface="Ubuntu"/>
                <a:sym typeface="Ubuntu"/>
              </a:defRPr>
            </a:lvl2pPr>
            <a:lvl3pPr lvl="2" algn="ctr" rtl="0">
              <a:spcBef>
                <a:spcPts val="0"/>
              </a:spcBef>
              <a:spcAft>
                <a:spcPts val="0"/>
              </a:spcAft>
              <a:buNone/>
              <a:defRPr sz="1867">
                <a:latin typeface="Ubuntu"/>
                <a:ea typeface="Ubuntu"/>
                <a:cs typeface="Ubuntu"/>
                <a:sym typeface="Ubuntu"/>
              </a:defRPr>
            </a:lvl3pPr>
            <a:lvl4pPr lvl="3" algn="ctr" rtl="0">
              <a:spcBef>
                <a:spcPts val="0"/>
              </a:spcBef>
              <a:spcAft>
                <a:spcPts val="0"/>
              </a:spcAft>
              <a:buNone/>
              <a:defRPr sz="1867">
                <a:latin typeface="Ubuntu"/>
                <a:ea typeface="Ubuntu"/>
                <a:cs typeface="Ubuntu"/>
                <a:sym typeface="Ubuntu"/>
              </a:defRPr>
            </a:lvl4pPr>
            <a:lvl5pPr lvl="4" algn="ctr" rtl="0">
              <a:spcBef>
                <a:spcPts val="0"/>
              </a:spcBef>
              <a:spcAft>
                <a:spcPts val="0"/>
              </a:spcAft>
              <a:buNone/>
              <a:defRPr sz="1867">
                <a:latin typeface="Ubuntu"/>
                <a:ea typeface="Ubuntu"/>
                <a:cs typeface="Ubuntu"/>
                <a:sym typeface="Ubuntu"/>
              </a:defRPr>
            </a:lvl5pPr>
            <a:lvl6pPr lvl="5" algn="ctr" rtl="0">
              <a:spcBef>
                <a:spcPts val="0"/>
              </a:spcBef>
              <a:spcAft>
                <a:spcPts val="0"/>
              </a:spcAft>
              <a:buNone/>
              <a:defRPr sz="1867">
                <a:latin typeface="Ubuntu"/>
                <a:ea typeface="Ubuntu"/>
                <a:cs typeface="Ubuntu"/>
                <a:sym typeface="Ubuntu"/>
              </a:defRPr>
            </a:lvl6pPr>
            <a:lvl7pPr lvl="6" algn="ctr" rtl="0">
              <a:spcBef>
                <a:spcPts val="0"/>
              </a:spcBef>
              <a:spcAft>
                <a:spcPts val="0"/>
              </a:spcAft>
              <a:buNone/>
              <a:defRPr sz="1867">
                <a:latin typeface="Ubuntu"/>
                <a:ea typeface="Ubuntu"/>
                <a:cs typeface="Ubuntu"/>
                <a:sym typeface="Ubuntu"/>
              </a:defRPr>
            </a:lvl7pPr>
            <a:lvl8pPr lvl="7" algn="ctr" rtl="0">
              <a:spcBef>
                <a:spcPts val="0"/>
              </a:spcBef>
              <a:spcAft>
                <a:spcPts val="0"/>
              </a:spcAft>
              <a:buNone/>
              <a:defRPr sz="1867">
                <a:latin typeface="Ubuntu"/>
                <a:ea typeface="Ubuntu"/>
                <a:cs typeface="Ubuntu"/>
                <a:sym typeface="Ubuntu"/>
              </a:defRPr>
            </a:lvl8pPr>
            <a:lvl9pPr lvl="8" algn="ctr" rtl="0">
              <a:spcBef>
                <a:spcPts val="0"/>
              </a:spcBef>
              <a:spcAft>
                <a:spcPts val="0"/>
              </a:spcAft>
              <a:buNone/>
              <a:defRPr sz="1867">
                <a:latin typeface="Ubuntu"/>
                <a:ea typeface="Ubuntu"/>
                <a:cs typeface="Ubuntu"/>
                <a:sym typeface="Ubuntu"/>
              </a:defRPr>
            </a:lvl9pPr>
          </a:lstStyle>
          <a:p>
            <a:endParaRPr/>
          </a:p>
        </p:txBody>
      </p:sp>
      <p:sp>
        <p:nvSpPr>
          <p:cNvPr id="412" name="Google Shape;412;p19"/>
          <p:cNvSpPr txBox="1">
            <a:spLocks noGrp="1"/>
          </p:cNvSpPr>
          <p:nvPr>
            <p:ph type="title"/>
          </p:nvPr>
        </p:nvSpPr>
        <p:spPr>
          <a:xfrm>
            <a:off x="1297200" y="382900"/>
            <a:ext cx="9597600" cy="9852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b="0">
                <a:solidFill>
                  <a:schemeClr val="dk1"/>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extLst>
      <p:ext uri="{BB962C8B-B14F-4D97-AF65-F5344CB8AC3E}">
        <p14:creationId xmlns:p14="http://schemas.microsoft.com/office/powerpoint/2010/main" val="1733186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257FB-D580-4A97-ADD1-8067671CDA3B}" type="datetimeFigureOut">
              <a:rPr lang="en-US" smtClean="0"/>
              <a:t>14/3/2023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8FD5B9-68E7-43FA-ABE1-508CC89F033A}" type="slidenum">
              <a:rPr lang="en-US" smtClean="0"/>
              <a:t>‹#›</a:t>
            </a:fld>
            <a:endParaRPr lang="en-US"/>
          </a:p>
        </p:txBody>
      </p:sp>
    </p:spTree>
    <p:extLst>
      <p:ext uri="{BB962C8B-B14F-4D97-AF65-F5344CB8AC3E}">
        <p14:creationId xmlns:p14="http://schemas.microsoft.com/office/powerpoint/2010/main" val="3130791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B257FB-D580-4A97-ADD1-8067671CDA3B}" type="datetimeFigureOut">
              <a:rPr lang="en-US" smtClean="0"/>
              <a:t>14/3/2023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8FD5B9-68E7-43FA-ABE1-508CC89F033A}" type="slidenum">
              <a:rPr lang="en-US" smtClean="0"/>
              <a:t>‹#›</a:t>
            </a:fld>
            <a:endParaRPr lang="en-US"/>
          </a:p>
        </p:txBody>
      </p:sp>
    </p:spTree>
    <p:extLst>
      <p:ext uri="{BB962C8B-B14F-4D97-AF65-F5344CB8AC3E}">
        <p14:creationId xmlns:p14="http://schemas.microsoft.com/office/powerpoint/2010/main" val="4072776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B257FB-D580-4A97-ADD1-8067671CDA3B}" type="datetimeFigureOut">
              <a:rPr lang="en-US" smtClean="0"/>
              <a:t>14/3/2023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8FD5B9-68E7-43FA-ABE1-508CC89F033A}" type="slidenum">
              <a:rPr lang="en-US" smtClean="0"/>
              <a:t>‹#›</a:t>
            </a:fld>
            <a:endParaRPr lang="en-US"/>
          </a:p>
        </p:txBody>
      </p:sp>
    </p:spTree>
    <p:extLst>
      <p:ext uri="{BB962C8B-B14F-4D97-AF65-F5344CB8AC3E}">
        <p14:creationId xmlns:p14="http://schemas.microsoft.com/office/powerpoint/2010/main" val="236646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image" Target="../media/image1.jpe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image" Target="../media/image1.jpe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theme" Target="../theme/theme3.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3" Type="http://schemas.openxmlformats.org/officeDocument/2006/relationships/slideLayout" Target="../slideLayouts/slideLayout49.xml"/><Relationship Id="rId21" Type="http://schemas.openxmlformats.org/officeDocument/2006/relationships/image" Target="../media/image1.jpeg"/><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theme" Target="../theme/theme4.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B257FB-D580-4A97-ADD1-8067671CDA3B}" type="datetimeFigureOut">
              <a:rPr lang="en-US" smtClean="0"/>
              <a:t>14/3/2023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8FD5B9-68E7-43FA-ABE1-508CC89F033A}" type="slidenum">
              <a:rPr lang="en-US" smtClean="0"/>
              <a:t>‹#›</a:t>
            </a:fld>
            <a:endParaRPr lang="en-US"/>
          </a:p>
        </p:txBody>
      </p:sp>
    </p:spTree>
    <p:extLst>
      <p:ext uri="{BB962C8B-B14F-4D97-AF65-F5344CB8AC3E}">
        <p14:creationId xmlns:p14="http://schemas.microsoft.com/office/powerpoint/2010/main" val="20206799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8D474D76-B726-40CC-A685-FD51D1AA5DA6}"/>
              </a:ext>
            </a:extLst>
          </p:cNvPr>
          <p:cNvSpPr>
            <a:spLocks noGrp="1"/>
          </p:cNvSpPr>
          <p:nvPr>
            <p:ph type="title"/>
          </p:nvPr>
        </p:nvSpPr>
        <p:spPr bwMode="auto">
          <a:xfrm>
            <a:off x="609600" y="274639"/>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xmlns="" id="{4A1F7738-32F3-4CC5-AB10-0C8B5B18C23B}"/>
              </a:ext>
            </a:extLst>
          </p:cNvPr>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1A7ABE1B-1599-4EEC-8AE0-A780BAC77402}"/>
              </a:ext>
            </a:extLst>
          </p:cNvPr>
          <p:cNvSpPr>
            <a:spLocks noGrp="1"/>
          </p:cNvSpPr>
          <p:nvPr>
            <p:ph type="dt" sz="half" idx="2"/>
          </p:nvPr>
        </p:nvSpPr>
        <p:spPr>
          <a:xfrm>
            <a:off x="609600" y="6356360"/>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endParaRPr lang="en-US"/>
          </a:p>
        </p:txBody>
      </p:sp>
      <p:sp>
        <p:nvSpPr>
          <p:cNvPr id="5" name="Footer Placeholder 4">
            <a:extLst>
              <a:ext uri="{FF2B5EF4-FFF2-40B4-BE49-F238E27FC236}">
                <a16:creationId xmlns:a16="http://schemas.microsoft.com/office/drawing/2014/main" xmlns="" id="{9DD29025-EB2C-45AB-AE0F-DBAF3D653FC2}"/>
              </a:ext>
            </a:extLst>
          </p:cNvPr>
          <p:cNvSpPr>
            <a:spLocks noGrp="1"/>
          </p:cNvSpPr>
          <p:nvPr>
            <p:ph type="ftr" sz="quarter" idx="3"/>
          </p:nvPr>
        </p:nvSpPr>
        <p:spPr>
          <a:xfrm>
            <a:off x="4165600" y="6356360"/>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xmlns="" id="{B4F6A191-4DE8-4D6A-80ED-F67C37450C71}"/>
              </a:ext>
            </a:extLst>
          </p:cNvPr>
          <p:cNvSpPr>
            <a:spLocks noGrp="1"/>
          </p:cNvSpPr>
          <p:nvPr>
            <p:ph type="sldNum" sz="quarter" idx="4"/>
          </p:nvPr>
        </p:nvSpPr>
        <p:spPr>
          <a:xfrm>
            <a:off x="8737600" y="635636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FC58757E-7808-4BDC-AC9A-C0A0E61A6274}" type="slidenum">
              <a:rPr lang="en-US" altLang="en-US"/>
              <a:pPr>
                <a:defRPr/>
              </a:pPr>
              <a:t>‹#›</a:t>
            </a:fld>
            <a:endParaRPr lang="en-US" altLang="en-US"/>
          </a:p>
        </p:txBody>
      </p:sp>
    </p:spTree>
    <p:extLst>
      <p:ext uri="{BB962C8B-B14F-4D97-AF65-F5344CB8AC3E}">
        <p14:creationId xmlns:p14="http://schemas.microsoft.com/office/powerpoint/2010/main" val="220740438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Lst>
  <p:transition>
    <p:dissolv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7"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p:titleStyle>
    <p:bodyStyle>
      <a:lvl1pPr marL="342891" indent="-342891"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32" indent="-285744"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2971" indent="-228594"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349" indent="-228594"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xmlns="" id="{97E9C20D-1475-4D1E-821C-C75C6E7E1D15}"/>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xmlns="" id="{BEF49769-6A4B-4A8E-90A6-E04801007255}"/>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572A687D-129D-4F00-B197-75C117BBC21C}"/>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endParaRPr lang="en-US"/>
          </a:p>
        </p:txBody>
      </p:sp>
      <p:sp>
        <p:nvSpPr>
          <p:cNvPr id="5" name="Footer Placeholder 4">
            <a:extLst>
              <a:ext uri="{FF2B5EF4-FFF2-40B4-BE49-F238E27FC236}">
                <a16:creationId xmlns:a16="http://schemas.microsoft.com/office/drawing/2014/main" xmlns="" id="{52ED804B-E250-4C1E-9B44-891E6E3A0CC3}"/>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xmlns="" id="{D662B95F-3585-4019-BD48-D9224A86CFC0}"/>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BC12C2F8-FCF0-4DE8-9F90-89C76AD1F191}" type="slidenum">
              <a:rPr lang="en-US" altLang="en-US"/>
              <a:pPr>
                <a:defRPr/>
              </a:pPr>
              <a:t>‹#›</a:t>
            </a:fld>
            <a:endParaRPr lang="en-US" altLang="en-US"/>
          </a:p>
        </p:txBody>
      </p:sp>
    </p:spTree>
    <p:extLst>
      <p:ext uri="{BB962C8B-B14F-4D97-AF65-F5344CB8AC3E}">
        <p14:creationId xmlns:p14="http://schemas.microsoft.com/office/powerpoint/2010/main" val="128698939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Lst>
  <p:transition>
    <p:dissolv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21"/>
          <a:srcRect/>
          <a:stretch>
            <a:fillRect/>
          </a:stretch>
        </a:blip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xmlns="" id="{90608DB9-35D4-4173-A353-387CCFECB186}"/>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xmlns="" id="{BFB8FF26-D2FC-4EF9-975E-948B9429D42A}"/>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8871814A-D634-403E-893C-22FAB556B243}"/>
              </a:ext>
            </a:extLst>
          </p:cNvPr>
          <p:cNvSpPr>
            <a:spLocks noGrp="1"/>
          </p:cNvSpPr>
          <p:nvPr>
            <p:ph type="dt" sz="half" idx="2"/>
          </p:nvPr>
        </p:nvSpPr>
        <p:spPr>
          <a:xfrm>
            <a:off x="609600" y="6356351"/>
            <a:ext cx="2844800" cy="366713"/>
          </a:xfrm>
          <a:prstGeom prst="rect">
            <a:avLst/>
          </a:prstGeom>
        </p:spPr>
        <p:txBody>
          <a:bodyPr vert="horz" lIns="91440" tIns="45720" rIns="91440" bIns="45720" rtlCol="0" anchor="ctr"/>
          <a:lstStyle>
            <a:lvl1pPr algn="l" eaLnBrk="1" hangingPunct="1">
              <a:defRPr sz="900">
                <a:solidFill>
                  <a:schemeClr val="tx1">
                    <a:tint val="75000"/>
                  </a:schemeClr>
                </a:solidFill>
                <a:latin typeface="Arial" charset="0"/>
              </a:defRPr>
            </a:lvl1pPr>
          </a:lstStyle>
          <a:p>
            <a:pPr>
              <a:defRPr/>
            </a:pPr>
            <a:endParaRPr lang="en-US"/>
          </a:p>
        </p:txBody>
      </p:sp>
      <p:sp>
        <p:nvSpPr>
          <p:cNvPr id="5" name="Footer Placeholder 4">
            <a:extLst>
              <a:ext uri="{FF2B5EF4-FFF2-40B4-BE49-F238E27FC236}">
                <a16:creationId xmlns:a16="http://schemas.microsoft.com/office/drawing/2014/main" xmlns="" id="{49F7B5AB-2EA0-4F77-BEDF-1863E22504CA}"/>
              </a:ext>
            </a:extLst>
          </p:cNvPr>
          <p:cNvSpPr>
            <a:spLocks noGrp="1"/>
          </p:cNvSpPr>
          <p:nvPr>
            <p:ph type="ftr" sz="quarter" idx="3"/>
          </p:nvPr>
        </p:nvSpPr>
        <p:spPr>
          <a:xfrm>
            <a:off x="4165600" y="6356351"/>
            <a:ext cx="3860800" cy="366713"/>
          </a:xfrm>
          <a:prstGeom prst="rect">
            <a:avLst/>
          </a:prstGeom>
        </p:spPr>
        <p:txBody>
          <a:bodyPr vert="horz" lIns="91440" tIns="45720" rIns="91440" bIns="45720" rtlCol="0" anchor="ctr"/>
          <a:lstStyle>
            <a:lvl1pPr algn="ctr" eaLnBrk="1" hangingPunct="1">
              <a:defRPr sz="900">
                <a:solidFill>
                  <a:schemeClr val="tx1">
                    <a:tint val="75000"/>
                  </a:schemeClr>
                </a:solidFill>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xmlns="" id="{62EEC8B0-4644-4F79-9F3D-CE482EB29D0E}"/>
              </a:ext>
            </a:extLst>
          </p:cNvPr>
          <p:cNvSpPr>
            <a:spLocks noGrp="1"/>
          </p:cNvSpPr>
          <p:nvPr>
            <p:ph type="sldNum" sz="quarter" idx="4"/>
          </p:nvPr>
        </p:nvSpPr>
        <p:spPr>
          <a:xfrm>
            <a:off x="8737600" y="6356351"/>
            <a:ext cx="2844800" cy="36671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5FFB934F-5139-4B15-BEBE-3B4DC08F5CBD}" type="slidenum">
              <a:rPr lang="en-US" altLang="en-US"/>
              <a:pPr>
                <a:defRPr/>
              </a:pPr>
              <a:t>‹#›</a:t>
            </a:fld>
            <a:endParaRPr lang="en-US" altLang="en-US"/>
          </a:p>
        </p:txBody>
      </p:sp>
    </p:spTree>
    <p:extLst>
      <p:ext uri="{BB962C8B-B14F-4D97-AF65-F5344CB8AC3E}">
        <p14:creationId xmlns:p14="http://schemas.microsoft.com/office/powerpoint/2010/main" val="242401998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Lst>
  <p:transition>
    <p:dissolve/>
  </p:transition>
  <p:hf hdr="0" ftr="0" dt="0"/>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5.gi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gif"/><Relationship Id="rId2" Type="http://schemas.openxmlformats.org/officeDocument/2006/relationships/audio" Target="../media/audio1.wav"/><Relationship Id="rId1" Type="http://schemas.openxmlformats.org/officeDocument/2006/relationships/slideLayout" Target="../slideLayouts/slideLayout15.xml"/><Relationship Id="rId6" Type="http://schemas.openxmlformats.org/officeDocument/2006/relationships/image" Target="../media/image23.gif"/><Relationship Id="rId5" Type="http://schemas.openxmlformats.org/officeDocument/2006/relationships/image" Target="../media/image22.png"/><Relationship Id="rId4" Type="http://schemas.openxmlformats.org/officeDocument/2006/relationships/image" Target="../media/image21.wmf"/></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36.gif"/><Relationship Id="rId3" Type="http://schemas.openxmlformats.org/officeDocument/2006/relationships/image" Target="../media/image32.jpe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7.xml"/><Relationship Id="rId6" Type="http://schemas.openxmlformats.org/officeDocument/2006/relationships/image" Target="../media/image35.gif"/><Relationship Id="rId5" Type="http://schemas.openxmlformats.org/officeDocument/2006/relationships/image" Target="../media/image34.gif"/><Relationship Id="rId4" Type="http://schemas.openxmlformats.org/officeDocument/2006/relationships/image" Target="../media/image33.gif"/></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53.xml"/><Relationship Id="rId5" Type="http://schemas.openxmlformats.org/officeDocument/2006/relationships/image" Target="../media/image40.png"/><Relationship Id="rId4" Type="http://schemas.openxmlformats.org/officeDocument/2006/relationships/image" Target="../media/image39.gif"/></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53.xml"/><Relationship Id="rId1" Type="http://schemas.openxmlformats.org/officeDocument/2006/relationships/audio" Target="viet%20nam%20que%20huong%20toi.MP3" TargetMode="Externa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3.jpeg"/><Relationship Id="rId2" Type="http://schemas.openxmlformats.org/officeDocument/2006/relationships/hyperlink" Target="http://vi.wikipedia.org/wiki/T%E1%BA%ADp_tin:Quan_phuc_Nguyen_Tri_Phuong.jpg" TargetMode="Externa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hyperlink" Target="http://vi.wikipedia.org/wiki/T%E1%BA%ADp_tin:CitadelleHanoi1.jp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vi.wikipedia.org/wiki/T%E1%BA%ADp_tin:CitadelleHanoi2.jpg" TargetMode="External"/><Relationship Id="rId7" Type="http://schemas.openxmlformats.org/officeDocument/2006/relationships/image" Target="../media/image17.jpeg"/><Relationship Id="rId2" Type="http://schemas.openxmlformats.org/officeDocument/2006/relationships/image" Target="../media/image14.jpeg"/><Relationship Id="rId1" Type="http://schemas.openxmlformats.org/officeDocument/2006/relationships/slideLayout" Target="../slideLayouts/slideLayout13.xml"/><Relationship Id="rId6" Type="http://schemas.openxmlformats.org/officeDocument/2006/relationships/hyperlink" Target="http://vi.wikipedia.org/wiki/T%E1%BA%ADp_tin:Trung_Li%E1%BB%87t_mi%E1%BA%BFu.JPG" TargetMode="Externa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WordArt 37">
            <a:extLst>
              <a:ext uri="{FF2B5EF4-FFF2-40B4-BE49-F238E27FC236}">
                <a16:creationId xmlns:a16="http://schemas.microsoft.com/office/drawing/2014/main" xmlns="" id="{E64BE59F-71CA-C101-1EEB-2924A48D8B1A}"/>
              </a:ext>
            </a:extLst>
          </p:cNvPr>
          <p:cNvSpPr>
            <a:spLocks noChangeArrowheads="1" noChangeShapeType="1" noTextEdit="1"/>
          </p:cNvSpPr>
          <p:nvPr/>
        </p:nvSpPr>
        <p:spPr bwMode="auto">
          <a:xfrm>
            <a:off x="292904" y="665274"/>
            <a:ext cx="11130470" cy="6301409"/>
          </a:xfrm>
          <a:prstGeom prst="rect">
            <a:avLst/>
          </a:prstGeom>
          <a:ln>
            <a:noFill/>
          </a:ln>
        </p:spPr>
        <p:txBody>
          <a:bodyPr wrap="none" fromWordArt="1">
            <a:prstTxWarp prst="textCascadeUp">
              <a:avLst>
                <a:gd name="adj" fmla="val 44444"/>
              </a:avLst>
            </a:prstTxWarp>
            <a:scene3d>
              <a:camera prst="legacyPerspectiveFront">
                <a:rot lat="20519966" lon="1080000" rev="0"/>
              </a:camera>
              <a:lightRig rig="legacyHarsh2" dir="b"/>
            </a:scene3d>
            <a:sp3d extrusionH="430200" prstMaterial="legacyMatte">
              <a:extrusionClr>
                <a:srgbClr val="FF6600"/>
              </a:extrusionClr>
              <a:contourClr>
                <a:srgbClr val="0000FF"/>
              </a:contourClr>
            </a:sp3d>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dirty="0">
                <a:ln w="9525">
                  <a:round/>
                  <a:headEnd/>
                  <a:tailEnd/>
                </a:ln>
                <a:solidFill>
                  <a:srgbClr val="0000FF"/>
                </a:solidFill>
                <a:effectLst/>
                <a:uLnTx/>
                <a:uFillTx/>
                <a:latin typeface="Arial" panose="020B0604020202020204" pitchFamily="34" charset="0"/>
                <a:ea typeface="+mn-ea"/>
                <a:cs typeface="Arial" panose="020B0604020202020204" pitchFamily="34" charset="0"/>
              </a:rPr>
              <a:t>CHÀO MỪNG CÁC EM </a:t>
            </a:r>
          </a:p>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dirty="0">
                <a:ln w="9525">
                  <a:round/>
                  <a:headEnd/>
                  <a:tailEnd/>
                </a:ln>
                <a:solidFill>
                  <a:srgbClr val="0000FF"/>
                </a:solidFill>
                <a:effectLst/>
                <a:uLnTx/>
                <a:uFillTx/>
                <a:latin typeface="Arial" panose="020B0604020202020204" pitchFamily="34" charset="0"/>
                <a:ea typeface="+mn-ea"/>
                <a:cs typeface="Arial" panose="020B0604020202020204" pitchFamily="34" charset="0"/>
              </a:rPr>
              <a:t>ĐẾN VỚI MÔN TIẾNG VIỆT</a:t>
            </a:r>
          </a:p>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dirty="0">
                <a:ln w="9525">
                  <a:round/>
                  <a:headEnd/>
                  <a:tailEnd/>
                </a:ln>
                <a:solidFill>
                  <a:srgbClr val="0000FF"/>
                </a:solidFill>
                <a:effectLst/>
                <a:uLnTx/>
                <a:uFillTx/>
                <a:latin typeface="Arial" panose="020B0604020202020204" pitchFamily="34" charset="0"/>
                <a:ea typeface="+mn-ea"/>
                <a:cs typeface="Arial" panose="020B0604020202020204" pitchFamily="34" charset="0"/>
              </a:rPr>
              <a:t>LỚP 4B!</a:t>
            </a:r>
          </a:p>
        </p:txBody>
      </p:sp>
      <p:pic>
        <p:nvPicPr>
          <p:cNvPr id="3" name="Content Placeholder 7">
            <a:extLst>
              <a:ext uri="{FF2B5EF4-FFF2-40B4-BE49-F238E27FC236}">
                <a16:creationId xmlns:a16="http://schemas.microsoft.com/office/drawing/2014/main" xmlns="" id="{E26B7AC6-CC9F-105E-089C-710C0B19B3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904" y="392113"/>
            <a:ext cx="2174875" cy="152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9">
            <a:extLst>
              <a:ext uri="{FF2B5EF4-FFF2-40B4-BE49-F238E27FC236}">
                <a16:creationId xmlns:a16="http://schemas.microsoft.com/office/drawing/2014/main" xmlns="" id="{6CB34AF4-5B23-CB6A-9675-14E945CACF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34275">
            <a:off x="1269027" y="5156362"/>
            <a:ext cx="1590223" cy="1643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3">
            <a:extLst>
              <a:ext uri="{FF2B5EF4-FFF2-40B4-BE49-F238E27FC236}">
                <a16:creationId xmlns:a16="http://schemas.microsoft.com/office/drawing/2014/main" xmlns="" id="{3613BE0D-F48C-255E-B0FA-3EDA6D0F90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10121900" y="3439625"/>
            <a:ext cx="30226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10">
            <a:extLst>
              <a:ext uri="{FF2B5EF4-FFF2-40B4-BE49-F238E27FC236}">
                <a16:creationId xmlns:a16="http://schemas.microsoft.com/office/drawing/2014/main" xmlns="" id="{C729614A-822A-5484-984E-F99CC12423DE}"/>
              </a:ext>
            </a:extLst>
          </p:cNvPr>
          <p:cNvSpPr>
            <a:spLocks noChangeArrowheads="1"/>
          </p:cNvSpPr>
          <p:nvPr/>
        </p:nvSpPr>
        <p:spPr bwMode="auto">
          <a:xfrm>
            <a:off x="10084723" y="4836100"/>
            <a:ext cx="850900" cy="762000"/>
          </a:xfrm>
          <a:prstGeom prst="star32">
            <a:avLst>
              <a:gd name="adj" fmla="val 11069"/>
            </a:avLst>
          </a:prstGeom>
          <a:solidFill>
            <a:srgbClr val="33CC33"/>
          </a:solidFill>
          <a:ln w="28575" algn="ctr">
            <a:solidFill>
              <a:srgbClr val="FF0000"/>
            </a:solidFill>
            <a:miter lim="800000"/>
            <a:headEnd/>
            <a:tailEnd/>
          </a:ln>
        </p:spPr>
        <p:txBody>
          <a:bodyPr wrap="none" lIns="91431" tIns="45716" rIns="91431" bIns="45716"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377"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vi-V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Rectangle 4">
            <a:extLst>
              <a:ext uri="{FF2B5EF4-FFF2-40B4-BE49-F238E27FC236}">
                <a16:creationId xmlns:a16="http://schemas.microsoft.com/office/drawing/2014/main" xmlns="" id="{E5D4F15E-B3B4-5D6B-1638-F56675EE21AF}"/>
              </a:ext>
            </a:extLst>
          </p:cNvPr>
          <p:cNvSpPr>
            <a:spLocks noChangeArrowheads="1"/>
          </p:cNvSpPr>
          <p:nvPr/>
        </p:nvSpPr>
        <p:spPr bwMode="auto">
          <a:xfrm>
            <a:off x="0" y="0"/>
            <a:ext cx="12192000" cy="6858000"/>
          </a:xfrm>
          <a:prstGeom prst="rect">
            <a:avLst/>
          </a:prstGeom>
          <a:noFill/>
          <a:ln w="57150">
            <a:pattFill prst="wdUpDiag">
              <a:fgClr>
                <a:srgbClr val="00FF00"/>
              </a:fgClr>
              <a:bgClr>
                <a:srgbClr val="FF0000"/>
              </a:bgClr>
            </a:pattFill>
            <a:miter lim="800000"/>
            <a:headEnd/>
            <a:tailEnd/>
          </a:ln>
        </p:spPr>
        <p:txBody>
          <a:bodyPr wrap="none" anchor="ctr"/>
          <a:lstStyle/>
          <a:p>
            <a:pPr marL="0" marR="0" lvl="0" indent="0" algn="l" defTabSz="685783" rtl="0" eaLnBrk="1" fontAlgn="base" latinLnBrk="0" hangingPunct="1">
              <a:lnSpc>
                <a:spcPct val="100000"/>
              </a:lnSpc>
              <a:spcBef>
                <a:spcPct val="0"/>
              </a:spcBef>
              <a:spcAft>
                <a:spcPct val="0"/>
              </a:spcAft>
              <a:buClrTx/>
              <a:buSzTx/>
              <a:buFontTx/>
              <a:buNone/>
              <a:tabLst/>
              <a:defRPr/>
            </a:pPr>
            <a:endParaRPr kumimoji="0" lang="vi-VN" altLang="en-US" sz="1351"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
        <p:nvSpPr>
          <p:cNvPr id="8" name="WordArt 3">
            <a:extLst>
              <a:ext uri="{FF2B5EF4-FFF2-40B4-BE49-F238E27FC236}">
                <a16:creationId xmlns:a16="http://schemas.microsoft.com/office/drawing/2014/main" xmlns="" id="{C2B4B332-4B12-4664-6FE7-F6661E0A807E}"/>
              </a:ext>
            </a:extLst>
          </p:cNvPr>
          <p:cNvSpPr>
            <a:spLocks noChangeArrowheads="1" noChangeShapeType="1" noTextEdit="1"/>
          </p:cNvSpPr>
          <p:nvPr/>
        </p:nvSpPr>
        <p:spPr bwMode="auto">
          <a:xfrm>
            <a:off x="2711382" y="277838"/>
            <a:ext cx="6149009" cy="496119"/>
          </a:xfrm>
          <a:prstGeom prst="rect">
            <a:avLst/>
          </a:prstGeom>
          <a:solidFill>
            <a:srgbClr val="FFFF00"/>
          </a:solidFill>
        </p:spPr>
        <p:txBody>
          <a:bodyPr wrap="none" fromWordArt="1">
            <a:prstTxWarp prst="textPlain">
              <a:avLst>
                <a:gd name="adj" fmla="val 50000"/>
              </a:avLst>
            </a:prstTxWarp>
            <a:scene3d>
              <a:camera prst="legacyPerspectiveBottom"/>
              <a:lightRig rig="legacyFlat3" dir="t"/>
            </a:scene3d>
            <a:sp3d extrusionH="1801800" prstMaterial="legacyMatte">
              <a:extrusionClr>
                <a:srgbClr val="FFFF99"/>
              </a:extrusionClr>
            </a:sp3d>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a:ln w="9525">
                  <a:round/>
                  <a:headEnd/>
                  <a:tailEnd/>
                </a:ln>
                <a:solidFill>
                  <a:srgbClr val="FF0000"/>
                </a:solidFill>
                <a:effectLst/>
                <a:uLnTx/>
                <a:uFillTx/>
                <a:latin typeface="Times New Roman"/>
                <a:ea typeface="+mn-ea"/>
                <a:cs typeface="Times New Roman"/>
              </a:rPr>
              <a:t>TRƯỜNG TIỂU HỌC&amp;THCS </a:t>
            </a:r>
            <a:r>
              <a:rPr lang="en-US" sz="3600" b="1" kern="10" noProof="0" dirty="0" smtClean="0">
                <a:ln w="9525">
                  <a:round/>
                  <a:headEnd/>
                  <a:tailEnd/>
                </a:ln>
                <a:solidFill>
                  <a:srgbClr val="FF0000"/>
                </a:solidFill>
                <a:latin typeface="Times New Roman"/>
                <a:cs typeface="Times New Roman"/>
              </a:rPr>
              <a:t>ĐẠI CHÁNH</a:t>
            </a:r>
            <a:endParaRPr kumimoji="0" lang="en-US" sz="3600" b="1" i="0" u="none" strike="noStrike" kern="10" cap="none" spc="0" normalizeH="0" baseline="0" noProof="0" dirty="0">
              <a:ln w="9525">
                <a:round/>
                <a:headEnd/>
                <a:tailEnd/>
              </a:ln>
              <a:solidFill>
                <a:srgbClr val="FF0000"/>
              </a:solidFill>
              <a:effectLst/>
              <a:uLnTx/>
              <a:uFillTx/>
              <a:latin typeface="Times New Roman"/>
              <a:ea typeface="+mn-ea"/>
              <a:cs typeface="Times New Roman"/>
            </a:endParaRPr>
          </a:p>
        </p:txBody>
      </p:sp>
      <p:sp>
        <p:nvSpPr>
          <p:cNvPr id="9" name="WordArt 3">
            <a:extLst>
              <a:ext uri="{FF2B5EF4-FFF2-40B4-BE49-F238E27FC236}">
                <a16:creationId xmlns:a16="http://schemas.microsoft.com/office/drawing/2014/main" xmlns="" id="{09429AED-8065-811F-B937-CCC88147F6D4}"/>
              </a:ext>
            </a:extLst>
          </p:cNvPr>
          <p:cNvSpPr>
            <a:spLocks noChangeArrowheads="1" noChangeShapeType="1" noTextEdit="1"/>
          </p:cNvSpPr>
          <p:nvPr/>
        </p:nvSpPr>
        <p:spPr bwMode="auto">
          <a:xfrm>
            <a:off x="3033401" y="5927192"/>
            <a:ext cx="5826989" cy="577644"/>
          </a:xfrm>
          <a:prstGeom prst="rect">
            <a:avLst/>
          </a:prstGeom>
          <a:solidFill>
            <a:srgbClr val="66FF33"/>
          </a:solidFill>
        </p:spPr>
        <p:txBody>
          <a:bodyPr wrap="none" fromWordArt="1">
            <a:prstTxWarp prst="textPlain">
              <a:avLst>
                <a:gd name="adj" fmla="val 50000"/>
              </a:avLst>
            </a:prstTxWarp>
            <a:scene3d>
              <a:camera prst="legacyPerspectiveBottom"/>
              <a:lightRig rig="legacyFlat3" dir="t"/>
            </a:scene3d>
            <a:sp3d extrusionH="1801800" prstMaterial="legacyMatte">
              <a:extrusionClr>
                <a:srgbClr val="FFFF99"/>
              </a:extrusionClr>
              <a:contourClr>
                <a:srgbClr val="000080"/>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3600" b="1" i="0" u="none" strike="noStrike" kern="10" cap="none" spc="0" normalizeH="0" baseline="0" noProof="0" dirty="0">
                <a:ln w="9525">
                  <a:round/>
                  <a:headEnd/>
                  <a:tailEnd/>
                </a:ln>
                <a:solidFill>
                  <a:srgbClr val="000080"/>
                </a:solidFill>
                <a:effectLst/>
                <a:uLnTx/>
                <a:uFillTx/>
                <a:latin typeface="Times New Roman" panose="02020603050405020304" pitchFamily="18" charset="0"/>
                <a:ea typeface="+mn-ea"/>
                <a:cs typeface="Times New Roman" panose="02020603050405020304" pitchFamily="18" charset="0"/>
              </a:rPr>
              <a:t>GIÁO VIÊN: </a:t>
            </a:r>
            <a:r>
              <a:rPr lang="en-US" sz="3600" b="1" kern="10" dirty="0" smtClean="0">
                <a:ln w="9525">
                  <a:round/>
                  <a:headEnd/>
                  <a:tailEnd/>
                </a:ln>
                <a:solidFill>
                  <a:srgbClr val="000080"/>
                </a:solidFill>
                <a:latin typeface="Times New Roman" panose="02020603050405020304" pitchFamily="18" charset="0"/>
                <a:cs typeface="Times New Roman" panose="02020603050405020304" pitchFamily="18" charset="0"/>
              </a:rPr>
              <a:t>PHẠM HỒNG THỨ</a:t>
            </a:r>
            <a:endParaRPr kumimoji="0" lang="en-US" sz="3600" b="1" i="0" u="none" strike="noStrike" kern="10" cap="none" spc="0" normalizeH="0" baseline="0" noProof="0" dirty="0">
              <a:ln w="9525">
                <a:round/>
                <a:headEnd/>
                <a:tailEnd/>
              </a:ln>
              <a:solidFill>
                <a:srgbClr val="00008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07352745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1" nodeType="withEffect">
                                  <p:stCondLst>
                                    <p:cond delay="0"/>
                                  </p:stCondLst>
                                  <p:childTnLst>
                                    <p:animRot by="21600000">
                                      <p:cBhvr>
                                        <p:cTn id="6" dur="2000" fill="hold"/>
                                        <p:tgtEl>
                                          <p:spTgt spid="6"/>
                                        </p:tgtEl>
                                        <p:attrNameLst>
                                          <p:attrName>r</p:attrName>
                                        </p:attrNameLst>
                                      </p:cBhvr>
                                    </p:animRot>
                                  </p:childTnLst>
                                </p:cTn>
                              </p:par>
                              <p:par>
                                <p:cTn id="7" presetID="8" presetClass="emph" presetSubtype="0" fill="hold" grpId="2" nodeType="withEffect">
                                  <p:stCondLst>
                                    <p:cond delay="0"/>
                                  </p:stCondLst>
                                  <p:childTnLst>
                                    <p:animRot by="21600000">
                                      <p:cBhvr>
                                        <p:cTn id="8" dur="2000" fill="hold"/>
                                        <p:tgtEl>
                                          <p:spTgt spid="6"/>
                                        </p:tgtEl>
                                        <p:attrNameLst>
                                          <p:attrName>r</p:attrName>
                                        </p:attrNameLst>
                                      </p:cBhvr>
                                    </p:animRot>
                                  </p:childTnLst>
                                </p:cTn>
                              </p:par>
                              <p:par>
                                <p:cTn id="9" presetID="5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770" decel="100000"/>
                                        <p:tgtEl>
                                          <p:spTgt spid="6"/>
                                        </p:tgtEl>
                                      </p:cBhvr>
                                    </p:animEffect>
                                    <p:animScale>
                                      <p:cBhvr>
                                        <p:cTn id="12" dur="770" decel="100000"/>
                                        <p:tgtEl>
                                          <p:spTgt spid="6"/>
                                        </p:tgtEl>
                                      </p:cBhvr>
                                      <p:from x="10000" y="10000"/>
                                      <p:to x="200000" y="450000"/>
                                    </p:animScale>
                                    <p:animScale>
                                      <p:cBhvr>
                                        <p:cTn id="13" dur="1230" accel="100000" fill="hold">
                                          <p:stCondLst>
                                            <p:cond delay="770"/>
                                          </p:stCondLst>
                                        </p:cTn>
                                        <p:tgtEl>
                                          <p:spTgt spid="6"/>
                                        </p:tgtEl>
                                      </p:cBhvr>
                                      <p:from x="200000" y="450000"/>
                                      <p:to x="100000" y="100000"/>
                                    </p:animScale>
                                    <p:set>
                                      <p:cBhvr>
                                        <p:cTn id="14" dur="770" fill="hold"/>
                                        <p:tgtEl>
                                          <p:spTgt spid="6"/>
                                        </p:tgtEl>
                                        <p:attrNameLst>
                                          <p:attrName>ppt_x</p:attrName>
                                        </p:attrNameLst>
                                      </p:cBhvr>
                                      <p:to>
                                        <p:strVal val="(0.5)"/>
                                      </p:to>
                                    </p:set>
                                    <p:anim from="(0.5)" to="(#ppt_x)" calcmode="lin" valueType="num">
                                      <p:cBhvr>
                                        <p:cTn id="15" dur="1230" accel="100000" fill="hold">
                                          <p:stCondLst>
                                            <p:cond delay="770"/>
                                          </p:stCondLst>
                                        </p:cTn>
                                        <p:tgtEl>
                                          <p:spTgt spid="6"/>
                                        </p:tgtEl>
                                        <p:attrNameLst>
                                          <p:attrName>ppt_x</p:attrName>
                                        </p:attrNameLst>
                                      </p:cBhvr>
                                    </p:anim>
                                    <p:set>
                                      <p:cBhvr>
                                        <p:cTn id="16" dur="770" fill="hold"/>
                                        <p:tgtEl>
                                          <p:spTgt spid="6"/>
                                        </p:tgtEl>
                                        <p:attrNameLst>
                                          <p:attrName>ppt_y</p:attrName>
                                        </p:attrNameLst>
                                      </p:cBhvr>
                                      <p:to>
                                        <p:strVal val="(#ppt_y+0.4)"/>
                                      </p:to>
                                    </p:set>
                                    <p:anim from="(#ppt_y+0.4)" to="(#ppt_y)" calcmode="lin" valueType="num">
                                      <p:cBhvr>
                                        <p:cTn id="17" dur="1230" accel="100000" fill="hold">
                                          <p:stCondLst>
                                            <p:cond delay="770"/>
                                          </p:stCondLst>
                                        </p:cTn>
                                        <p:tgtEl>
                                          <p:spTgt spid="6"/>
                                        </p:tgtEl>
                                        <p:attrNameLst>
                                          <p:attrName>ppt_y</p:attrName>
                                        </p:attrNameLst>
                                      </p:cBhvr>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ircle(in)">
                                      <p:cBhvr>
                                        <p:cTn id="22" dur="2000"/>
                                        <p:tgtEl>
                                          <p:spTgt spid="2"/>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heckerboard(across)">
                                      <p:cBhvr>
                                        <p:cTn id="25" dur="500"/>
                                        <p:tgtEl>
                                          <p:spTgt spid="8"/>
                                        </p:tgtEl>
                                      </p:cBhvr>
                                    </p:animEffect>
                                  </p:childTnLst>
                                </p:cTn>
                              </p:par>
                              <p:par>
                                <p:cTn id="26" presetID="5" presetClass="entr" presetSubtype="1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heckerboard(across)">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6" grpId="1" animBg="1"/>
      <p:bldP spid="6" grpId="2" animBg="1"/>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6948" y="215077"/>
            <a:ext cx="7202658" cy="1384995"/>
          </a:xfrm>
          <a:prstGeom prst="rect">
            <a:avLst/>
          </a:prstGeom>
        </p:spPr>
        <p:txBody>
          <a:bodyPr wrap="square">
            <a:spAutoFit/>
          </a:bodyPr>
          <a:lstStyle/>
          <a:p>
            <a:pPr algn="just"/>
            <a:r>
              <a:rPr lang="vi-VN" sz="2800" b="1" i="0" dirty="0">
                <a:solidFill>
                  <a:srgbClr val="0033CC"/>
                </a:solidFill>
                <a:effectLst/>
                <a:latin typeface="Times New Roman" panose="02020603050405020304" pitchFamily="18" charset="0"/>
                <a:cs typeface="Times New Roman" panose="02020603050405020304" pitchFamily="18" charset="0"/>
              </a:rPr>
              <a:t>a.</a:t>
            </a:r>
            <a:r>
              <a:rPr lang="en-US" sz="2800" b="1" i="0" dirty="0">
                <a:solidFill>
                  <a:srgbClr val="0033CC"/>
                </a:solidFill>
                <a:effectLst/>
                <a:latin typeface="Times New Roman" panose="02020603050405020304" pitchFamily="18" charset="0"/>
                <a:cs typeface="Times New Roman" panose="02020603050405020304" pitchFamily="18" charset="0"/>
              </a:rPr>
              <a:t> </a:t>
            </a:r>
            <a:r>
              <a:rPr lang="en-US" sz="2800" b="1" i="0" dirty="0" err="1">
                <a:solidFill>
                  <a:srgbClr val="0033CC"/>
                </a:solidFill>
                <a:effectLst/>
                <a:latin typeface="Times New Roman" panose="02020603050405020304" pitchFamily="18" charset="0"/>
                <a:cs typeface="Times New Roman" panose="02020603050405020304" pitchFamily="18" charset="0"/>
              </a:rPr>
              <a:t>Câu</a:t>
            </a:r>
            <a:r>
              <a:rPr lang="en-US" sz="2800" b="1" i="0" dirty="0">
                <a:solidFill>
                  <a:srgbClr val="0033CC"/>
                </a:solidFill>
                <a:effectLst/>
                <a:latin typeface="Times New Roman" panose="02020603050405020304" pitchFamily="18" charset="0"/>
                <a:cs typeface="Times New Roman" panose="02020603050405020304" pitchFamily="18" charset="0"/>
              </a:rPr>
              <a:t> </a:t>
            </a:r>
            <a:r>
              <a:rPr lang="en-US" sz="2800" b="1" i="0" dirty="0" err="1">
                <a:solidFill>
                  <a:srgbClr val="0033CC"/>
                </a:solidFill>
                <a:effectLst/>
                <a:latin typeface="Times New Roman" panose="02020603050405020304" pitchFamily="18" charset="0"/>
                <a:cs typeface="Times New Roman" panose="02020603050405020304" pitchFamily="18" charset="0"/>
              </a:rPr>
              <a:t>kể</a:t>
            </a:r>
            <a:r>
              <a:rPr lang="en-US" sz="2800" b="1" i="0" dirty="0">
                <a:solidFill>
                  <a:srgbClr val="0033CC"/>
                </a:solidFill>
                <a:effectLst/>
                <a:latin typeface="Times New Roman" panose="02020603050405020304" pitchFamily="18" charset="0"/>
                <a:cs typeface="Times New Roman" panose="02020603050405020304" pitchFamily="18" charset="0"/>
              </a:rPr>
              <a:t> Ai </a:t>
            </a:r>
            <a:r>
              <a:rPr lang="en-US" sz="2800" b="1" i="0" dirty="0" err="1">
                <a:solidFill>
                  <a:srgbClr val="0033CC"/>
                </a:solidFill>
                <a:effectLst/>
                <a:latin typeface="Times New Roman" panose="02020603050405020304" pitchFamily="18" charset="0"/>
                <a:cs typeface="Times New Roman" panose="02020603050405020304" pitchFamily="18" charset="0"/>
              </a:rPr>
              <a:t>là</a:t>
            </a:r>
            <a:r>
              <a:rPr lang="en-US" sz="2800" b="1" i="0" dirty="0">
                <a:solidFill>
                  <a:srgbClr val="0033CC"/>
                </a:solidFill>
                <a:effectLst/>
                <a:latin typeface="Times New Roman" panose="02020603050405020304" pitchFamily="18" charset="0"/>
                <a:cs typeface="Times New Roman" panose="02020603050405020304" pitchFamily="18" charset="0"/>
              </a:rPr>
              <a:t> </a:t>
            </a:r>
            <a:r>
              <a:rPr lang="en-US" sz="2800" b="1" i="0" dirty="0" err="1">
                <a:solidFill>
                  <a:srgbClr val="0033CC"/>
                </a:solidFill>
                <a:effectLst/>
                <a:latin typeface="Times New Roman" panose="02020603050405020304" pitchFamily="18" charset="0"/>
                <a:cs typeface="Times New Roman" panose="02020603050405020304" pitchFamily="18" charset="0"/>
              </a:rPr>
              <a:t>gì</a:t>
            </a:r>
            <a:r>
              <a:rPr lang="en-US" sz="2800" b="1" i="0" dirty="0">
                <a:solidFill>
                  <a:srgbClr val="0033CC"/>
                </a:solidFill>
                <a:effectLst/>
                <a:latin typeface="Times New Roman" panose="02020603050405020304" pitchFamily="18" charset="0"/>
                <a:cs typeface="Times New Roman" panose="02020603050405020304" pitchFamily="18" charset="0"/>
              </a:rPr>
              <a:t>?</a:t>
            </a:r>
            <a:endParaRPr lang="vi-VN" sz="2800" b="1" i="0" dirty="0">
              <a:solidFill>
                <a:srgbClr val="0033CC"/>
              </a:solidFill>
              <a:effectLst/>
              <a:latin typeface="Times New Roman" panose="02020603050405020304" pitchFamily="18" charset="0"/>
              <a:cs typeface="Times New Roman" panose="02020603050405020304" pitchFamily="18" charset="0"/>
            </a:endParaRPr>
          </a:p>
          <a:p>
            <a:pPr marL="514350" indent="-514350" algn="just">
              <a:buAutoNum type="arabicParenBoth"/>
            </a:pPr>
            <a:r>
              <a:rPr lang="vi-VN" sz="2800" b="1" i="0" dirty="0">
                <a:solidFill>
                  <a:srgbClr val="FF0000"/>
                </a:solidFill>
                <a:effectLst/>
                <a:latin typeface="Times New Roman" panose="02020603050405020304" pitchFamily="18" charset="0"/>
                <a:cs typeface="Times New Roman" panose="02020603050405020304" pitchFamily="18" charset="0"/>
              </a:rPr>
              <a:t>Nguyễn Tri Phương là người Thừa Thiên.</a:t>
            </a:r>
            <a:endParaRPr lang="en-US" sz="2800" b="1" i="0" dirty="0">
              <a:solidFill>
                <a:srgbClr val="FF0000"/>
              </a:solidFill>
              <a:effectLst/>
              <a:latin typeface="Times New Roman" panose="02020603050405020304" pitchFamily="18" charset="0"/>
              <a:cs typeface="Times New Roman" panose="02020603050405020304" pitchFamily="18" charset="0"/>
            </a:endParaRPr>
          </a:p>
          <a:p>
            <a:pPr algn="just"/>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Hoàng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Diệu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người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Quảng</a:t>
            </a:r>
            <a:r>
              <a:rPr lang="en-US" sz="2800" b="1" dirty="0">
                <a:solidFill>
                  <a:srgbClr val="FF0000"/>
                </a:solidFill>
                <a:latin typeface="Times New Roman" panose="02020603050405020304" pitchFamily="18" charset="0"/>
                <a:cs typeface="Times New Roman" panose="02020603050405020304" pitchFamily="18" charset="0"/>
              </a:rPr>
              <a:t> Nam.</a:t>
            </a:r>
            <a:r>
              <a:rPr lang="vi-VN" sz="2800" b="1" i="0" dirty="0">
                <a:solidFill>
                  <a:srgbClr val="FF0000"/>
                </a:solidFill>
                <a:effectLst/>
                <a:latin typeface="Times New Roman" panose="02020603050405020304" pitchFamily="18" charset="0"/>
                <a:cs typeface="Times New Roman" panose="02020603050405020304" pitchFamily="18" charset="0"/>
              </a:rPr>
              <a:t> </a:t>
            </a:r>
          </a:p>
        </p:txBody>
      </p:sp>
      <p:sp>
        <p:nvSpPr>
          <p:cNvPr id="7" name="Rectangle 6"/>
          <p:cNvSpPr/>
          <p:nvPr/>
        </p:nvSpPr>
        <p:spPr>
          <a:xfrm>
            <a:off x="7153736" y="614312"/>
            <a:ext cx="2954215" cy="523220"/>
          </a:xfrm>
          <a:prstGeom prst="rect">
            <a:avLst/>
          </a:prstGeom>
        </p:spPr>
        <p:txBody>
          <a:bodyPr wrap="square">
            <a:spAutoFit/>
          </a:bodyPr>
          <a:lstStyle/>
          <a:p>
            <a:pPr algn="just"/>
            <a:r>
              <a:rPr lang="vi-VN" sz="2800" b="1" i="0" dirty="0">
                <a:solidFill>
                  <a:srgbClr val="0033CC"/>
                </a:solidFill>
                <a:effectLst/>
                <a:latin typeface="Times New Roman" panose="02020603050405020304" pitchFamily="18" charset="0"/>
                <a:cs typeface="Times New Roman" panose="02020603050405020304" pitchFamily="18" charset="0"/>
              </a:rPr>
              <a:t>(câu giới thiệu)</a:t>
            </a:r>
          </a:p>
        </p:txBody>
      </p:sp>
      <p:sp>
        <p:nvSpPr>
          <p:cNvPr id="8" name="Rectangle 7"/>
          <p:cNvSpPr/>
          <p:nvPr/>
        </p:nvSpPr>
        <p:spPr>
          <a:xfrm>
            <a:off x="196948" y="1999307"/>
            <a:ext cx="7528023" cy="523220"/>
          </a:xfrm>
          <a:prstGeom prst="rect">
            <a:avLst/>
          </a:prstGeom>
        </p:spPr>
        <p:txBody>
          <a:bodyPr wrap="none">
            <a:spAutoFit/>
          </a:bodyPr>
          <a:lstStyle/>
          <a:p>
            <a:r>
              <a:rPr lang="vi-VN" sz="2800" b="1" dirty="0">
                <a:solidFill>
                  <a:srgbClr val="FF0000"/>
                </a:solidFill>
                <a:latin typeface="Times New Roman" panose="02020603050405020304" pitchFamily="18" charset="0"/>
                <a:cs typeface="Times New Roman" panose="02020603050405020304" pitchFamily="18" charset="0"/>
              </a:rPr>
              <a:t>(2) Cả hai ông đều không phải là người Hà Nội. </a:t>
            </a:r>
            <a:endParaRPr lang="en-US" sz="2800" b="1" dirty="0">
              <a:solidFill>
                <a:srgbClr val="FF0000"/>
              </a:solidFill>
            </a:endParaRPr>
          </a:p>
        </p:txBody>
      </p:sp>
      <p:sp>
        <p:nvSpPr>
          <p:cNvPr id="9" name="Rectangle 8"/>
          <p:cNvSpPr/>
          <p:nvPr/>
        </p:nvSpPr>
        <p:spPr>
          <a:xfrm>
            <a:off x="7531854" y="1999307"/>
            <a:ext cx="3273653" cy="523220"/>
          </a:xfrm>
          <a:prstGeom prst="rect">
            <a:avLst/>
          </a:prstGeom>
        </p:spPr>
        <p:txBody>
          <a:bodyPr wrap="none">
            <a:spAutoFit/>
          </a:bodyPr>
          <a:lstStyle/>
          <a:p>
            <a:r>
              <a:rPr lang="vi-VN" sz="2800" b="1" dirty="0">
                <a:solidFill>
                  <a:srgbClr val="0033CC"/>
                </a:solidFill>
                <a:latin typeface="Times New Roman" panose="02020603050405020304" pitchFamily="18" charset="0"/>
                <a:cs typeface="Times New Roman" panose="02020603050405020304" pitchFamily="18" charset="0"/>
              </a:rPr>
              <a:t>(câu nêu nhận định)</a:t>
            </a:r>
            <a:endParaRPr lang="en-US" sz="2800" b="1" dirty="0">
              <a:solidFill>
                <a:srgbClr val="0033CC"/>
              </a:solidFill>
            </a:endParaRPr>
          </a:p>
        </p:txBody>
      </p:sp>
      <p:sp>
        <p:nvSpPr>
          <p:cNvPr id="2" name="Rectangle 1"/>
          <p:cNvSpPr/>
          <p:nvPr/>
        </p:nvSpPr>
        <p:spPr>
          <a:xfrm>
            <a:off x="304800" y="2921762"/>
            <a:ext cx="7486134" cy="523220"/>
          </a:xfrm>
          <a:prstGeom prst="rect">
            <a:avLst/>
          </a:prstGeom>
        </p:spPr>
        <p:txBody>
          <a:bodyPr wrap="square">
            <a:spAutoFit/>
          </a:bodyPr>
          <a:lstStyle/>
          <a:p>
            <a:r>
              <a:rPr lang="vi-VN" sz="2800" b="1" dirty="0">
                <a:solidFill>
                  <a:srgbClr val="0033CC"/>
                </a:solidFill>
                <a:latin typeface="Times New Roman" panose="02020603050405020304" pitchFamily="18" charset="0"/>
                <a:cs typeface="Times New Roman" panose="02020603050405020304" pitchFamily="18" charset="0"/>
              </a:rPr>
              <a:t>b) </a:t>
            </a:r>
            <a:r>
              <a:rPr lang="vi-VN" sz="2800" b="1" dirty="0">
                <a:solidFill>
                  <a:srgbClr val="FF0000"/>
                </a:solidFill>
                <a:latin typeface="Times New Roman" panose="02020603050405020304" pitchFamily="18" charset="0"/>
                <a:cs typeface="Times New Roman" panose="02020603050405020304" pitchFamily="18" charset="0"/>
              </a:rPr>
              <a:t>(1) Ông Năm là dân ngụ cư của làng này. </a:t>
            </a:r>
            <a:r>
              <a:rPr lang="en-US" sz="2800" b="1" dirty="0">
                <a:solidFill>
                  <a:srgbClr val="FF0000"/>
                </a:solidFill>
                <a:latin typeface="Times New Roman" panose="02020603050405020304" pitchFamily="18" charset="0"/>
                <a:cs typeface="Times New Roman" panose="02020603050405020304" pitchFamily="18" charset="0"/>
              </a:rPr>
              <a:t> </a:t>
            </a:r>
          </a:p>
        </p:txBody>
      </p:sp>
      <p:sp>
        <p:nvSpPr>
          <p:cNvPr id="10" name="Rectangle 9"/>
          <p:cNvSpPr/>
          <p:nvPr/>
        </p:nvSpPr>
        <p:spPr>
          <a:xfrm>
            <a:off x="7059951" y="2907248"/>
            <a:ext cx="6096000" cy="954107"/>
          </a:xfrm>
          <a:prstGeom prst="rect">
            <a:avLst/>
          </a:prstGeom>
        </p:spPr>
        <p:txBody>
          <a:bodyPr>
            <a:spAutoFit/>
          </a:bodyPr>
          <a:lstStyle/>
          <a:p>
            <a:r>
              <a:rPr lang="vi-VN" sz="2800" b="1" dirty="0">
                <a:solidFill>
                  <a:srgbClr val="0033CC"/>
                </a:solidFill>
                <a:latin typeface="Times New Roman" panose="02020603050405020304" pitchFamily="18" charset="0"/>
                <a:cs typeface="Times New Roman" panose="02020603050405020304" pitchFamily="18" charset="0"/>
              </a:rPr>
              <a:t>(câu giới thiệu)</a:t>
            </a:r>
            <a:br>
              <a:rPr lang="vi-VN" sz="2800" b="1" dirty="0">
                <a:solidFill>
                  <a:srgbClr val="0033CC"/>
                </a:solidFill>
                <a:latin typeface="Times New Roman" panose="02020603050405020304" pitchFamily="18" charset="0"/>
                <a:cs typeface="Times New Roman" panose="02020603050405020304" pitchFamily="18" charset="0"/>
              </a:rPr>
            </a:br>
            <a:endParaRPr lang="en-US" sz="2800" b="1" dirty="0">
              <a:solidFill>
                <a:srgbClr val="0033CC"/>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3943602"/>
            <a:ext cx="9379634" cy="954107"/>
          </a:xfrm>
          <a:prstGeom prst="rect">
            <a:avLst/>
          </a:prstGeom>
        </p:spPr>
        <p:txBody>
          <a:bodyPr wrap="square">
            <a:spAutoFit/>
          </a:bodyPr>
          <a:lstStyle/>
          <a:p>
            <a:r>
              <a:rPr lang="en-US" sz="2800" b="1" dirty="0">
                <a:solidFill>
                  <a:srgbClr val="0033CC"/>
                </a:solidFill>
                <a:latin typeface="Times New Roman" panose="02020603050405020304" pitchFamily="18" charset="0"/>
                <a:cs typeface="Times New Roman" panose="02020603050405020304" pitchFamily="18" charset="0"/>
              </a:rPr>
              <a:t>c) </a:t>
            </a:r>
            <a:r>
              <a:rPr lang="en-US" sz="2800" b="1" dirty="0">
                <a:solidFill>
                  <a:srgbClr val="FF0000"/>
                </a:solidFill>
                <a:latin typeface="Times New Roman" panose="02020603050405020304" pitchFamily="18" charset="0"/>
                <a:cs typeface="Times New Roman" panose="02020603050405020304" pitchFamily="18" charset="0"/>
              </a:rPr>
              <a:t>(2) </a:t>
            </a:r>
            <a:r>
              <a:rPr lang="en-US" sz="2800" b="1" dirty="0" err="1">
                <a:solidFill>
                  <a:srgbClr val="FF0000"/>
                </a:solidFill>
                <a:latin typeface="Times New Roman" panose="02020603050405020304" pitchFamily="18" charset="0"/>
                <a:cs typeface="Times New Roman" panose="02020603050405020304" pitchFamily="18" charset="0"/>
              </a:rPr>
              <a:t>Cần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trục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cánh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tay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kì</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diệu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chú</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công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nhân</a:t>
            </a:r>
            <a:r>
              <a:rPr lang="en-US" sz="2800" b="1" dirty="0">
                <a:solidFill>
                  <a:srgbClr val="FF0000"/>
                </a:solidFill>
                <a:latin typeface="Times New Roman" panose="02020603050405020304" pitchFamily="18" charset="0"/>
                <a:cs typeface="Times New Roman" panose="02020603050405020304" pitchFamily="18" charset="0"/>
              </a:rPr>
              <a:t>. </a:t>
            </a:r>
            <a:br>
              <a:rPr lang="en-US" sz="2800" b="1" dirty="0">
                <a:solidFill>
                  <a:srgbClr val="FF0000"/>
                </a:solidFill>
                <a:latin typeface="Times New Roman" panose="02020603050405020304" pitchFamily="18" charset="0"/>
                <a:cs typeface="Times New Roman" panose="02020603050405020304" pitchFamily="18" charset="0"/>
              </a:rPr>
            </a:b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8964637" y="3943601"/>
            <a:ext cx="6096000" cy="954107"/>
          </a:xfrm>
          <a:prstGeom prst="rect">
            <a:avLst/>
          </a:prstGeom>
        </p:spPr>
        <p:txBody>
          <a:bodyPr>
            <a:spAutoFit/>
          </a:bodyPr>
          <a:lstStyle/>
          <a:p>
            <a:r>
              <a:rPr lang="en-US" sz="2800" b="1" dirty="0">
                <a:solidFill>
                  <a:srgbClr val="0033CC"/>
                </a:solidFill>
                <a:latin typeface="Times New Roman" panose="02020603050405020304" pitchFamily="18" charset="0"/>
                <a:cs typeface="Times New Roman" panose="02020603050405020304" pitchFamily="18" charset="0"/>
              </a:rPr>
              <a:t>(</a:t>
            </a:r>
            <a:r>
              <a:rPr lang="en-US" sz="2800" b="1" dirty="0" err="1">
                <a:solidFill>
                  <a:srgbClr val="0033CC"/>
                </a:solidFill>
                <a:latin typeface="Times New Roman" panose="02020603050405020304" pitchFamily="18" charset="0"/>
                <a:cs typeface="Times New Roman" panose="02020603050405020304" pitchFamily="18" charset="0"/>
              </a:rPr>
              <a:t>câu</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nêu</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nhận</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định</a:t>
            </a:r>
            <a:r>
              <a:rPr lang="en-US" sz="2800" b="1" dirty="0">
                <a:solidFill>
                  <a:srgbClr val="0033CC"/>
                </a:solidFill>
                <a:latin typeface="Times New Roman" panose="02020603050405020304" pitchFamily="18" charset="0"/>
                <a:cs typeface="Times New Roman" panose="02020603050405020304" pitchFamily="18" charset="0"/>
              </a:rPr>
              <a:t>)</a:t>
            </a:r>
            <a:br>
              <a:rPr lang="en-US" sz="2800" b="1" dirty="0">
                <a:solidFill>
                  <a:srgbClr val="0033CC"/>
                </a:solidFill>
                <a:latin typeface="Times New Roman" panose="02020603050405020304" pitchFamily="18" charset="0"/>
                <a:cs typeface="Times New Roman" panose="02020603050405020304" pitchFamily="18" charset="0"/>
              </a:rPr>
            </a:br>
            <a:endParaRPr lang="en-US" sz="2800" b="1"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347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anim calcmode="lin" valueType="num">
                                      <p:cBhvr>
                                        <p:cTn id="31" dur="1000" fill="hold"/>
                                        <p:tgtEl>
                                          <p:spTgt spid="2"/>
                                        </p:tgtEl>
                                        <p:attrNameLst>
                                          <p:attrName>ppt_x</p:attrName>
                                        </p:attrNameLst>
                                      </p:cBhvr>
                                      <p:tavLst>
                                        <p:tav tm="0">
                                          <p:val>
                                            <p:strVal val="#ppt_x"/>
                                          </p:val>
                                        </p:tav>
                                        <p:tav tm="100000">
                                          <p:val>
                                            <p:strVal val="#ppt_x"/>
                                          </p:val>
                                        </p:tav>
                                      </p:tavLst>
                                    </p:anim>
                                    <p:anim calcmode="lin" valueType="num">
                                      <p:cBhvr>
                                        <p:cTn id="3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P spid="2" grpId="0"/>
      <p:bldP spid="10" grpId="0"/>
      <p:bldP spid="4"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9196" y="1158842"/>
            <a:ext cx="10445484" cy="1384995"/>
          </a:xfrm>
          <a:prstGeom prst="rect">
            <a:avLst/>
          </a:prstGeom>
        </p:spPr>
        <p:txBody>
          <a:bodyPr wrap="square">
            <a:spAutoFit/>
          </a:bodyPr>
          <a:lstStyle/>
          <a:p>
            <a:pPr algn="just"/>
            <a:r>
              <a:rPr lang="en-US" sz="2800" b="1" i="0" dirty="0">
                <a:solidFill>
                  <a:srgbClr val="FF0000"/>
                </a:solidFill>
                <a:effectLst/>
                <a:latin typeface="Times New Roman" panose="02020603050405020304" pitchFamily="18" charset="0"/>
                <a:cs typeface="Times New Roman" panose="02020603050405020304" pitchFamily="18" charset="0"/>
              </a:rPr>
              <a:t>  </a:t>
            </a:r>
            <a:r>
              <a:rPr lang="en-US" sz="2800" b="1" i="0" dirty="0">
                <a:solidFill>
                  <a:srgbClr val="0033CC"/>
                </a:solidFill>
                <a:effectLst/>
                <a:latin typeface="Times New Roman" panose="02020603050405020304" pitchFamily="18" charset="0"/>
                <a:cs typeface="Times New Roman" panose="02020603050405020304" pitchFamily="18" charset="0"/>
              </a:rPr>
              <a:t>a) </a:t>
            </a:r>
            <a:r>
              <a:rPr lang="en-US" sz="2800" b="1" i="0" dirty="0">
                <a:solidFill>
                  <a:srgbClr val="FF0000"/>
                </a:solidFill>
                <a:effectLst/>
                <a:latin typeface="Times New Roman" panose="02020603050405020304" pitchFamily="18" charset="0"/>
                <a:cs typeface="Times New Roman" panose="02020603050405020304" pitchFamily="18" charset="0"/>
              </a:rPr>
              <a:t>(1) </a:t>
            </a:r>
            <a:r>
              <a:rPr lang="vi-VN" sz="2800" b="1" i="0" dirty="0">
                <a:solidFill>
                  <a:srgbClr val="FF0000"/>
                </a:solidFill>
                <a:effectLst/>
                <a:latin typeface="Times New Roman" panose="02020603050405020304" pitchFamily="18" charset="0"/>
                <a:cs typeface="Times New Roman" panose="02020603050405020304" pitchFamily="18" charset="0"/>
              </a:rPr>
              <a:t>Nguyễn Tri Phương là người Thừa Thiên.</a:t>
            </a:r>
            <a:endParaRPr lang="en-US" sz="2800" b="1" i="0" dirty="0">
              <a:solidFill>
                <a:srgbClr val="FF0000"/>
              </a:solidFill>
              <a:effectLst/>
              <a:latin typeface="Times New Roman" panose="02020603050405020304" pitchFamily="18" charset="0"/>
              <a:cs typeface="Times New Roman" panose="02020603050405020304" pitchFamily="18" charset="0"/>
            </a:endParaRPr>
          </a:p>
          <a:p>
            <a:pPr algn="just"/>
            <a:endParaRPr lang="en-US" sz="2800" b="1" i="0" dirty="0">
              <a:solidFill>
                <a:srgbClr val="FF0000"/>
              </a:solidFill>
              <a:effectLst/>
              <a:latin typeface="Times New Roman" panose="02020603050405020304" pitchFamily="18" charset="0"/>
              <a:cs typeface="Times New Roman" panose="02020603050405020304" pitchFamily="18" charset="0"/>
            </a:endParaRPr>
          </a:p>
          <a:p>
            <a:pPr algn="just"/>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Hoàng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Diệu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người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Quảng</a:t>
            </a:r>
            <a:r>
              <a:rPr lang="en-US" sz="2800" b="1" dirty="0">
                <a:solidFill>
                  <a:srgbClr val="FF0000"/>
                </a:solidFill>
                <a:latin typeface="Times New Roman" panose="02020603050405020304" pitchFamily="18" charset="0"/>
                <a:cs typeface="Times New Roman" panose="02020603050405020304" pitchFamily="18" charset="0"/>
              </a:rPr>
              <a:t> Nam.</a:t>
            </a:r>
            <a:r>
              <a:rPr lang="vi-VN" sz="2800" b="1" i="0" dirty="0">
                <a:solidFill>
                  <a:srgbClr val="FF0000"/>
                </a:solidFill>
                <a:effectLst/>
                <a:latin typeface="Times New Roman" panose="02020603050405020304" pitchFamily="18" charset="0"/>
                <a:cs typeface="Times New Roman" panose="02020603050405020304" pitchFamily="18" charset="0"/>
              </a:rPr>
              <a:t> </a:t>
            </a:r>
          </a:p>
        </p:txBody>
      </p:sp>
      <p:sp>
        <p:nvSpPr>
          <p:cNvPr id="8" name="Rectangle 7"/>
          <p:cNvSpPr/>
          <p:nvPr/>
        </p:nvSpPr>
        <p:spPr>
          <a:xfrm>
            <a:off x="532228" y="3277235"/>
            <a:ext cx="7528023" cy="523220"/>
          </a:xfrm>
          <a:prstGeom prst="rect">
            <a:avLst/>
          </a:prstGeom>
        </p:spPr>
        <p:txBody>
          <a:bodyPr wrap="none">
            <a:spAutoFit/>
          </a:bodyPr>
          <a:lstStyle/>
          <a:p>
            <a:r>
              <a:rPr lang="vi-VN" sz="2800" b="1" dirty="0">
                <a:solidFill>
                  <a:srgbClr val="FF0000"/>
                </a:solidFill>
                <a:latin typeface="Times New Roman" panose="02020603050405020304" pitchFamily="18" charset="0"/>
                <a:cs typeface="Times New Roman" panose="02020603050405020304" pitchFamily="18" charset="0"/>
              </a:rPr>
              <a:t>(2) Cả hai ông đều không phải là người Hà Nội. </a:t>
            </a:r>
            <a:endParaRPr lang="en-US" sz="2800" b="1" dirty="0">
              <a:solidFill>
                <a:srgbClr val="FF0000"/>
              </a:solidFill>
            </a:endParaRPr>
          </a:p>
        </p:txBody>
      </p:sp>
      <p:sp>
        <p:nvSpPr>
          <p:cNvPr id="2" name="Rectangle 1"/>
          <p:cNvSpPr/>
          <p:nvPr/>
        </p:nvSpPr>
        <p:spPr>
          <a:xfrm>
            <a:off x="329196" y="4427058"/>
            <a:ext cx="7486134" cy="523220"/>
          </a:xfrm>
          <a:prstGeom prst="rect">
            <a:avLst/>
          </a:prstGeom>
        </p:spPr>
        <p:txBody>
          <a:bodyPr wrap="square">
            <a:spAutoFit/>
          </a:bodyPr>
          <a:lstStyle/>
          <a:p>
            <a:r>
              <a:rPr lang="vi-VN" sz="2800" b="1" dirty="0">
                <a:solidFill>
                  <a:srgbClr val="0033CC"/>
                </a:solidFill>
                <a:latin typeface="Times New Roman" panose="02020603050405020304" pitchFamily="18" charset="0"/>
                <a:cs typeface="Times New Roman" panose="02020603050405020304" pitchFamily="18" charset="0"/>
              </a:rPr>
              <a:t>b) </a:t>
            </a:r>
            <a:r>
              <a:rPr lang="vi-VN" sz="2800" b="1" dirty="0">
                <a:solidFill>
                  <a:srgbClr val="FF0000"/>
                </a:solidFill>
                <a:latin typeface="Times New Roman" panose="02020603050405020304" pitchFamily="18" charset="0"/>
                <a:cs typeface="Times New Roman" panose="02020603050405020304" pitchFamily="18" charset="0"/>
              </a:rPr>
              <a:t>(1) Ông Năm là dân ngụ cư của làng này. </a:t>
            </a:r>
            <a:r>
              <a:rPr lang="en-US" sz="2800" b="1" dirty="0">
                <a:solidFill>
                  <a:srgbClr val="FF0000"/>
                </a:solidFill>
                <a:latin typeface="Times New Roman" panose="02020603050405020304" pitchFamily="18" charset="0"/>
                <a:cs typeface="Times New Roman" panose="02020603050405020304" pitchFamily="18" charset="0"/>
              </a:rPr>
              <a:t> </a:t>
            </a:r>
          </a:p>
        </p:txBody>
      </p:sp>
      <p:sp>
        <p:nvSpPr>
          <p:cNvPr id="4" name="Rectangle 3"/>
          <p:cNvSpPr/>
          <p:nvPr/>
        </p:nvSpPr>
        <p:spPr>
          <a:xfrm>
            <a:off x="329196" y="5683676"/>
            <a:ext cx="9379634" cy="954107"/>
          </a:xfrm>
          <a:prstGeom prst="rect">
            <a:avLst/>
          </a:prstGeom>
        </p:spPr>
        <p:txBody>
          <a:bodyPr wrap="square">
            <a:spAutoFit/>
          </a:bodyPr>
          <a:lstStyle/>
          <a:p>
            <a:r>
              <a:rPr lang="en-US" sz="2800" b="1" dirty="0">
                <a:solidFill>
                  <a:srgbClr val="0033CC"/>
                </a:solidFill>
                <a:latin typeface="Times New Roman" panose="02020603050405020304" pitchFamily="18" charset="0"/>
                <a:cs typeface="Times New Roman" panose="02020603050405020304" pitchFamily="18" charset="0"/>
              </a:rPr>
              <a:t>c) </a:t>
            </a:r>
            <a:r>
              <a:rPr lang="en-US" sz="2800" b="1" dirty="0">
                <a:solidFill>
                  <a:srgbClr val="FF0000"/>
                </a:solidFill>
                <a:latin typeface="Times New Roman" panose="02020603050405020304" pitchFamily="18" charset="0"/>
                <a:cs typeface="Times New Roman" panose="02020603050405020304" pitchFamily="18" charset="0"/>
              </a:rPr>
              <a:t>(2) </a:t>
            </a:r>
            <a:r>
              <a:rPr lang="en-US" sz="2800" b="1" dirty="0" err="1">
                <a:solidFill>
                  <a:srgbClr val="FF0000"/>
                </a:solidFill>
                <a:latin typeface="Times New Roman" panose="02020603050405020304" pitchFamily="18" charset="0"/>
                <a:cs typeface="Times New Roman" panose="02020603050405020304" pitchFamily="18" charset="0"/>
              </a:rPr>
              <a:t>Cần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trục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cánh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tay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kì</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diệu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chú</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công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nhân</a:t>
            </a:r>
            <a:r>
              <a:rPr lang="en-US" sz="2800" b="1" dirty="0">
                <a:solidFill>
                  <a:srgbClr val="FF0000"/>
                </a:solidFill>
                <a:latin typeface="Times New Roman" panose="02020603050405020304" pitchFamily="18" charset="0"/>
                <a:cs typeface="Times New Roman" panose="02020603050405020304" pitchFamily="18" charset="0"/>
              </a:rPr>
              <a:t>. </a:t>
            </a:r>
            <a:br>
              <a:rPr lang="en-US" sz="2800" b="1" dirty="0">
                <a:solidFill>
                  <a:srgbClr val="FF0000"/>
                </a:solidFill>
                <a:latin typeface="Times New Roman" panose="02020603050405020304" pitchFamily="18" charset="0"/>
                <a:cs typeface="Times New Roman" panose="02020603050405020304" pitchFamily="18" charset="0"/>
              </a:rPr>
            </a:b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2" name="Rectangle 1"/>
          <p:cNvSpPr>
            <a:spLocks noChangeArrowheads="1"/>
          </p:cNvSpPr>
          <p:nvPr/>
        </p:nvSpPr>
        <p:spPr bwMode="auto">
          <a:xfrm>
            <a:off x="224396" y="240003"/>
            <a:ext cx="1174320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33CC"/>
                </a:solidFill>
                <a:effectLst/>
                <a:latin typeface="Times New Roman" panose="02020603050405020304" pitchFamily="18" charset="0"/>
                <a:cs typeface="Times New Roman" panose="02020603050405020304" pitchFamily="18" charset="0"/>
              </a:rPr>
              <a:t>2. </a:t>
            </a:r>
            <a:r>
              <a:rPr kumimoji="0" lang="en-US" altLang="en-US" sz="2800" b="1" i="0" u="none" strike="noStrike" cap="none" normalizeH="0" baseline="0" dirty="0" err="1">
                <a:ln>
                  <a:noFill/>
                </a:ln>
                <a:solidFill>
                  <a:srgbClr val="0033CC"/>
                </a:solidFill>
                <a:effectLst/>
                <a:latin typeface="Times New Roman" panose="02020603050405020304" pitchFamily="18" charset="0"/>
                <a:cs typeface="Times New Roman" panose="02020603050405020304" pitchFamily="18" charset="0"/>
              </a:rPr>
              <a:t>Xác</a:t>
            </a:r>
            <a:r>
              <a:rPr kumimoji="0" lang="en-US" altLang="en-US" sz="2800" b="1" i="0" u="none" strike="noStrike" cap="none" normalizeH="0" baseline="0" dirty="0">
                <a:ln>
                  <a:noFill/>
                </a:ln>
                <a:solidFill>
                  <a:srgbClr val="0033CC"/>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rgbClr val="0033CC"/>
                </a:solidFill>
                <a:effectLst/>
                <a:latin typeface="Times New Roman" panose="02020603050405020304" pitchFamily="18" charset="0"/>
                <a:cs typeface="Times New Roman" panose="02020603050405020304" pitchFamily="18" charset="0"/>
              </a:rPr>
              <a:t>định</a:t>
            </a:r>
            <a:r>
              <a:rPr kumimoji="0" lang="en-US" altLang="en-US" sz="2800" b="1" i="0" u="none" strike="noStrike" cap="none" normalizeH="0" baseline="0" dirty="0">
                <a:ln>
                  <a:noFill/>
                </a:ln>
                <a:solidFill>
                  <a:srgbClr val="0033CC"/>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rgbClr val="0033CC"/>
                </a:solidFill>
                <a:effectLst/>
                <a:latin typeface="Times New Roman" panose="02020603050405020304" pitchFamily="18" charset="0"/>
                <a:cs typeface="Times New Roman" panose="02020603050405020304" pitchFamily="18" charset="0"/>
              </a:rPr>
              <a:t>chủ</a:t>
            </a:r>
            <a:r>
              <a:rPr kumimoji="0" lang="en-US" altLang="en-US" sz="2800" b="1" i="0" u="none" strike="noStrike" cap="none" normalizeH="0" baseline="0" dirty="0">
                <a:ln>
                  <a:noFill/>
                </a:ln>
                <a:solidFill>
                  <a:srgbClr val="0033CC"/>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rgbClr val="0033CC"/>
                </a:solidFill>
                <a:effectLst/>
                <a:latin typeface="Times New Roman" panose="02020603050405020304" pitchFamily="18" charset="0"/>
                <a:cs typeface="Times New Roman" panose="02020603050405020304" pitchFamily="18" charset="0"/>
              </a:rPr>
              <a:t>ngữ</a:t>
            </a:r>
            <a:r>
              <a:rPr kumimoji="0" lang="en-US" altLang="en-US" sz="2800" b="1" i="0" u="none" strike="noStrike" cap="none" normalizeH="0" baseline="0" dirty="0">
                <a:ln>
                  <a:noFill/>
                </a:ln>
                <a:solidFill>
                  <a:srgbClr val="0033CC"/>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rgbClr val="0033CC"/>
                </a:solidFill>
                <a:effectLst/>
                <a:latin typeface="Times New Roman" panose="02020603050405020304" pitchFamily="18" charset="0"/>
                <a:cs typeface="Times New Roman" panose="02020603050405020304" pitchFamily="18" charset="0"/>
              </a:rPr>
              <a:t>vị</a:t>
            </a:r>
            <a:r>
              <a:rPr kumimoji="0" lang="en-US" altLang="en-US" sz="2800" b="1" i="0" u="none" strike="noStrike" cap="none" normalizeH="0" baseline="0" dirty="0">
                <a:ln>
                  <a:noFill/>
                </a:ln>
                <a:solidFill>
                  <a:srgbClr val="0033CC"/>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rgbClr val="0033CC"/>
                </a:solidFill>
                <a:effectLst/>
                <a:latin typeface="Times New Roman" panose="02020603050405020304" pitchFamily="18" charset="0"/>
                <a:cs typeface="Times New Roman" panose="02020603050405020304" pitchFamily="18" charset="0"/>
              </a:rPr>
              <a:t>ngữ</a:t>
            </a:r>
            <a:r>
              <a:rPr kumimoji="0" lang="en-US" altLang="en-US" sz="2800" b="1" i="0" u="none" strike="noStrike" cap="none" normalizeH="0" baseline="0" dirty="0">
                <a:ln>
                  <a:noFill/>
                </a:ln>
                <a:solidFill>
                  <a:srgbClr val="0033CC"/>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rgbClr val="0033CC"/>
                </a:solidFill>
                <a:effectLst/>
                <a:latin typeface="Times New Roman" panose="02020603050405020304" pitchFamily="18" charset="0"/>
                <a:cs typeface="Times New Roman" panose="02020603050405020304" pitchFamily="18" charset="0"/>
              </a:rPr>
              <a:t>của</a:t>
            </a:r>
            <a:r>
              <a:rPr kumimoji="0" lang="en-US" altLang="en-US" sz="2800" b="1" i="0" u="none" strike="noStrike" cap="none" normalizeH="0" baseline="0" dirty="0">
                <a:ln>
                  <a:noFill/>
                </a:ln>
                <a:solidFill>
                  <a:srgbClr val="0033CC"/>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rgbClr val="0033CC"/>
                </a:solidFill>
                <a:effectLst/>
                <a:latin typeface="Times New Roman" panose="02020603050405020304" pitchFamily="18" charset="0"/>
                <a:cs typeface="Times New Roman" panose="02020603050405020304" pitchFamily="18" charset="0"/>
              </a:rPr>
              <a:t>mỗi</a:t>
            </a:r>
            <a:r>
              <a:rPr kumimoji="0" lang="en-US" altLang="en-US" sz="2800" b="1" i="0" u="none" strike="noStrike" cap="none" normalizeH="0" baseline="0" dirty="0">
                <a:ln>
                  <a:noFill/>
                </a:ln>
                <a:solidFill>
                  <a:srgbClr val="0033CC"/>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rgbClr val="0033CC"/>
                </a:solidFill>
                <a:effectLst/>
                <a:latin typeface="Times New Roman" panose="02020603050405020304" pitchFamily="18" charset="0"/>
                <a:cs typeface="Times New Roman" panose="02020603050405020304" pitchFamily="18" charset="0"/>
              </a:rPr>
              <a:t>câu</a:t>
            </a:r>
            <a:r>
              <a:rPr kumimoji="0" lang="en-US" altLang="en-US" sz="2800" b="1" i="0" u="none" strike="noStrike" cap="none" normalizeH="0" baseline="0" dirty="0">
                <a:ln>
                  <a:noFill/>
                </a:ln>
                <a:solidFill>
                  <a:srgbClr val="0033CC"/>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rgbClr val="0033CC"/>
                </a:solidFill>
                <a:effectLst/>
                <a:latin typeface="Times New Roman" panose="02020603050405020304" pitchFamily="18" charset="0"/>
                <a:cs typeface="Times New Roman" panose="02020603050405020304" pitchFamily="18" charset="0"/>
              </a:rPr>
              <a:t>kể</a:t>
            </a:r>
            <a:r>
              <a:rPr kumimoji="0" lang="en-US" altLang="en-US" sz="2800" b="1" i="0" u="none" strike="noStrike" cap="none" normalizeH="0" baseline="0" dirty="0">
                <a:ln>
                  <a:noFill/>
                </a:ln>
                <a:solidFill>
                  <a:srgbClr val="0033CC"/>
                </a:solidFill>
                <a:effectLst/>
                <a:latin typeface="Times New Roman" panose="02020603050405020304" pitchFamily="18" charset="0"/>
                <a:cs typeface="Times New Roman" panose="02020603050405020304" pitchFamily="18" charset="0"/>
              </a:rPr>
              <a:t> </a:t>
            </a:r>
            <a:r>
              <a:rPr kumimoji="0" lang="en-US" altLang="en-US" sz="2800" b="1" i="1" u="none" strike="noStrike" cap="none" normalizeH="0" baseline="0" dirty="0">
                <a:ln>
                  <a:noFill/>
                </a:ln>
                <a:solidFill>
                  <a:srgbClr val="0033CC"/>
                </a:solidFill>
                <a:effectLst/>
                <a:latin typeface="Times New Roman" panose="02020603050405020304" pitchFamily="18" charset="0"/>
                <a:cs typeface="Times New Roman" panose="02020603050405020304" pitchFamily="18" charset="0"/>
              </a:rPr>
              <a:t>Ai </a:t>
            </a:r>
            <a:r>
              <a:rPr kumimoji="0" lang="en-US" altLang="en-US" sz="2800" b="1" i="1" u="none" strike="noStrike" cap="none" normalizeH="0" baseline="0" dirty="0" err="1">
                <a:ln>
                  <a:noFill/>
                </a:ln>
                <a:solidFill>
                  <a:srgbClr val="0033CC"/>
                </a:solidFill>
                <a:effectLst/>
                <a:latin typeface="Times New Roman" panose="02020603050405020304" pitchFamily="18" charset="0"/>
                <a:cs typeface="Times New Roman" panose="02020603050405020304" pitchFamily="18" charset="0"/>
              </a:rPr>
              <a:t>là</a:t>
            </a:r>
            <a:r>
              <a:rPr kumimoji="0" lang="en-US" altLang="en-US" sz="2800" b="1" i="1" u="none" strike="noStrike" cap="none" normalizeH="0" baseline="0" dirty="0">
                <a:ln>
                  <a:noFill/>
                </a:ln>
                <a:solidFill>
                  <a:srgbClr val="0033CC"/>
                </a:solidFill>
                <a:effectLst/>
                <a:latin typeface="Times New Roman" panose="02020603050405020304" pitchFamily="18" charset="0"/>
                <a:cs typeface="Times New Roman" panose="02020603050405020304" pitchFamily="18" charset="0"/>
              </a:rPr>
              <a:t> </a:t>
            </a:r>
            <a:r>
              <a:rPr kumimoji="0" lang="en-US" altLang="en-US" sz="2800" b="1" i="1" u="none" strike="noStrike" cap="none" normalizeH="0" baseline="0" dirty="0" err="1">
                <a:ln>
                  <a:noFill/>
                </a:ln>
                <a:solidFill>
                  <a:srgbClr val="0033CC"/>
                </a:solidFill>
                <a:effectLst/>
                <a:latin typeface="Times New Roman" panose="02020603050405020304" pitchFamily="18" charset="0"/>
                <a:cs typeface="Times New Roman" panose="02020603050405020304" pitchFamily="18" charset="0"/>
              </a:rPr>
              <a:t>gì</a:t>
            </a:r>
            <a:r>
              <a:rPr kumimoji="0" lang="en-US" altLang="en-US" sz="2800" b="1" i="1" u="none" strike="noStrike" cap="none" normalizeH="0" baseline="0" dirty="0">
                <a:ln>
                  <a:noFill/>
                </a:ln>
                <a:solidFill>
                  <a:srgbClr val="0033CC"/>
                </a:solidFill>
                <a:effectLst/>
                <a:latin typeface="Times New Roman" panose="02020603050405020304" pitchFamily="18" charset="0"/>
                <a:cs typeface="Times New Roman" panose="02020603050405020304" pitchFamily="18" charset="0"/>
              </a:rPr>
              <a:t>?</a:t>
            </a:r>
            <a:r>
              <a:rPr kumimoji="0" lang="en-US" altLang="en-US" sz="2800" b="1" i="0" u="none" strike="noStrike" cap="none" normalizeH="0" baseline="0" dirty="0">
                <a:ln>
                  <a:noFill/>
                </a:ln>
                <a:solidFill>
                  <a:srgbClr val="0033CC"/>
                </a:solidFill>
                <a:effectLst/>
                <a:latin typeface="Times New Roman" panose="02020603050405020304" pitchFamily="18" charset="0"/>
                <a:cs typeface="Times New Roman" panose="02020603050405020304" pitchFamily="18" charset="0"/>
              </a:rPr>
              <a:t>  </a:t>
            </a:r>
            <a:endParaRPr kumimoji="0" lang="en-US" altLang="en-US" sz="2800" b="0" i="0" u="none" strike="noStrike" cap="none" normalizeH="0" baseline="0" dirty="0">
              <a:ln>
                <a:noFill/>
              </a:ln>
              <a:solidFill>
                <a:srgbClr val="0033CC"/>
              </a:solidFill>
              <a:effectLst/>
              <a:latin typeface="Times New Roman" panose="02020603050405020304" pitchFamily="18" charset="0"/>
              <a:cs typeface="Times New Roman" panose="02020603050405020304" pitchFamily="18" charset="0"/>
            </a:endParaRPr>
          </a:p>
        </p:txBody>
      </p:sp>
      <p:cxnSp>
        <p:nvCxnSpPr>
          <p:cNvPr id="13" name="Straight Connector 12"/>
          <p:cNvCxnSpPr/>
          <p:nvPr/>
        </p:nvCxnSpPr>
        <p:spPr bwMode="auto">
          <a:xfrm flipH="1">
            <a:off x="4480560" y="1253032"/>
            <a:ext cx="88900" cy="365125"/>
          </a:xfrm>
          <a:prstGeom prst="line">
            <a:avLst/>
          </a:prstGeom>
          <a:ln w="38100">
            <a:solidFill>
              <a:srgbClr val="0033CC"/>
            </a:solidFill>
            <a:headEnd type="none" w="med" len="med"/>
            <a:tailEnd type="none" w="med" len="med"/>
          </a:ln>
        </p:spPr>
        <p:style>
          <a:lnRef idx="2">
            <a:schemeClr val="accent6"/>
          </a:lnRef>
          <a:fillRef idx="0">
            <a:schemeClr val="accent6"/>
          </a:fillRef>
          <a:effectRef idx="1">
            <a:schemeClr val="accent6"/>
          </a:effectRef>
          <a:fontRef idx="minor">
            <a:schemeClr val="tx1"/>
          </a:fontRef>
        </p:style>
      </p:cxnSp>
      <p:sp>
        <p:nvSpPr>
          <p:cNvPr id="14" name="Text Box 20"/>
          <p:cNvSpPr txBox="1">
            <a:spLocks noChangeArrowheads="1"/>
          </p:cNvSpPr>
          <p:nvPr/>
        </p:nvSpPr>
        <p:spPr bwMode="auto">
          <a:xfrm>
            <a:off x="2232660" y="1665807"/>
            <a:ext cx="838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2400" b="1" dirty="0">
                <a:solidFill>
                  <a:srgbClr val="00B050"/>
                </a:solidFill>
                <a:latin typeface="Times New Roman" panose="02020603050405020304" pitchFamily="18" charset="0"/>
                <a:cs typeface="Times New Roman" panose="02020603050405020304" pitchFamily="18" charset="0"/>
              </a:rPr>
              <a:t>CN</a:t>
            </a:r>
          </a:p>
        </p:txBody>
      </p:sp>
      <p:sp>
        <p:nvSpPr>
          <p:cNvPr id="15" name="Line 12"/>
          <p:cNvSpPr>
            <a:spLocks noChangeShapeType="1"/>
          </p:cNvSpPr>
          <p:nvPr/>
        </p:nvSpPr>
        <p:spPr bwMode="auto">
          <a:xfrm flipV="1">
            <a:off x="1616710" y="1662632"/>
            <a:ext cx="2711450" cy="0"/>
          </a:xfrm>
          <a:prstGeom prst="line">
            <a:avLst/>
          </a:prstGeom>
          <a:noFill/>
          <a:ln w="38100">
            <a:solidFill>
              <a:srgbClr val="00B0F0"/>
            </a:solidFill>
            <a:round/>
            <a:headEnd/>
            <a:tailEnd/>
          </a:ln>
          <a:extLst>
            <a:ext uri="{909E8E84-426E-40DD-AFC4-6F175D3DCCD1}">
              <a14:hiddenFill xmlns:a14="http://schemas.microsoft.com/office/drawing/2010/main">
                <a:noFill/>
              </a14:hiddenFill>
            </a:ext>
          </a:extLst>
        </p:spPr>
        <p:txBody>
          <a:bodyPr/>
          <a:lstStyle/>
          <a:p>
            <a:endParaRPr lang="en-US" sz="2400">
              <a:solidFill>
                <a:srgbClr val="00B050"/>
              </a:solidFill>
              <a:latin typeface="Times New Roman" panose="02020603050405020304" pitchFamily="18" charset="0"/>
              <a:cs typeface="Times New Roman" panose="02020603050405020304" pitchFamily="18" charset="0"/>
            </a:endParaRPr>
          </a:p>
        </p:txBody>
      </p:sp>
      <p:sp>
        <p:nvSpPr>
          <p:cNvPr id="16" name="Text Box 20"/>
          <p:cNvSpPr txBox="1">
            <a:spLocks noChangeArrowheads="1"/>
          </p:cNvSpPr>
          <p:nvPr/>
        </p:nvSpPr>
        <p:spPr bwMode="auto">
          <a:xfrm>
            <a:off x="5196574" y="1641424"/>
            <a:ext cx="838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2400" b="1" dirty="0">
                <a:solidFill>
                  <a:srgbClr val="00B050"/>
                </a:solidFill>
                <a:latin typeface="Times New Roman" panose="02020603050405020304" pitchFamily="18" charset="0"/>
                <a:cs typeface="Times New Roman" panose="02020603050405020304" pitchFamily="18" charset="0"/>
              </a:rPr>
              <a:t>VN</a:t>
            </a:r>
          </a:p>
        </p:txBody>
      </p:sp>
      <p:sp>
        <p:nvSpPr>
          <p:cNvPr id="17" name="Line 12"/>
          <p:cNvSpPr>
            <a:spLocks noChangeShapeType="1"/>
          </p:cNvSpPr>
          <p:nvPr/>
        </p:nvSpPr>
        <p:spPr bwMode="auto">
          <a:xfrm flipV="1">
            <a:off x="4580624" y="1618157"/>
            <a:ext cx="3054616" cy="20092"/>
          </a:xfrm>
          <a:prstGeom prst="line">
            <a:avLst/>
          </a:prstGeom>
          <a:noFill/>
          <a:ln w="38100">
            <a:solidFill>
              <a:srgbClr val="00B0F0"/>
            </a:solidFill>
            <a:round/>
            <a:headEnd/>
            <a:tailEnd/>
          </a:ln>
          <a:extLst>
            <a:ext uri="{909E8E84-426E-40DD-AFC4-6F175D3DCCD1}">
              <a14:hiddenFill xmlns:a14="http://schemas.microsoft.com/office/drawing/2010/main">
                <a:noFill/>
              </a14:hiddenFill>
            </a:ext>
          </a:extLst>
        </p:spPr>
        <p:txBody>
          <a:bodyPr/>
          <a:lstStyle/>
          <a:p>
            <a:endParaRPr lang="en-US" sz="2400">
              <a:solidFill>
                <a:srgbClr val="00B050"/>
              </a:solidFill>
              <a:latin typeface="Times New Roman" panose="02020603050405020304" pitchFamily="18" charset="0"/>
              <a:cs typeface="Times New Roman" panose="02020603050405020304" pitchFamily="18" charset="0"/>
            </a:endParaRPr>
          </a:p>
        </p:txBody>
      </p:sp>
      <p:cxnSp>
        <p:nvCxnSpPr>
          <p:cNvPr id="18" name="Straight Connector 17"/>
          <p:cNvCxnSpPr/>
          <p:nvPr/>
        </p:nvCxnSpPr>
        <p:spPr bwMode="auto">
          <a:xfrm flipH="1">
            <a:off x="2764155" y="2090888"/>
            <a:ext cx="88900" cy="365125"/>
          </a:xfrm>
          <a:prstGeom prst="line">
            <a:avLst/>
          </a:prstGeom>
          <a:ln w="38100">
            <a:solidFill>
              <a:srgbClr val="0033CC"/>
            </a:solidFill>
            <a:headEnd type="none" w="med" len="med"/>
            <a:tailEnd type="none" w="med" len="med"/>
          </a:ln>
        </p:spPr>
        <p:style>
          <a:lnRef idx="2">
            <a:schemeClr val="accent6"/>
          </a:lnRef>
          <a:fillRef idx="0">
            <a:schemeClr val="accent6"/>
          </a:fillRef>
          <a:effectRef idx="1">
            <a:schemeClr val="accent6"/>
          </a:effectRef>
          <a:fontRef idx="minor">
            <a:schemeClr val="tx1"/>
          </a:fontRef>
        </p:style>
      </p:cxnSp>
      <p:sp>
        <p:nvSpPr>
          <p:cNvPr id="19" name="Text Box 20"/>
          <p:cNvSpPr txBox="1">
            <a:spLocks noChangeArrowheads="1"/>
          </p:cNvSpPr>
          <p:nvPr/>
        </p:nvSpPr>
        <p:spPr bwMode="auto">
          <a:xfrm>
            <a:off x="1486166" y="2551097"/>
            <a:ext cx="838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2400" b="1" dirty="0">
                <a:solidFill>
                  <a:srgbClr val="00B050"/>
                </a:solidFill>
                <a:latin typeface="Times New Roman" panose="02020603050405020304" pitchFamily="18" charset="0"/>
                <a:cs typeface="Times New Roman" panose="02020603050405020304" pitchFamily="18" charset="0"/>
              </a:rPr>
              <a:t>CN</a:t>
            </a:r>
          </a:p>
        </p:txBody>
      </p:sp>
      <p:sp>
        <p:nvSpPr>
          <p:cNvPr id="20" name="Line 12"/>
          <p:cNvSpPr>
            <a:spLocks noChangeShapeType="1"/>
          </p:cNvSpPr>
          <p:nvPr/>
        </p:nvSpPr>
        <p:spPr bwMode="auto">
          <a:xfrm flipV="1">
            <a:off x="870216" y="2547011"/>
            <a:ext cx="1893939" cy="911"/>
          </a:xfrm>
          <a:prstGeom prst="line">
            <a:avLst/>
          </a:prstGeom>
          <a:noFill/>
          <a:ln w="38100">
            <a:solidFill>
              <a:srgbClr val="00B0F0"/>
            </a:solidFill>
            <a:round/>
            <a:headEnd/>
            <a:tailEnd/>
          </a:ln>
          <a:extLst>
            <a:ext uri="{909E8E84-426E-40DD-AFC4-6F175D3DCCD1}">
              <a14:hiddenFill xmlns:a14="http://schemas.microsoft.com/office/drawing/2010/main">
                <a:noFill/>
              </a14:hiddenFill>
            </a:ext>
          </a:extLst>
        </p:spPr>
        <p:txBody>
          <a:bodyPr/>
          <a:lstStyle/>
          <a:p>
            <a:endParaRPr lang="en-US" sz="2400">
              <a:solidFill>
                <a:srgbClr val="00B050"/>
              </a:solidFill>
              <a:latin typeface="Times New Roman" panose="02020603050405020304" pitchFamily="18" charset="0"/>
              <a:cs typeface="Times New Roman" panose="02020603050405020304" pitchFamily="18" charset="0"/>
            </a:endParaRPr>
          </a:p>
        </p:txBody>
      </p:sp>
      <p:sp>
        <p:nvSpPr>
          <p:cNvPr id="21" name="Text Box 20"/>
          <p:cNvSpPr txBox="1">
            <a:spLocks noChangeArrowheads="1"/>
          </p:cNvSpPr>
          <p:nvPr/>
        </p:nvSpPr>
        <p:spPr bwMode="auto">
          <a:xfrm>
            <a:off x="4450080" y="2526714"/>
            <a:ext cx="838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2400" b="1" dirty="0">
                <a:solidFill>
                  <a:srgbClr val="00B050"/>
                </a:solidFill>
                <a:latin typeface="Times New Roman" panose="02020603050405020304" pitchFamily="18" charset="0"/>
                <a:cs typeface="Times New Roman" panose="02020603050405020304" pitchFamily="18" charset="0"/>
              </a:rPr>
              <a:t>VN</a:t>
            </a:r>
          </a:p>
        </p:txBody>
      </p:sp>
      <p:sp>
        <p:nvSpPr>
          <p:cNvPr id="22" name="Line 12"/>
          <p:cNvSpPr>
            <a:spLocks noChangeShapeType="1"/>
          </p:cNvSpPr>
          <p:nvPr/>
        </p:nvSpPr>
        <p:spPr bwMode="auto">
          <a:xfrm flipV="1">
            <a:off x="2967222" y="2489110"/>
            <a:ext cx="3054616" cy="20092"/>
          </a:xfrm>
          <a:prstGeom prst="line">
            <a:avLst/>
          </a:prstGeom>
          <a:noFill/>
          <a:ln w="38100">
            <a:solidFill>
              <a:srgbClr val="00B0F0"/>
            </a:solidFill>
            <a:round/>
            <a:headEnd/>
            <a:tailEnd/>
          </a:ln>
          <a:extLst>
            <a:ext uri="{909E8E84-426E-40DD-AFC4-6F175D3DCCD1}">
              <a14:hiddenFill xmlns:a14="http://schemas.microsoft.com/office/drawing/2010/main">
                <a:noFill/>
              </a14:hiddenFill>
            </a:ext>
          </a:extLst>
        </p:spPr>
        <p:txBody>
          <a:bodyPr/>
          <a:lstStyle/>
          <a:p>
            <a:endParaRPr lang="en-US" sz="2400">
              <a:solidFill>
                <a:srgbClr val="00B050"/>
              </a:solidFill>
              <a:latin typeface="Times New Roman" panose="02020603050405020304" pitchFamily="18" charset="0"/>
              <a:cs typeface="Times New Roman" panose="02020603050405020304" pitchFamily="18" charset="0"/>
            </a:endParaRPr>
          </a:p>
        </p:txBody>
      </p:sp>
      <p:cxnSp>
        <p:nvCxnSpPr>
          <p:cNvPr id="23" name="Straight Connector 22"/>
          <p:cNvCxnSpPr/>
          <p:nvPr/>
        </p:nvCxnSpPr>
        <p:spPr bwMode="auto">
          <a:xfrm flipH="1">
            <a:off x="2764155" y="3356282"/>
            <a:ext cx="88900" cy="365125"/>
          </a:xfrm>
          <a:prstGeom prst="line">
            <a:avLst/>
          </a:prstGeom>
          <a:ln w="38100">
            <a:solidFill>
              <a:srgbClr val="0033CC"/>
            </a:solidFill>
            <a:headEnd type="none" w="med" len="med"/>
            <a:tailEnd type="none" w="med" len="med"/>
          </a:ln>
        </p:spPr>
        <p:style>
          <a:lnRef idx="2">
            <a:schemeClr val="accent6"/>
          </a:lnRef>
          <a:fillRef idx="0">
            <a:schemeClr val="accent6"/>
          </a:fillRef>
          <a:effectRef idx="1">
            <a:schemeClr val="accent6"/>
          </a:effectRef>
          <a:fontRef idx="minor">
            <a:schemeClr val="tx1"/>
          </a:fontRef>
        </p:style>
      </p:cxnSp>
      <p:sp>
        <p:nvSpPr>
          <p:cNvPr id="24" name="Text Box 20"/>
          <p:cNvSpPr txBox="1">
            <a:spLocks noChangeArrowheads="1"/>
          </p:cNvSpPr>
          <p:nvPr/>
        </p:nvSpPr>
        <p:spPr bwMode="auto">
          <a:xfrm>
            <a:off x="1575066" y="3779860"/>
            <a:ext cx="838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2400" b="1" dirty="0">
                <a:solidFill>
                  <a:srgbClr val="00B050"/>
                </a:solidFill>
                <a:latin typeface="Times New Roman" panose="02020603050405020304" pitchFamily="18" charset="0"/>
                <a:cs typeface="Times New Roman" panose="02020603050405020304" pitchFamily="18" charset="0"/>
              </a:rPr>
              <a:t>CN</a:t>
            </a:r>
          </a:p>
        </p:txBody>
      </p:sp>
      <p:sp>
        <p:nvSpPr>
          <p:cNvPr id="25" name="Line 12"/>
          <p:cNvSpPr>
            <a:spLocks noChangeShapeType="1"/>
          </p:cNvSpPr>
          <p:nvPr/>
        </p:nvSpPr>
        <p:spPr bwMode="auto">
          <a:xfrm flipV="1">
            <a:off x="959116" y="3732210"/>
            <a:ext cx="1646924" cy="44475"/>
          </a:xfrm>
          <a:prstGeom prst="line">
            <a:avLst/>
          </a:prstGeom>
          <a:noFill/>
          <a:ln w="38100">
            <a:solidFill>
              <a:srgbClr val="00B0F0"/>
            </a:solidFill>
            <a:round/>
            <a:headEnd/>
            <a:tailEnd/>
          </a:ln>
          <a:extLst>
            <a:ext uri="{909E8E84-426E-40DD-AFC4-6F175D3DCCD1}">
              <a14:hiddenFill xmlns:a14="http://schemas.microsoft.com/office/drawing/2010/main">
                <a:noFill/>
              </a14:hiddenFill>
            </a:ext>
          </a:extLst>
        </p:spPr>
        <p:txBody>
          <a:bodyPr/>
          <a:lstStyle/>
          <a:p>
            <a:endParaRPr lang="en-US" sz="2400">
              <a:solidFill>
                <a:srgbClr val="00B050"/>
              </a:solidFill>
              <a:latin typeface="Times New Roman" panose="02020603050405020304" pitchFamily="18" charset="0"/>
              <a:cs typeface="Times New Roman" panose="02020603050405020304" pitchFamily="18" charset="0"/>
            </a:endParaRPr>
          </a:p>
        </p:txBody>
      </p:sp>
      <p:sp>
        <p:nvSpPr>
          <p:cNvPr id="26" name="Text Box 20"/>
          <p:cNvSpPr txBox="1">
            <a:spLocks noChangeArrowheads="1"/>
          </p:cNvSpPr>
          <p:nvPr/>
        </p:nvSpPr>
        <p:spPr bwMode="auto">
          <a:xfrm>
            <a:off x="4538980" y="3755477"/>
            <a:ext cx="838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2400" b="1" dirty="0">
                <a:solidFill>
                  <a:srgbClr val="00B050"/>
                </a:solidFill>
                <a:latin typeface="Times New Roman" panose="02020603050405020304" pitchFamily="18" charset="0"/>
                <a:cs typeface="Times New Roman" panose="02020603050405020304" pitchFamily="18" charset="0"/>
              </a:rPr>
              <a:t>VN</a:t>
            </a:r>
          </a:p>
        </p:txBody>
      </p:sp>
      <p:sp>
        <p:nvSpPr>
          <p:cNvPr id="27" name="Line 12"/>
          <p:cNvSpPr>
            <a:spLocks noChangeShapeType="1"/>
          </p:cNvSpPr>
          <p:nvPr/>
        </p:nvSpPr>
        <p:spPr bwMode="auto">
          <a:xfrm flipV="1">
            <a:off x="2922772" y="3732210"/>
            <a:ext cx="4892558" cy="5574"/>
          </a:xfrm>
          <a:prstGeom prst="line">
            <a:avLst/>
          </a:prstGeom>
          <a:noFill/>
          <a:ln w="38100">
            <a:solidFill>
              <a:srgbClr val="00B0F0"/>
            </a:solidFill>
            <a:round/>
            <a:headEnd/>
            <a:tailEnd/>
          </a:ln>
          <a:extLst>
            <a:ext uri="{909E8E84-426E-40DD-AFC4-6F175D3DCCD1}">
              <a14:hiddenFill xmlns:a14="http://schemas.microsoft.com/office/drawing/2010/main">
                <a:noFill/>
              </a14:hiddenFill>
            </a:ext>
          </a:extLst>
        </p:spPr>
        <p:txBody>
          <a:bodyPr/>
          <a:lstStyle/>
          <a:p>
            <a:endParaRPr lang="en-US" sz="2400">
              <a:solidFill>
                <a:srgbClr val="00B050"/>
              </a:solidFill>
              <a:latin typeface="Times New Roman" panose="02020603050405020304" pitchFamily="18" charset="0"/>
              <a:cs typeface="Times New Roman" panose="02020603050405020304" pitchFamily="18" charset="0"/>
            </a:endParaRPr>
          </a:p>
        </p:txBody>
      </p:sp>
      <p:cxnSp>
        <p:nvCxnSpPr>
          <p:cNvPr id="28" name="Straight Connector 27"/>
          <p:cNvCxnSpPr/>
          <p:nvPr/>
        </p:nvCxnSpPr>
        <p:spPr bwMode="auto">
          <a:xfrm flipH="1">
            <a:off x="2804160" y="4506105"/>
            <a:ext cx="88900" cy="365125"/>
          </a:xfrm>
          <a:prstGeom prst="line">
            <a:avLst/>
          </a:prstGeom>
          <a:ln w="38100">
            <a:solidFill>
              <a:srgbClr val="0033CC"/>
            </a:solidFill>
            <a:headEnd type="none" w="med" len="med"/>
            <a:tailEnd type="none" w="med" len="med"/>
          </a:ln>
        </p:spPr>
        <p:style>
          <a:lnRef idx="2">
            <a:schemeClr val="accent6"/>
          </a:lnRef>
          <a:fillRef idx="0">
            <a:schemeClr val="accent6"/>
          </a:fillRef>
          <a:effectRef idx="1">
            <a:schemeClr val="accent6"/>
          </a:effectRef>
          <a:fontRef idx="minor">
            <a:schemeClr val="tx1"/>
          </a:fontRef>
        </p:style>
      </p:cxnSp>
      <p:sp>
        <p:nvSpPr>
          <p:cNvPr id="29" name="Text Box 20"/>
          <p:cNvSpPr txBox="1">
            <a:spLocks noChangeArrowheads="1"/>
          </p:cNvSpPr>
          <p:nvPr/>
        </p:nvSpPr>
        <p:spPr bwMode="auto">
          <a:xfrm>
            <a:off x="1739618" y="4868127"/>
            <a:ext cx="838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2400" b="1" dirty="0">
                <a:solidFill>
                  <a:srgbClr val="00B050"/>
                </a:solidFill>
                <a:latin typeface="Times New Roman" panose="02020603050405020304" pitchFamily="18" charset="0"/>
                <a:cs typeface="Times New Roman" panose="02020603050405020304" pitchFamily="18" charset="0"/>
              </a:rPr>
              <a:t>CN</a:t>
            </a:r>
          </a:p>
        </p:txBody>
      </p:sp>
      <p:sp>
        <p:nvSpPr>
          <p:cNvPr id="30" name="Line 12"/>
          <p:cNvSpPr>
            <a:spLocks noChangeShapeType="1"/>
          </p:cNvSpPr>
          <p:nvPr/>
        </p:nvSpPr>
        <p:spPr bwMode="auto">
          <a:xfrm flipV="1">
            <a:off x="1360568" y="4868127"/>
            <a:ext cx="1397339" cy="28839"/>
          </a:xfrm>
          <a:prstGeom prst="line">
            <a:avLst/>
          </a:prstGeom>
          <a:noFill/>
          <a:ln w="38100">
            <a:solidFill>
              <a:srgbClr val="00B0F0"/>
            </a:solidFill>
            <a:round/>
            <a:headEnd/>
            <a:tailEnd/>
          </a:ln>
          <a:extLst>
            <a:ext uri="{909E8E84-426E-40DD-AFC4-6F175D3DCCD1}">
              <a14:hiddenFill xmlns:a14="http://schemas.microsoft.com/office/drawing/2010/main">
                <a:noFill/>
              </a14:hiddenFill>
            </a:ext>
          </a:extLst>
        </p:spPr>
        <p:txBody>
          <a:bodyPr/>
          <a:lstStyle/>
          <a:p>
            <a:endParaRPr lang="en-US" sz="2400">
              <a:solidFill>
                <a:srgbClr val="00B050"/>
              </a:solidFill>
              <a:latin typeface="Times New Roman" panose="02020603050405020304" pitchFamily="18" charset="0"/>
              <a:cs typeface="Times New Roman" panose="02020603050405020304" pitchFamily="18" charset="0"/>
            </a:endParaRPr>
          </a:p>
        </p:txBody>
      </p:sp>
      <p:sp>
        <p:nvSpPr>
          <p:cNvPr id="31" name="Text Box 20"/>
          <p:cNvSpPr txBox="1">
            <a:spLocks noChangeArrowheads="1"/>
          </p:cNvSpPr>
          <p:nvPr/>
        </p:nvSpPr>
        <p:spPr bwMode="auto">
          <a:xfrm>
            <a:off x="4358374" y="4882546"/>
            <a:ext cx="838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2400" b="1" dirty="0">
                <a:solidFill>
                  <a:srgbClr val="00B050"/>
                </a:solidFill>
                <a:latin typeface="Times New Roman" panose="02020603050405020304" pitchFamily="18" charset="0"/>
                <a:cs typeface="Times New Roman" panose="02020603050405020304" pitchFamily="18" charset="0"/>
              </a:rPr>
              <a:t>VN</a:t>
            </a:r>
          </a:p>
        </p:txBody>
      </p:sp>
      <p:sp>
        <p:nvSpPr>
          <p:cNvPr id="32" name="Line 12"/>
          <p:cNvSpPr>
            <a:spLocks noChangeShapeType="1"/>
          </p:cNvSpPr>
          <p:nvPr/>
        </p:nvSpPr>
        <p:spPr bwMode="auto">
          <a:xfrm flipV="1">
            <a:off x="2893060" y="4896966"/>
            <a:ext cx="4084586" cy="7544"/>
          </a:xfrm>
          <a:prstGeom prst="line">
            <a:avLst/>
          </a:prstGeom>
          <a:noFill/>
          <a:ln w="38100">
            <a:solidFill>
              <a:srgbClr val="00B0F0"/>
            </a:solidFill>
            <a:round/>
            <a:headEnd/>
            <a:tailEnd/>
          </a:ln>
          <a:extLst>
            <a:ext uri="{909E8E84-426E-40DD-AFC4-6F175D3DCCD1}">
              <a14:hiddenFill xmlns:a14="http://schemas.microsoft.com/office/drawing/2010/main">
                <a:noFill/>
              </a14:hiddenFill>
            </a:ext>
          </a:extLst>
        </p:spPr>
        <p:txBody>
          <a:bodyPr/>
          <a:lstStyle/>
          <a:p>
            <a:endParaRPr lang="en-US" sz="2400">
              <a:solidFill>
                <a:srgbClr val="00B050"/>
              </a:solidFill>
              <a:latin typeface="Times New Roman" panose="02020603050405020304" pitchFamily="18" charset="0"/>
              <a:cs typeface="Times New Roman" panose="02020603050405020304" pitchFamily="18" charset="0"/>
            </a:endParaRPr>
          </a:p>
        </p:txBody>
      </p:sp>
      <p:cxnSp>
        <p:nvCxnSpPr>
          <p:cNvPr id="33" name="Straight Connector 32"/>
          <p:cNvCxnSpPr/>
          <p:nvPr/>
        </p:nvCxnSpPr>
        <p:spPr bwMode="auto">
          <a:xfrm flipH="1">
            <a:off x="2634246" y="5795604"/>
            <a:ext cx="88900" cy="365125"/>
          </a:xfrm>
          <a:prstGeom prst="line">
            <a:avLst/>
          </a:prstGeom>
          <a:ln w="38100">
            <a:solidFill>
              <a:srgbClr val="0033CC"/>
            </a:solidFill>
            <a:headEnd type="none" w="med" len="med"/>
            <a:tailEnd type="none" w="med" len="med"/>
          </a:ln>
        </p:spPr>
        <p:style>
          <a:lnRef idx="2">
            <a:schemeClr val="accent6"/>
          </a:lnRef>
          <a:fillRef idx="0">
            <a:schemeClr val="accent6"/>
          </a:fillRef>
          <a:effectRef idx="1">
            <a:schemeClr val="accent6"/>
          </a:effectRef>
          <a:fontRef idx="minor">
            <a:schemeClr val="tx1"/>
          </a:fontRef>
        </p:style>
      </p:cxnSp>
      <p:sp>
        <p:nvSpPr>
          <p:cNvPr id="34" name="Text Box 20"/>
          <p:cNvSpPr txBox="1">
            <a:spLocks noChangeArrowheads="1"/>
          </p:cNvSpPr>
          <p:nvPr/>
        </p:nvSpPr>
        <p:spPr bwMode="auto">
          <a:xfrm>
            <a:off x="1575066" y="6253216"/>
            <a:ext cx="838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2400" b="1" dirty="0">
                <a:solidFill>
                  <a:srgbClr val="00B050"/>
                </a:solidFill>
                <a:latin typeface="Times New Roman" panose="02020603050405020304" pitchFamily="18" charset="0"/>
                <a:cs typeface="Times New Roman" panose="02020603050405020304" pitchFamily="18" charset="0"/>
              </a:rPr>
              <a:t>CN</a:t>
            </a:r>
          </a:p>
        </p:txBody>
      </p:sp>
      <p:sp>
        <p:nvSpPr>
          <p:cNvPr id="35" name="Line 12"/>
          <p:cNvSpPr>
            <a:spLocks noChangeShapeType="1"/>
          </p:cNvSpPr>
          <p:nvPr/>
        </p:nvSpPr>
        <p:spPr bwMode="auto">
          <a:xfrm>
            <a:off x="1272806" y="6174530"/>
            <a:ext cx="1273544" cy="3175"/>
          </a:xfrm>
          <a:prstGeom prst="line">
            <a:avLst/>
          </a:prstGeom>
          <a:noFill/>
          <a:ln w="38100">
            <a:solidFill>
              <a:srgbClr val="00B0F0"/>
            </a:solidFill>
            <a:round/>
            <a:headEnd/>
            <a:tailEnd/>
          </a:ln>
          <a:extLst>
            <a:ext uri="{909E8E84-426E-40DD-AFC4-6F175D3DCCD1}">
              <a14:hiddenFill xmlns:a14="http://schemas.microsoft.com/office/drawing/2010/main">
                <a:noFill/>
              </a14:hiddenFill>
            </a:ext>
          </a:extLst>
        </p:spPr>
        <p:txBody>
          <a:bodyPr/>
          <a:lstStyle/>
          <a:p>
            <a:endParaRPr lang="en-US" sz="2400">
              <a:solidFill>
                <a:srgbClr val="00B050"/>
              </a:solidFill>
              <a:latin typeface="Times New Roman" panose="02020603050405020304" pitchFamily="18" charset="0"/>
              <a:cs typeface="Times New Roman" panose="02020603050405020304" pitchFamily="18" charset="0"/>
            </a:endParaRPr>
          </a:p>
        </p:txBody>
      </p:sp>
      <p:sp>
        <p:nvSpPr>
          <p:cNvPr id="36" name="Text Box 20"/>
          <p:cNvSpPr txBox="1">
            <a:spLocks noChangeArrowheads="1"/>
          </p:cNvSpPr>
          <p:nvPr/>
        </p:nvSpPr>
        <p:spPr bwMode="auto">
          <a:xfrm>
            <a:off x="4538980" y="6228833"/>
            <a:ext cx="838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2400" b="1" dirty="0">
                <a:solidFill>
                  <a:srgbClr val="00B050"/>
                </a:solidFill>
                <a:latin typeface="Times New Roman" panose="02020603050405020304" pitchFamily="18" charset="0"/>
                <a:cs typeface="Times New Roman" panose="02020603050405020304" pitchFamily="18" charset="0"/>
              </a:rPr>
              <a:t>VN</a:t>
            </a:r>
          </a:p>
        </p:txBody>
      </p:sp>
      <p:sp>
        <p:nvSpPr>
          <p:cNvPr id="37" name="Line 12"/>
          <p:cNvSpPr>
            <a:spLocks noChangeShapeType="1"/>
          </p:cNvSpPr>
          <p:nvPr/>
        </p:nvSpPr>
        <p:spPr bwMode="auto">
          <a:xfrm flipV="1">
            <a:off x="2800852" y="6151735"/>
            <a:ext cx="6282188" cy="10046"/>
          </a:xfrm>
          <a:prstGeom prst="line">
            <a:avLst/>
          </a:prstGeom>
          <a:noFill/>
          <a:ln w="38100">
            <a:solidFill>
              <a:srgbClr val="00B0F0"/>
            </a:solidFill>
            <a:round/>
            <a:headEnd/>
            <a:tailEnd/>
          </a:ln>
          <a:extLst>
            <a:ext uri="{909E8E84-426E-40DD-AFC4-6F175D3DCCD1}">
              <a14:hiddenFill xmlns:a14="http://schemas.microsoft.com/office/drawing/2010/main">
                <a:noFill/>
              </a14:hiddenFill>
            </a:ext>
          </a:extLst>
        </p:spPr>
        <p:txBody>
          <a:bodyPr/>
          <a:lstStyle/>
          <a:p>
            <a:endParaRPr lang="en-US" sz="2400">
              <a:solidFill>
                <a:srgbClr val="00B050"/>
              </a:solidFill>
              <a:latin typeface="Times New Roman" panose="02020603050405020304" pitchFamily="18" charset="0"/>
              <a:cs typeface="Times New Roman" panose="02020603050405020304" pitchFamily="18" charset="0"/>
            </a:endParaRPr>
          </a:p>
        </p:txBody>
      </p:sp>
      <p:sp>
        <p:nvSpPr>
          <p:cNvPr id="5" name="Line 12">
            <a:extLst>
              <a:ext uri="{FF2B5EF4-FFF2-40B4-BE49-F238E27FC236}">
                <a16:creationId xmlns:a16="http://schemas.microsoft.com/office/drawing/2014/main" xmlns="" id="{096184A9-0F81-7CDD-002C-5E28B6C94746}"/>
              </a:ext>
            </a:extLst>
          </p:cNvPr>
          <p:cNvSpPr>
            <a:spLocks noChangeShapeType="1"/>
          </p:cNvSpPr>
          <p:nvPr/>
        </p:nvSpPr>
        <p:spPr bwMode="auto">
          <a:xfrm flipV="1">
            <a:off x="4580624" y="1685209"/>
            <a:ext cx="3054616" cy="20092"/>
          </a:xfrm>
          <a:prstGeom prst="line">
            <a:avLst/>
          </a:prstGeom>
          <a:noFill/>
          <a:ln w="38100">
            <a:solidFill>
              <a:srgbClr val="00B0F0"/>
            </a:solidFill>
            <a:round/>
            <a:headEnd/>
            <a:tailEnd/>
          </a:ln>
          <a:extLst>
            <a:ext uri="{909E8E84-426E-40DD-AFC4-6F175D3DCCD1}">
              <a14:hiddenFill xmlns:a14="http://schemas.microsoft.com/office/drawing/2010/main">
                <a:noFill/>
              </a14:hiddenFill>
            </a:ext>
          </a:extLst>
        </p:spPr>
        <p:txBody>
          <a:bodyPr/>
          <a:lstStyle/>
          <a:p>
            <a:endParaRPr lang="en-US" sz="2400">
              <a:solidFill>
                <a:srgbClr val="00B050"/>
              </a:solidFill>
              <a:latin typeface="Times New Roman" panose="02020603050405020304" pitchFamily="18" charset="0"/>
              <a:cs typeface="Times New Roman" panose="02020603050405020304" pitchFamily="18" charset="0"/>
            </a:endParaRPr>
          </a:p>
        </p:txBody>
      </p:sp>
      <p:sp>
        <p:nvSpPr>
          <p:cNvPr id="6" name="Line 12">
            <a:extLst>
              <a:ext uri="{FF2B5EF4-FFF2-40B4-BE49-F238E27FC236}">
                <a16:creationId xmlns:a16="http://schemas.microsoft.com/office/drawing/2014/main" xmlns="" id="{1A4A8E1A-206B-3081-44B7-6073D801107F}"/>
              </a:ext>
            </a:extLst>
          </p:cNvPr>
          <p:cNvSpPr>
            <a:spLocks noChangeShapeType="1"/>
          </p:cNvSpPr>
          <p:nvPr/>
        </p:nvSpPr>
        <p:spPr bwMode="auto">
          <a:xfrm flipV="1">
            <a:off x="2980158" y="2566208"/>
            <a:ext cx="3054616" cy="20092"/>
          </a:xfrm>
          <a:prstGeom prst="line">
            <a:avLst/>
          </a:prstGeom>
          <a:noFill/>
          <a:ln w="38100">
            <a:solidFill>
              <a:srgbClr val="00B0F0"/>
            </a:solidFill>
            <a:round/>
            <a:headEnd/>
            <a:tailEnd/>
          </a:ln>
          <a:extLst>
            <a:ext uri="{909E8E84-426E-40DD-AFC4-6F175D3DCCD1}">
              <a14:hiddenFill xmlns:a14="http://schemas.microsoft.com/office/drawing/2010/main">
                <a:noFill/>
              </a14:hiddenFill>
            </a:ext>
          </a:extLst>
        </p:spPr>
        <p:txBody>
          <a:bodyPr/>
          <a:lstStyle/>
          <a:p>
            <a:endParaRPr lang="en-US" sz="2400">
              <a:solidFill>
                <a:srgbClr val="00B050"/>
              </a:solidFill>
              <a:latin typeface="Times New Roman" panose="02020603050405020304" pitchFamily="18" charset="0"/>
              <a:cs typeface="Times New Roman" panose="02020603050405020304" pitchFamily="18" charset="0"/>
            </a:endParaRPr>
          </a:p>
        </p:txBody>
      </p:sp>
      <p:sp>
        <p:nvSpPr>
          <p:cNvPr id="7" name="Line 12">
            <a:extLst>
              <a:ext uri="{FF2B5EF4-FFF2-40B4-BE49-F238E27FC236}">
                <a16:creationId xmlns:a16="http://schemas.microsoft.com/office/drawing/2014/main" xmlns="" id="{8F7EF157-252E-970C-7A47-94A8440DAD31}"/>
              </a:ext>
            </a:extLst>
          </p:cNvPr>
          <p:cNvSpPr>
            <a:spLocks noChangeShapeType="1"/>
          </p:cNvSpPr>
          <p:nvPr/>
        </p:nvSpPr>
        <p:spPr bwMode="auto">
          <a:xfrm flipV="1">
            <a:off x="2887330" y="3818147"/>
            <a:ext cx="4928000" cy="8043"/>
          </a:xfrm>
          <a:prstGeom prst="line">
            <a:avLst/>
          </a:prstGeom>
          <a:noFill/>
          <a:ln w="38100">
            <a:solidFill>
              <a:srgbClr val="00B0F0"/>
            </a:solidFill>
            <a:round/>
            <a:headEnd/>
            <a:tailEnd/>
          </a:ln>
          <a:extLst>
            <a:ext uri="{909E8E84-426E-40DD-AFC4-6F175D3DCCD1}">
              <a14:hiddenFill xmlns:a14="http://schemas.microsoft.com/office/drawing/2010/main">
                <a:noFill/>
              </a14:hiddenFill>
            </a:ext>
          </a:extLst>
        </p:spPr>
        <p:txBody>
          <a:bodyPr/>
          <a:lstStyle/>
          <a:p>
            <a:endParaRPr lang="en-US" sz="2400">
              <a:solidFill>
                <a:srgbClr val="00B050"/>
              </a:solidFill>
              <a:latin typeface="Times New Roman" panose="02020603050405020304" pitchFamily="18" charset="0"/>
              <a:cs typeface="Times New Roman" panose="02020603050405020304" pitchFamily="18" charset="0"/>
            </a:endParaRPr>
          </a:p>
        </p:txBody>
      </p:sp>
      <p:sp>
        <p:nvSpPr>
          <p:cNvPr id="9" name="Line 12">
            <a:extLst>
              <a:ext uri="{FF2B5EF4-FFF2-40B4-BE49-F238E27FC236}">
                <a16:creationId xmlns:a16="http://schemas.microsoft.com/office/drawing/2014/main" xmlns="" id="{D2CDE032-30F0-AB11-8D29-75D14ADCA2DE}"/>
              </a:ext>
            </a:extLst>
          </p:cNvPr>
          <p:cNvSpPr>
            <a:spLocks noChangeShapeType="1"/>
          </p:cNvSpPr>
          <p:nvPr/>
        </p:nvSpPr>
        <p:spPr bwMode="auto">
          <a:xfrm flipV="1">
            <a:off x="2887330" y="4984110"/>
            <a:ext cx="4084586" cy="7544"/>
          </a:xfrm>
          <a:prstGeom prst="line">
            <a:avLst/>
          </a:prstGeom>
          <a:noFill/>
          <a:ln w="38100">
            <a:solidFill>
              <a:srgbClr val="00B0F0"/>
            </a:solidFill>
            <a:round/>
            <a:headEnd/>
            <a:tailEnd/>
          </a:ln>
          <a:extLst>
            <a:ext uri="{909E8E84-426E-40DD-AFC4-6F175D3DCCD1}">
              <a14:hiddenFill xmlns:a14="http://schemas.microsoft.com/office/drawing/2010/main">
                <a:noFill/>
              </a14:hiddenFill>
            </a:ext>
          </a:extLst>
        </p:spPr>
        <p:txBody>
          <a:bodyPr/>
          <a:lstStyle/>
          <a:p>
            <a:endParaRPr lang="en-US" sz="2400">
              <a:solidFill>
                <a:srgbClr val="00B050"/>
              </a:solidFill>
              <a:latin typeface="Times New Roman" panose="02020603050405020304" pitchFamily="18" charset="0"/>
              <a:cs typeface="Times New Roman" panose="02020603050405020304" pitchFamily="18" charset="0"/>
            </a:endParaRPr>
          </a:p>
        </p:txBody>
      </p:sp>
      <p:sp>
        <p:nvSpPr>
          <p:cNvPr id="10" name="Line 12">
            <a:extLst>
              <a:ext uri="{FF2B5EF4-FFF2-40B4-BE49-F238E27FC236}">
                <a16:creationId xmlns:a16="http://schemas.microsoft.com/office/drawing/2014/main" xmlns="" id="{D877CD2B-651B-BFAB-3256-3C39D4BE94AA}"/>
              </a:ext>
            </a:extLst>
          </p:cNvPr>
          <p:cNvSpPr>
            <a:spLocks noChangeShapeType="1"/>
          </p:cNvSpPr>
          <p:nvPr/>
        </p:nvSpPr>
        <p:spPr bwMode="auto">
          <a:xfrm flipV="1">
            <a:off x="2791244" y="6253216"/>
            <a:ext cx="6282187" cy="20092"/>
          </a:xfrm>
          <a:prstGeom prst="line">
            <a:avLst/>
          </a:prstGeom>
          <a:noFill/>
          <a:ln w="38100">
            <a:solidFill>
              <a:srgbClr val="00B0F0"/>
            </a:solidFill>
            <a:round/>
            <a:headEnd/>
            <a:tailEnd/>
          </a:ln>
          <a:extLst>
            <a:ext uri="{909E8E84-426E-40DD-AFC4-6F175D3DCCD1}">
              <a14:hiddenFill xmlns:a14="http://schemas.microsoft.com/office/drawing/2010/main">
                <a:noFill/>
              </a14:hiddenFill>
            </a:ext>
          </a:extLst>
        </p:spPr>
        <p:txBody>
          <a:bodyPr/>
          <a:lstStyle/>
          <a:p>
            <a:endParaRPr lang="en-US" sz="240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180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up)">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arn(inVertical)">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up)">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barn(inVertical)">
                                      <p:cBhvr>
                                        <p:cTn id="39" dur="500"/>
                                        <p:tgtEl>
                                          <p:spTgt spid="20"/>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arn(inVertical)">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barn(inVertical)">
                                      <p:cBhvr>
                                        <p:cTn id="47" dur="500"/>
                                        <p:tgtEl>
                                          <p:spTgt spid="22"/>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barn(inVertical)">
                                      <p:cBhvr>
                                        <p:cTn id="50" dur="5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up)">
                                      <p:cBhvr>
                                        <p:cTn id="55" dur="500"/>
                                        <p:tgtEl>
                                          <p:spTgt spid="23"/>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barn(inVertical)">
                                      <p:cBhvr>
                                        <p:cTn id="60" dur="500"/>
                                        <p:tgtEl>
                                          <p:spTgt spid="25"/>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barn(inVertical)">
                                      <p:cBhvr>
                                        <p:cTn id="63" dur="500"/>
                                        <p:tgtEl>
                                          <p:spTgt spid="24"/>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barn(inVertical)">
                                      <p:cBhvr>
                                        <p:cTn id="68" dur="500"/>
                                        <p:tgtEl>
                                          <p:spTgt spid="27"/>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barn(inVertical)">
                                      <p:cBhvr>
                                        <p:cTn id="71" dur="500"/>
                                        <p:tgtEl>
                                          <p:spTgt spid="26"/>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1" fill="hold" nodeType="click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wipe(up)">
                                      <p:cBhvr>
                                        <p:cTn id="76" dur="500"/>
                                        <p:tgtEl>
                                          <p:spTgt spid="28"/>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grpId="0" nodeType="click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barn(inVertical)">
                                      <p:cBhvr>
                                        <p:cTn id="81" dur="500"/>
                                        <p:tgtEl>
                                          <p:spTgt spid="30"/>
                                        </p:tgtEl>
                                      </p:cBhvr>
                                    </p:animEffect>
                                  </p:childTnLst>
                                </p:cTn>
                              </p:par>
                              <p:par>
                                <p:cTn id="82" presetID="16" presetClass="entr" presetSubtype="21" fill="hold" grpId="0" nodeType="with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barn(inVertical)">
                                      <p:cBhvr>
                                        <p:cTn id="84" dur="500"/>
                                        <p:tgtEl>
                                          <p:spTgt spid="29"/>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grpId="0" nodeType="click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barn(inVertical)">
                                      <p:cBhvr>
                                        <p:cTn id="89" dur="500"/>
                                        <p:tgtEl>
                                          <p:spTgt spid="32"/>
                                        </p:tgtEl>
                                      </p:cBhvr>
                                    </p:animEffect>
                                  </p:childTnLst>
                                </p:cTn>
                              </p:par>
                              <p:par>
                                <p:cTn id="90" presetID="16" presetClass="entr" presetSubtype="21" fill="hold" grpId="0" nodeType="with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barn(inVertical)">
                                      <p:cBhvr>
                                        <p:cTn id="92" dur="500"/>
                                        <p:tgtEl>
                                          <p:spTgt spid="31"/>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1" fill="hold" nodeType="click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wipe(up)">
                                      <p:cBhvr>
                                        <p:cTn id="97" dur="500"/>
                                        <p:tgtEl>
                                          <p:spTgt spid="33"/>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grpId="0" nodeType="click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barn(inVertical)">
                                      <p:cBhvr>
                                        <p:cTn id="102" dur="500"/>
                                        <p:tgtEl>
                                          <p:spTgt spid="35"/>
                                        </p:tgtEl>
                                      </p:cBhvr>
                                    </p:animEffect>
                                  </p:childTnLst>
                                </p:cTn>
                              </p:par>
                              <p:par>
                                <p:cTn id="103" presetID="16" presetClass="entr" presetSubtype="21" fill="hold" grpId="0" nodeType="with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barn(inVertical)">
                                      <p:cBhvr>
                                        <p:cTn id="105" dur="500"/>
                                        <p:tgtEl>
                                          <p:spTgt spid="34"/>
                                        </p:tgtEl>
                                      </p:cBhvr>
                                    </p:animEffect>
                                  </p:childTnLst>
                                </p:cTn>
                              </p:par>
                            </p:childTnLst>
                          </p:cTn>
                        </p:par>
                      </p:childTnLst>
                    </p:cTn>
                  </p:par>
                  <p:par>
                    <p:cTn id="106" fill="hold">
                      <p:stCondLst>
                        <p:cond delay="indefinite"/>
                      </p:stCondLst>
                      <p:childTnLst>
                        <p:par>
                          <p:cTn id="107" fill="hold">
                            <p:stCondLst>
                              <p:cond delay="0"/>
                            </p:stCondLst>
                            <p:childTnLst>
                              <p:par>
                                <p:cTn id="108" presetID="16" presetClass="entr" presetSubtype="21" fill="hold" grpId="0" nodeType="clickEffect">
                                  <p:stCondLst>
                                    <p:cond delay="0"/>
                                  </p:stCondLst>
                                  <p:childTnLst>
                                    <p:set>
                                      <p:cBhvr>
                                        <p:cTn id="109" dur="1" fill="hold">
                                          <p:stCondLst>
                                            <p:cond delay="0"/>
                                          </p:stCondLst>
                                        </p:cTn>
                                        <p:tgtEl>
                                          <p:spTgt spid="37"/>
                                        </p:tgtEl>
                                        <p:attrNameLst>
                                          <p:attrName>style.visibility</p:attrName>
                                        </p:attrNameLst>
                                      </p:cBhvr>
                                      <p:to>
                                        <p:strVal val="visible"/>
                                      </p:to>
                                    </p:set>
                                    <p:animEffect transition="in" filter="barn(inVertical)">
                                      <p:cBhvr>
                                        <p:cTn id="110" dur="500"/>
                                        <p:tgtEl>
                                          <p:spTgt spid="37"/>
                                        </p:tgtEl>
                                      </p:cBhvr>
                                    </p:animEffect>
                                  </p:childTnLst>
                                </p:cTn>
                              </p:par>
                              <p:par>
                                <p:cTn id="111" presetID="16" presetClass="entr" presetSubtype="21" fill="hold" grpId="0" nodeType="with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barn(inVertical)">
                                      <p:cBhvr>
                                        <p:cTn id="113" dur="500"/>
                                        <p:tgtEl>
                                          <p:spTgt spid="36"/>
                                        </p:tgtEl>
                                      </p:cBhvr>
                                    </p:animEffect>
                                  </p:childTnLst>
                                </p:cTn>
                              </p:par>
                            </p:childTnLst>
                          </p:cTn>
                        </p:par>
                      </p:childTnLst>
                    </p:cTn>
                  </p:par>
                  <p:par>
                    <p:cTn id="114" fill="hold">
                      <p:stCondLst>
                        <p:cond delay="indefinite"/>
                      </p:stCondLst>
                      <p:childTnLst>
                        <p:par>
                          <p:cTn id="115" fill="hold">
                            <p:stCondLst>
                              <p:cond delay="0"/>
                            </p:stCondLst>
                            <p:childTnLst>
                              <p:par>
                                <p:cTn id="116" presetID="16" presetClass="entr" presetSubtype="21" fill="hold" grpId="0" nodeType="clickEffect">
                                  <p:stCondLst>
                                    <p:cond delay="0"/>
                                  </p:stCondLst>
                                  <p:childTnLst>
                                    <p:set>
                                      <p:cBhvr>
                                        <p:cTn id="117" dur="1" fill="hold">
                                          <p:stCondLst>
                                            <p:cond delay="0"/>
                                          </p:stCondLst>
                                        </p:cTn>
                                        <p:tgtEl>
                                          <p:spTgt spid="5"/>
                                        </p:tgtEl>
                                        <p:attrNameLst>
                                          <p:attrName>style.visibility</p:attrName>
                                        </p:attrNameLst>
                                      </p:cBhvr>
                                      <p:to>
                                        <p:strVal val="visible"/>
                                      </p:to>
                                    </p:set>
                                    <p:animEffect transition="in" filter="barn(inVertical)">
                                      <p:cBhvr>
                                        <p:cTn id="118" dur="500"/>
                                        <p:tgtEl>
                                          <p:spTgt spid="5"/>
                                        </p:tgtEl>
                                      </p:cBhvr>
                                    </p:animEffect>
                                  </p:childTnLst>
                                </p:cTn>
                              </p:par>
                            </p:childTnLst>
                          </p:cTn>
                        </p:par>
                      </p:childTnLst>
                    </p:cTn>
                  </p:par>
                  <p:par>
                    <p:cTn id="119" fill="hold">
                      <p:stCondLst>
                        <p:cond delay="indefinite"/>
                      </p:stCondLst>
                      <p:childTnLst>
                        <p:par>
                          <p:cTn id="120" fill="hold">
                            <p:stCondLst>
                              <p:cond delay="0"/>
                            </p:stCondLst>
                            <p:childTnLst>
                              <p:par>
                                <p:cTn id="121" presetID="16" presetClass="entr" presetSubtype="21" fill="hold" grpId="0" nodeType="clickEffect">
                                  <p:stCondLst>
                                    <p:cond delay="0"/>
                                  </p:stCondLst>
                                  <p:childTnLst>
                                    <p:set>
                                      <p:cBhvr>
                                        <p:cTn id="122" dur="1" fill="hold">
                                          <p:stCondLst>
                                            <p:cond delay="0"/>
                                          </p:stCondLst>
                                        </p:cTn>
                                        <p:tgtEl>
                                          <p:spTgt spid="6"/>
                                        </p:tgtEl>
                                        <p:attrNameLst>
                                          <p:attrName>style.visibility</p:attrName>
                                        </p:attrNameLst>
                                      </p:cBhvr>
                                      <p:to>
                                        <p:strVal val="visible"/>
                                      </p:to>
                                    </p:set>
                                    <p:animEffect transition="in" filter="barn(inVertical)">
                                      <p:cBhvr>
                                        <p:cTn id="123" dur="500"/>
                                        <p:tgtEl>
                                          <p:spTgt spid="6"/>
                                        </p:tgtEl>
                                      </p:cBhvr>
                                    </p:animEffect>
                                  </p:childTnLst>
                                </p:cTn>
                              </p:par>
                            </p:childTnLst>
                          </p:cTn>
                        </p:par>
                      </p:childTnLst>
                    </p:cTn>
                  </p:par>
                  <p:par>
                    <p:cTn id="124" fill="hold">
                      <p:stCondLst>
                        <p:cond delay="indefinite"/>
                      </p:stCondLst>
                      <p:childTnLst>
                        <p:par>
                          <p:cTn id="125" fill="hold">
                            <p:stCondLst>
                              <p:cond delay="0"/>
                            </p:stCondLst>
                            <p:childTnLst>
                              <p:par>
                                <p:cTn id="126" presetID="16" presetClass="entr" presetSubtype="21" fill="hold" grpId="0" nodeType="clickEffect">
                                  <p:stCondLst>
                                    <p:cond delay="0"/>
                                  </p:stCondLst>
                                  <p:childTnLst>
                                    <p:set>
                                      <p:cBhvr>
                                        <p:cTn id="127" dur="1" fill="hold">
                                          <p:stCondLst>
                                            <p:cond delay="0"/>
                                          </p:stCondLst>
                                        </p:cTn>
                                        <p:tgtEl>
                                          <p:spTgt spid="7"/>
                                        </p:tgtEl>
                                        <p:attrNameLst>
                                          <p:attrName>style.visibility</p:attrName>
                                        </p:attrNameLst>
                                      </p:cBhvr>
                                      <p:to>
                                        <p:strVal val="visible"/>
                                      </p:to>
                                    </p:set>
                                    <p:animEffect transition="in" filter="barn(inVertical)">
                                      <p:cBhvr>
                                        <p:cTn id="128" dur="500"/>
                                        <p:tgtEl>
                                          <p:spTgt spid="7"/>
                                        </p:tgtEl>
                                      </p:cBhvr>
                                    </p:animEffect>
                                  </p:childTnLst>
                                </p:cTn>
                              </p:par>
                            </p:childTnLst>
                          </p:cTn>
                        </p:par>
                      </p:childTnLst>
                    </p:cTn>
                  </p:par>
                  <p:par>
                    <p:cTn id="129" fill="hold">
                      <p:stCondLst>
                        <p:cond delay="indefinite"/>
                      </p:stCondLst>
                      <p:childTnLst>
                        <p:par>
                          <p:cTn id="130" fill="hold">
                            <p:stCondLst>
                              <p:cond delay="0"/>
                            </p:stCondLst>
                            <p:childTnLst>
                              <p:par>
                                <p:cTn id="131" presetID="16" presetClass="entr" presetSubtype="21" fill="hold" grpId="0" nodeType="clickEffect">
                                  <p:stCondLst>
                                    <p:cond delay="0"/>
                                  </p:stCondLst>
                                  <p:childTnLst>
                                    <p:set>
                                      <p:cBhvr>
                                        <p:cTn id="132" dur="1" fill="hold">
                                          <p:stCondLst>
                                            <p:cond delay="0"/>
                                          </p:stCondLst>
                                        </p:cTn>
                                        <p:tgtEl>
                                          <p:spTgt spid="9"/>
                                        </p:tgtEl>
                                        <p:attrNameLst>
                                          <p:attrName>style.visibility</p:attrName>
                                        </p:attrNameLst>
                                      </p:cBhvr>
                                      <p:to>
                                        <p:strVal val="visible"/>
                                      </p:to>
                                    </p:set>
                                    <p:animEffect transition="in" filter="barn(inVertical)">
                                      <p:cBhvr>
                                        <p:cTn id="133" dur="500"/>
                                        <p:tgtEl>
                                          <p:spTgt spid="9"/>
                                        </p:tgtEl>
                                      </p:cBhvr>
                                    </p:animEffect>
                                  </p:childTnLst>
                                </p:cTn>
                              </p:par>
                            </p:childTnLst>
                          </p:cTn>
                        </p:par>
                      </p:childTnLst>
                    </p:cTn>
                  </p:par>
                  <p:par>
                    <p:cTn id="134" fill="hold">
                      <p:stCondLst>
                        <p:cond delay="indefinite"/>
                      </p:stCondLst>
                      <p:childTnLst>
                        <p:par>
                          <p:cTn id="135" fill="hold">
                            <p:stCondLst>
                              <p:cond delay="0"/>
                            </p:stCondLst>
                            <p:childTnLst>
                              <p:par>
                                <p:cTn id="136" presetID="16" presetClass="entr" presetSubtype="21" fill="hold" grpId="0" nodeType="clickEffect">
                                  <p:stCondLst>
                                    <p:cond delay="0"/>
                                  </p:stCondLst>
                                  <p:childTnLst>
                                    <p:set>
                                      <p:cBhvr>
                                        <p:cTn id="137" dur="1" fill="hold">
                                          <p:stCondLst>
                                            <p:cond delay="0"/>
                                          </p:stCondLst>
                                        </p:cTn>
                                        <p:tgtEl>
                                          <p:spTgt spid="10"/>
                                        </p:tgtEl>
                                        <p:attrNameLst>
                                          <p:attrName>style.visibility</p:attrName>
                                        </p:attrNameLst>
                                      </p:cBhvr>
                                      <p:to>
                                        <p:strVal val="visible"/>
                                      </p:to>
                                    </p:set>
                                    <p:animEffect transition="in" filter="barn(inVertical)">
                                      <p:cBhvr>
                                        <p:cTn id="1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animBg="1"/>
      <p:bldP spid="16" grpId="0"/>
      <p:bldP spid="17" grpId="0" animBg="1"/>
      <p:bldP spid="19" grpId="0"/>
      <p:bldP spid="20" grpId="0" animBg="1"/>
      <p:bldP spid="21" grpId="0"/>
      <p:bldP spid="22" grpId="0" animBg="1"/>
      <p:bldP spid="24" grpId="0"/>
      <p:bldP spid="25" grpId="0" animBg="1"/>
      <p:bldP spid="26" grpId="0"/>
      <p:bldP spid="27" grpId="0" animBg="1"/>
      <p:bldP spid="29" grpId="0"/>
      <p:bldP spid="30" grpId="0" animBg="1"/>
      <p:bldP spid="31" grpId="0"/>
      <p:bldP spid="32" grpId="0" animBg="1"/>
      <p:bldP spid="34" grpId="0"/>
      <p:bldP spid="35" grpId="0" animBg="1"/>
      <p:bldP spid="36" grpId="0"/>
      <p:bldP spid="37" grpId="0" animBg="1"/>
      <p:bldP spid="5" grpId="0" animBg="1"/>
      <p:bldP spid="6" grpId="0" animBg="1"/>
      <p:bldP spid="7"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657600" y="914400"/>
            <a:ext cx="3810000" cy="1371600"/>
          </a:xfrm>
          <a:prstGeom prst="roundRect">
            <a:avLst/>
          </a:prstGeom>
          <a:solidFill>
            <a:schemeClr val="bg1"/>
          </a:solidFill>
          <a:ln w="38100">
            <a:solidFill>
              <a:srgbClr val="0033CC"/>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kể</a:t>
            </a:r>
            <a:r>
              <a:rPr lang="en-US" sz="3600" b="1" dirty="0">
                <a:solidFill>
                  <a:srgbClr val="FF0000"/>
                </a:solidFill>
                <a:latin typeface="Times New Roman" pitchFamily="18" charset="0"/>
                <a:cs typeface="Times New Roman" pitchFamily="18" charset="0"/>
              </a:rPr>
              <a:t> Ai </a:t>
            </a:r>
            <a:r>
              <a:rPr lang="en-US" sz="3600" b="1" dirty="0" err="1">
                <a:solidFill>
                  <a:srgbClr val="FF0000"/>
                </a:solidFill>
                <a:latin typeface="Times New Roman" pitchFamily="18" charset="0"/>
                <a:cs typeface="Times New Roman" pitchFamily="18" charset="0"/>
              </a:rPr>
              <a:t>là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gì</a:t>
            </a:r>
            <a:r>
              <a:rPr lang="en-US" sz="3600" b="1" dirty="0">
                <a:solidFill>
                  <a:srgbClr val="FF0000"/>
                </a:solidFill>
                <a:latin typeface="Times New Roman" pitchFamily="18" charset="0"/>
                <a:cs typeface="Times New Roman" pitchFamily="18" charset="0"/>
              </a:rPr>
              <a:t>?</a:t>
            </a:r>
            <a:endParaRPr lang="en-US" sz="3600" b="1" i="1" dirty="0">
              <a:solidFill>
                <a:srgbClr val="FF0000"/>
              </a:solidFill>
              <a:latin typeface="Times New Roman" pitchFamily="18" charset="0"/>
              <a:cs typeface="Times New Roman" pitchFamily="18" charset="0"/>
            </a:endParaRPr>
          </a:p>
        </p:txBody>
      </p:sp>
      <p:sp>
        <p:nvSpPr>
          <p:cNvPr id="9" name="Rectangle 8"/>
          <p:cNvSpPr/>
          <p:nvPr/>
        </p:nvSpPr>
        <p:spPr>
          <a:xfrm>
            <a:off x="2514600" y="2895600"/>
            <a:ext cx="2286000" cy="975360"/>
          </a:xfrm>
          <a:prstGeom prst="rect">
            <a:avLst/>
          </a:prstGeom>
          <a:solidFill>
            <a:schemeClr val="bg1"/>
          </a:solidFill>
          <a:ln w="38100">
            <a:solidFill>
              <a:srgbClr val="0033CC"/>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600" b="1" dirty="0" err="1">
                <a:solidFill>
                  <a:srgbClr val="0033CC"/>
                </a:solidFill>
                <a:latin typeface="Times New Roman" pitchFamily="18" charset="0"/>
                <a:cs typeface="Times New Roman" pitchFamily="18" charset="0"/>
              </a:rPr>
              <a:t>Chủ</a:t>
            </a:r>
            <a:r>
              <a:rPr lang="en-US" sz="3600" b="1" dirty="0">
                <a:solidFill>
                  <a:srgbClr val="0033CC"/>
                </a:solidFill>
                <a:latin typeface="Times New Roman" pitchFamily="18" charset="0"/>
                <a:cs typeface="Times New Roman" pitchFamily="18" charset="0"/>
              </a:rPr>
              <a:t> </a:t>
            </a:r>
            <a:r>
              <a:rPr lang="en-US" sz="3600" b="1" dirty="0" err="1">
                <a:solidFill>
                  <a:srgbClr val="0033CC"/>
                </a:solidFill>
                <a:latin typeface="Times New Roman" pitchFamily="18" charset="0"/>
                <a:cs typeface="Times New Roman" pitchFamily="18" charset="0"/>
              </a:rPr>
              <a:t>ngữ</a:t>
            </a:r>
            <a:endParaRPr lang="en-US" sz="3600" b="1" dirty="0">
              <a:solidFill>
                <a:srgbClr val="0033CC"/>
              </a:solidFill>
              <a:latin typeface="Times New Roman" pitchFamily="18" charset="0"/>
              <a:cs typeface="Times New Roman" pitchFamily="18" charset="0"/>
            </a:endParaRPr>
          </a:p>
        </p:txBody>
      </p:sp>
      <p:cxnSp>
        <p:nvCxnSpPr>
          <p:cNvPr id="13" name="Straight Arrow Connector 12"/>
          <p:cNvCxnSpPr/>
          <p:nvPr/>
        </p:nvCxnSpPr>
        <p:spPr>
          <a:xfrm rot="10800000" flipV="1">
            <a:off x="4038600" y="2286000"/>
            <a:ext cx="1143000" cy="533400"/>
          </a:xfrm>
          <a:prstGeom prst="straightConnector1">
            <a:avLst/>
          </a:prstGeom>
          <a:ln w="57150">
            <a:solidFill>
              <a:srgbClr val="FF0000"/>
            </a:solidFill>
            <a:tailEnd type="arrow"/>
          </a:ln>
        </p:spPr>
        <p:style>
          <a:lnRef idx="3">
            <a:schemeClr val="accent4"/>
          </a:lnRef>
          <a:fillRef idx="0">
            <a:schemeClr val="accent4"/>
          </a:fillRef>
          <a:effectRef idx="2">
            <a:schemeClr val="accent4"/>
          </a:effectRef>
          <a:fontRef idx="minor">
            <a:schemeClr val="tx1"/>
          </a:fontRef>
        </p:style>
      </p:cxnSp>
      <p:cxnSp>
        <p:nvCxnSpPr>
          <p:cNvPr id="17" name="Straight Arrow Connector 16"/>
          <p:cNvCxnSpPr/>
          <p:nvPr/>
        </p:nvCxnSpPr>
        <p:spPr>
          <a:xfrm>
            <a:off x="6248400" y="2286000"/>
            <a:ext cx="1143000" cy="533400"/>
          </a:xfrm>
          <a:prstGeom prst="straightConnector1">
            <a:avLst/>
          </a:prstGeom>
          <a:ln w="57150">
            <a:solidFill>
              <a:srgbClr val="FF0000"/>
            </a:solidFill>
            <a:tailEnd type="arrow"/>
          </a:ln>
        </p:spPr>
        <p:style>
          <a:lnRef idx="3">
            <a:schemeClr val="accent4"/>
          </a:lnRef>
          <a:fillRef idx="0">
            <a:schemeClr val="accent4"/>
          </a:fillRef>
          <a:effectRef idx="2">
            <a:schemeClr val="accent4"/>
          </a:effectRef>
          <a:fontRef idx="minor">
            <a:schemeClr val="tx1"/>
          </a:fontRef>
        </p:style>
      </p:cxnSp>
      <p:sp>
        <p:nvSpPr>
          <p:cNvPr id="21" name="Rectangle 20"/>
          <p:cNvSpPr/>
          <p:nvPr/>
        </p:nvSpPr>
        <p:spPr>
          <a:xfrm>
            <a:off x="6553200" y="2819400"/>
            <a:ext cx="2286000" cy="975360"/>
          </a:xfrm>
          <a:prstGeom prst="rect">
            <a:avLst/>
          </a:prstGeom>
          <a:solidFill>
            <a:schemeClr val="bg1"/>
          </a:solidFill>
          <a:ln w="38100">
            <a:solidFill>
              <a:srgbClr val="0033CC"/>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600" b="1" dirty="0" err="1">
                <a:solidFill>
                  <a:srgbClr val="0033CC"/>
                </a:solidFill>
                <a:latin typeface="Times New Roman" pitchFamily="18" charset="0"/>
                <a:cs typeface="Times New Roman" pitchFamily="18" charset="0"/>
              </a:rPr>
              <a:t>Vị</a:t>
            </a:r>
            <a:r>
              <a:rPr lang="en-US" sz="3600" b="1" dirty="0">
                <a:solidFill>
                  <a:srgbClr val="0033CC"/>
                </a:solidFill>
                <a:latin typeface="Times New Roman" pitchFamily="18" charset="0"/>
                <a:cs typeface="Times New Roman" pitchFamily="18" charset="0"/>
              </a:rPr>
              <a:t> </a:t>
            </a:r>
            <a:r>
              <a:rPr lang="en-US" sz="3600" b="1" dirty="0" err="1">
                <a:solidFill>
                  <a:srgbClr val="0033CC"/>
                </a:solidFill>
                <a:latin typeface="Times New Roman" pitchFamily="18" charset="0"/>
                <a:cs typeface="Times New Roman" pitchFamily="18" charset="0"/>
              </a:rPr>
              <a:t>ngữ</a:t>
            </a:r>
            <a:endParaRPr lang="en-US" sz="3600" b="1" dirty="0">
              <a:solidFill>
                <a:srgbClr val="0033CC"/>
              </a:solidFill>
              <a:latin typeface="Times New Roman" pitchFamily="18" charset="0"/>
              <a:cs typeface="Times New Roman" pitchFamily="18" charset="0"/>
            </a:endParaRPr>
          </a:p>
        </p:txBody>
      </p:sp>
      <p:sp>
        <p:nvSpPr>
          <p:cNvPr id="22" name="Rectangle 21"/>
          <p:cNvSpPr/>
          <p:nvPr/>
        </p:nvSpPr>
        <p:spPr>
          <a:xfrm>
            <a:off x="1752600" y="4495800"/>
            <a:ext cx="3962400" cy="975360"/>
          </a:xfrm>
          <a:prstGeom prst="rect">
            <a:avLst/>
          </a:prstGeom>
          <a:solidFill>
            <a:schemeClr val="bg1"/>
          </a:solidFill>
          <a:ln w="38100">
            <a:solidFill>
              <a:srgbClr val="0033CC"/>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600" b="1" i="1" dirty="0">
                <a:solidFill>
                  <a:srgbClr val="00B050"/>
                </a:solidFill>
                <a:latin typeface="Times New Roman" pitchFamily="18" charset="0"/>
                <a:cs typeface="Times New Roman" pitchFamily="18" charset="0"/>
              </a:rPr>
              <a:t>Ai? (</a:t>
            </a:r>
            <a:r>
              <a:rPr lang="en-US" sz="3600" b="1" i="1" dirty="0" err="1">
                <a:solidFill>
                  <a:srgbClr val="00B050"/>
                </a:solidFill>
                <a:latin typeface="Times New Roman" pitchFamily="18" charset="0"/>
                <a:cs typeface="Times New Roman" pitchFamily="18" charset="0"/>
              </a:rPr>
              <a:t>cái</a:t>
            </a:r>
            <a:r>
              <a:rPr lang="en-US" sz="3600" b="1" i="1" dirty="0">
                <a:solidFill>
                  <a:srgbClr val="00B050"/>
                </a:solidFill>
                <a:latin typeface="Times New Roman" pitchFamily="18" charset="0"/>
                <a:cs typeface="Times New Roman" pitchFamily="18" charset="0"/>
              </a:rPr>
              <a:t> </a:t>
            </a:r>
            <a:r>
              <a:rPr lang="en-US" sz="3600" b="1" i="1" dirty="0" err="1">
                <a:solidFill>
                  <a:srgbClr val="00B050"/>
                </a:solidFill>
                <a:latin typeface="Times New Roman" pitchFamily="18" charset="0"/>
                <a:cs typeface="Times New Roman" pitchFamily="18" charset="0"/>
              </a:rPr>
              <a:t>gì</a:t>
            </a:r>
            <a:r>
              <a:rPr lang="en-US" sz="3600" b="1" i="1" dirty="0">
                <a:solidFill>
                  <a:srgbClr val="00B050"/>
                </a:solidFill>
                <a:latin typeface="Times New Roman" pitchFamily="18" charset="0"/>
                <a:cs typeface="Times New Roman" pitchFamily="18" charset="0"/>
              </a:rPr>
              <a:t>, con </a:t>
            </a:r>
            <a:r>
              <a:rPr lang="en-US" sz="3600" b="1" i="1" dirty="0" err="1">
                <a:solidFill>
                  <a:srgbClr val="00B050"/>
                </a:solidFill>
                <a:latin typeface="Times New Roman" pitchFamily="18" charset="0"/>
                <a:cs typeface="Times New Roman" pitchFamily="18" charset="0"/>
              </a:rPr>
              <a:t>gì</a:t>
            </a:r>
            <a:r>
              <a:rPr lang="en-US" sz="3600" b="1" i="1" dirty="0">
                <a:solidFill>
                  <a:srgbClr val="00B050"/>
                </a:solidFill>
                <a:latin typeface="Times New Roman" pitchFamily="18" charset="0"/>
                <a:cs typeface="Times New Roman" pitchFamily="18" charset="0"/>
              </a:rPr>
              <a:t>)?</a:t>
            </a:r>
          </a:p>
        </p:txBody>
      </p:sp>
      <p:sp>
        <p:nvSpPr>
          <p:cNvPr id="23" name="Rectangle 22"/>
          <p:cNvSpPr/>
          <p:nvPr/>
        </p:nvSpPr>
        <p:spPr>
          <a:xfrm>
            <a:off x="6400800" y="4419600"/>
            <a:ext cx="5257800" cy="1295400"/>
          </a:xfrm>
          <a:prstGeom prst="rect">
            <a:avLst/>
          </a:prstGeom>
          <a:solidFill>
            <a:schemeClr val="bg1"/>
          </a:solidFill>
          <a:ln w="38100">
            <a:solidFill>
              <a:srgbClr val="0033CC"/>
            </a:solidFill>
          </a:ln>
        </p:spPr>
        <p:style>
          <a:lnRef idx="1">
            <a:schemeClr val="accent5"/>
          </a:lnRef>
          <a:fillRef idx="2">
            <a:schemeClr val="accent5"/>
          </a:fillRef>
          <a:effectRef idx="1">
            <a:schemeClr val="accent5"/>
          </a:effectRef>
          <a:fontRef idx="minor">
            <a:schemeClr val="dk1"/>
          </a:fontRef>
        </p:style>
        <p:txBody>
          <a:bodyPr rtlCol="0" anchor="ctr"/>
          <a:lstStyle/>
          <a:p>
            <a:endParaRPr lang="en-US" sz="3600" b="1" i="1" dirty="0">
              <a:solidFill>
                <a:srgbClr val="00B050"/>
              </a:solidFill>
              <a:latin typeface="Times New Roman" pitchFamily="18" charset="0"/>
              <a:cs typeface="Times New Roman" pitchFamily="18" charset="0"/>
            </a:endParaRPr>
          </a:p>
          <a:p>
            <a:r>
              <a:rPr lang="en-US" sz="3600" b="1" i="1" dirty="0">
                <a:solidFill>
                  <a:srgbClr val="00B050"/>
                </a:solidFill>
                <a:latin typeface="Times New Roman" pitchFamily="18" charset="0"/>
                <a:cs typeface="Times New Roman" pitchFamily="18" charset="0"/>
              </a:rPr>
              <a:t> </a:t>
            </a:r>
            <a:r>
              <a:rPr lang="en-US" sz="3600" b="1" i="1" dirty="0" err="1">
                <a:solidFill>
                  <a:srgbClr val="00B050"/>
                </a:solidFill>
                <a:latin typeface="Times New Roman" pitchFamily="18" charset="0"/>
                <a:cs typeface="Times New Roman" pitchFamily="18" charset="0"/>
              </a:rPr>
              <a:t>Là</a:t>
            </a:r>
            <a:r>
              <a:rPr lang="en-US" sz="3600" b="1" i="1" dirty="0">
                <a:solidFill>
                  <a:srgbClr val="00B050"/>
                </a:solidFill>
                <a:latin typeface="Times New Roman" pitchFamily="18" charset="0"/>
                <a:cs typeface="Times New Roman" pitchFamily="18" charset="0"/>
              </a:rPr>
              <a:t> </a:t>
            </a:r>
            <a:r>
              <a:rPr lang="en-US" sz="3600" b="1" i="1" dirty="0" err="1">
                <a:solidFill>
                  <a:srgbClr val="00B050"/>
                </a:solidFill>
                <a:latin typeface="Times New Roman" pitchFamily="18" charset="0"/>
                <a:cs typeface="Times New Roman" pitchFamily="18" charset="0"/>
              </a:rPr>
              <a:t>gì</a:t>
            </a:r>
            <a:r>
              <a:rPr lang="en-US" sz="3600" b="1" i="1" dirty="0">
                <a:solidFill>
                  <a:srgbClr val="00B050"/>
                </a:solidFill>
                <a:latin typeface="Times New Roman" pitchFamily="18" charset="0"/>
                <a:cs typeface="Times New Roman" pitchFamily="18" charset="0"/>
              </a:rPr>
              <a:t>?( </a:t>
            </a:r>
            <a:r>
              <a:rPr lang="en-US" sz="3600" b="1" i="1" dirty="0" err="1">
                <a:solidFill>
                  <a:srgbClr val="00B050"/>
                </a:solidFill>
                <a:latin typeface="Times New Roman" pitchFamily="18" charset="0"/>
                <a:cs typeface="Times New Roman" pitchFamily="18" charset="0"/>
              </a:rPr>
              <a:t>Là</a:t>
            </a:r>
            <a:r>
              <a:rPr lang="en-US" sz="3600" b="1" i="1" dirty="0">
                <a:solidFill>
                  <a:srgbClr val="00B050"/>
                </a:solidFill>
                <a:latin typeface="Times New Roman" pitchFamily="18" charset="0"/>
                <a:cs typeface="Times New Roman" pitchFamily="18" charset="0"/>
              </a:rPr>
              <a:t> ai, </a:t>
            </a:r>
            <a:r>
              <a:rPr lang="en-US" sz="3600" b="1" i="1" dirty="0" err="1">
                <a:solidFill>
                  <a:srgbClr val="00B050"/>
                </a:solidFill>
                <a:latin typeface="Times New Roman" pitchFamily="18" charset="0"/>
                <a:cs typeface="Times New Roman" pitchFamily="18" charset="0"/>
              </a:rPr>
              <a:t>Là</a:t>
            </a:r>
            <a:r>
              <a:rPr lang="en-US" sz="3600" b="1" i="1" dirty="0">
                <a:solidFill>
                  <a:srgbClr val="00B050"/>
                </a:solidFill>
                <a:latin typeface="Times New Roman" pitchFamily="18" charset="0"/>
                <a:cs typeface="Times New Roman" pitchFamily="18" charset="0"/>
              </a:rPr>
              <a:t> con  </a:t>
            </a:r>
            <a:r>
              <a:rPr lang="en-US" sz="3600" b="1" i="1" dirty="0" err="1">
                <a:solidFill>
                  <a:srgbClr val="00B050"/>
                </a:solidFill>
                <a:latin typeface="Times New Roman" pitchFamily="18" charset="0"/>
                <a:cs typeface="Times New Roman" pitchFamily="18" charset="0"/>
              </a:rPr>
              <a:t>gì</a:t>
            </a:r>
            <a:r>
              <a:rPr lang="en-US" sz="3600" b="1" i="1" dirty="0">
                <a:solidFill>
                  <a:srgbClr val="00B050"/>
                </a:solidFill>
                <a:latin typeface="Times New Roman" pitchFamily="18" charset="0"/>
                <a:cs typeface="Times New Roman" pitchFamily="18" charset="0"/>
              </a:rPr>
              <a:t>)?</a:t>
            </a:r>
          </a:p>
          <a:p>
            <a:endParaRPr lang="en-US" sz="3600" b="1" dirty="0">
              <a:solidFill>
                <a:srgbClr val="00B050"/>
              </a:solidFill>
              <a:latin typeface="Times New Roman" pitchFamily="18" charset="0"/>
              <a:cs typeface="Times New Roman" pitchFamily="18" charset="0"/>
            </a:endParaRPr>
          </a:p>
        </p:txBody>
      </p:sp>
      <p:cxnSp>
        <p:nvCxnSpPr>
          <p:cNvPr id="24" name="Straight Arrow Connector 23"/>
          <p:cNvCxnSpPr>
            <a:cxnSpLocks/>
          </p:cNvCxnSpPr>
          <p:nvPr/>
        </p:nvCxnSpPr>
        <p:spPr>
          <a:xfrm>
            <a:off x="3506788" y="3886200"/>
            <a:ext cx="0" cy="609600"/>
          </a:xfrm>
          <a:prstGeom prst="straightConnector1">
            <a:avLst/>
          </a:prstGeom>
          <a:ln w="57150">
            <a:solidFill>
              <a:srgbClr val="FF0000"/>
            </a:solidFill>
            <a:tailEnd type="arrow"/>
          </a:ln>
        </p:spPr>
        <p:style>
          <a:lnRef idx="3">
            <a:schemeClr val="accent4"/>
          </a:lnRef>
          <a:fillRef idx="0">
            <a:schemeClr val="accent4"/>
          </a:fillRef>
          <a:effectRef idx="2">
            <a:schemeClr val="accent4"/>
          </a:effectRef>
          <a:fontRef idx="minor">
            <a:schemeClr val="tx1"/>
          </a:fontRef>
        </p:style>
      </p:cxnSp>
      <p:cxnSp>
        <p:nvCxnSpPr>
          <p:cNvPr id="30" name="Straight Arrow Connector 29"/>
          <p:cNvCxnSpPr>
            <a:cxnSpLocks/>
          </p:cNvCxnSpPr>
          <p:nvPr/>
        </p:nvCxnSpPr>
        <p:spPr>
          <a:xfrm>
            <a:off x="7848600" y="3794760"/>
            <a:ext cx="0" cy="624840"/>
          </a:xfrm>
          <a:prstGeom prst="straightConnector1">
            <a:avLst/>
          </a:prstGeom>
          <a:ln w="57150">
            <a:solidFill>
              <a:srgbClr val="FF0000"/>
            </a:solidFill>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657576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par>
                                <p:cTn id="13" presetID="3" presetClass="entr" presetSubtype="1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linds(horizontal)">
                                      <p:cBhvr>
                                        <p:cTn id="20" dur="500"/>
                                        <p:tgtEl>
                                          <p:spTgt spid="17"/>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linds(horizontal)">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linds(horizontal)">
                                      <p:cBhvr>
                                        <p:cTn id="28" dur="500"/>
                                        <p:tgtEl>
                                          <p:spTgt spid="24"/>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linds(horizontal)">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blinds(horizontal)">
                                      <p:cBhvr>
                                        <p:cTn id="36" dur="500"/>
                                        <p:tgtEl>
                                          <p:spTgt spid="30"/>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blinds(horizontal)">
                                      <p:cBhvr>
                                        <p:cTn id="3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21" grpId="0" animBg="1"/>
      <p:bldP spid="22" grpId="0" animBg="1"/>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8466" y="161985"/>
            <a:ext cx="11812475" cy="4524315"/>
          </a:xfrm>
          <a:prstGeom prst="rect">
            <a:avLst/>
          </a:prstGeom>
          <a:solidFill>
            <a:schemeClr val="accent4">
              <a:lumMod val="20000"/>
              <a:lumOff val="80000"/>
            </a:schemeClr>
          </a:solidFill>
        </p:spPr>
        <p:txBody>
          <a:bodyPr wrap="square" rtlCol="0">
            <a:spAutoFit/>
          </a:bodyPr>
          <a:lstStyle/>
          <a:p>
            <a:pPr algn="just"/>
            <a:r>
              <a:rPr lang="en-US" sz="4800" b="1" dirty="0">
                <a:solidFill>
                  <a:srgbClr val="0033CC"/>
                </a:solidFill>
                <a:latin typeface="Times New Roman" pitchFamily="18" charset="0"/>
                <a:cs typeface="Times New Roman" pitchFamily="18" charset="0"/>
              </a:rPr>
              <a:t>3. </a:t>
            </a:r>
            <a:r>
              <a:rPr lang="en-US" sz="4800" b="1" dirty="0" err="1">
                <a:solidFill>
                  <a:srgbClr val="0033CC"/>
                </a:solidFill>
                <a:latin typeface="Times New Roman" pitchFamily="18" charset="0"/>
                <a:cs typeface="Times New Roman" pitchFamily="18" charset="0"/>
              </a:rPr>
              <a:t>Có</a:t>
            </a:r>
            <a:r>
              <a:rPr lang="en-US" sz="4800" b="1" dirty="0">
                <a:solidFill>
                  <a:srgbClr val="0033CC"/>
                </a:solidFill>
                <a:latin typeface="Times New Roman" pitchFamily="18" charset="0"/>
                <a:cs typeface="Times New Roman" pitchFamily="18" charset="0"/>
              </a:rPr>
              <a:t> </a:t>
            </a:r>
            <a:r>
              <a:rPr lang="en-US" sz="4800" b="1" dirty="0" err="1">
                <a:solidFill>
                  <a:srgbClr val="0033CC"/>
                </a:solidFill>
                <a:latin typeface="Times New Roman" pitchFamily="18" charset="0"/>
                <a:cs typeface="Times New Roman" pitchFamily="18" charset="0"/>
              </a:rPr>
              <a:t>lần</a:t>
            </a:r>
            <a:r>
              <a:rPr lang="en-US" sz="4800" b="1" dirty="0">
                <a:solidFill>
                  <a:srgbClr val="0033CC"/>
                </a:solidFill>
                <a:latin typeface="Times New Roman" pitchFamily="18" charset="0"/>
                <a:cs typeface="Times New Roman" pitchFamily="18" charset="0"/>
              </a:rPr>
              <a:t> </a:t>
            </a:r>
            <a:r>
              <a:rPr lang="en-US" sz="4800" b="1" dirty="0" err="1">
                <a:solidFill>
                  <a:srgbClr val="0033CC"/>
                </a:solidFill>
                <a:latin typeface="Times New Roman" pitchFamily="18" charset="0"/>
                <a:cs typeface="Times New Roman" pitchFamily="18" charset="0"/>
              </a:rPr>
              <a:t>em</a:t>
            </a:r>
            <a:r>
              <a:rPr lang="en-US" sz="4800" b="1" dirty="0">
                <a:solidFill>
                  <a:srgbClr val="0033CC"/>
                </a:solidFill>
                <a:latin typeface="Times New Roman" pitchFamily="18" charset="0"/>
                <a:cs typeface="Times New Roman" pitchFamily="18" charset="0"/>
              </a:rPr>
              <a:t> </a:t>
            </a:r>
            <a:r>
              <a:rPr lang="en-US" sz="4800" b="1" dirty="0" err="1">
                <a:solidFill>
                  <a:srgbClr val="0033CC"/>
                </a:solidFill>
                <a:latin typeface="Times New Roman" pitchFamily="18" charset="0"/>
                <a:cs typeface="Times New Roman" pitchFamily="18" charset="0"/>
              </a:rPr>
              <a:t>cùng</a:t>
            </a:r>
            <a:r>
              <a:rPr lang="en-US" sz="4800" b="1" dirty="0">
                <a:solidFill>
                  <a:srgbClr val="0033CC"/>
                </a:solidFill>
                <a:latin typeface="Times New Roman" pitchFamily="18" charset="0"/>
                <a:cs typeface="Times New Roman" pitchFamily="18" charset="0"/>
              </a:rPr>
              <a:t> </a:t>
            </a:r>
            <a:r>
              <a:rPr lang="en-US" sz="4800" b="1" dirty="0" err="1">
                <a:solidFill>
                  <a:srgbClr val="0033CC"/>
                </a:solidFill>
                <a:latin typeface="Times New Roman" pitchFamily="18" charset="0"/>
                <a:cs typeface="Times New Roman" pitchFamily="18" charset="0"/>
              </a:rPr>
              <a:t>các</a:t>
            </a:r>
            <a:r>
              <a:rPr lang="en-US" sz="4800" b="1" dirty="0">
                <a:solidFill>
                  <a:srgbClr val="0033CC"/>
                </a:solidFill>
                <a:latin typeface="Times New Roman" pitchFamily="18" charset="0"/>
                <a:cs typeface="Times New Roman" pitchFamily="18" charset="0"/>
              </a:rPr>
              <a:t> </a:t>
            </a:r>
            <a:r>
              <a:rPr lang="en-US" sz="4800" b="1" dirty="0" err="1">
                <a:solidFill>
                  <a:srgbClr val="0033CC"/>
                </a:solidFill>
                <a:latin typeface="Times New Roman" pitchFamily="18" charset="0"/>
                <a:cs typeface="Times New Roman" pitchFamily="18" charset="0"/>
              </a:rPr>
              <a:t>bạn</a:t>
            </a:r>
            <a:r>
              <a:rPr lang="en-US" sz="4800" b="1" dirty="0">
                <a:solidFill>
                  <a:srgbClr val="0033CC"/>
                </a:solidFill>
                <a:latin typeface="Times New Roman" pitchFamily="18" charset="0"/>
                <a:cs typeface="Times New Roman" pitchFamily="18" charset="0"/>
              </a:rPr>
              <a:t> </a:t>
            </a:r>
            <a:r>
              <a:rPr lang="en-US" sz="4800" b="1" dirty="0" err="1">
                <a:solidFill>
                  <a:srgbClr val="0033CC"/>
                </a:solidFill>
                <a:latin typeface="Times New Roman" pitchFamily="18" charset="0"/>
                <a:cs typeface="Times New Roman" pitchFamily="18" charset="0"/>
              </a:rPr>
              <a:t>trong</a:t>
            </a:r>
            <a:r>
              <a:rPr lang="en-US" sz="4800" b="1" dirty="0">
                <a:solidFill>
                  <a:srgbClr val="0033CC"/>
                </a:solidFill>
                <a:latin typeface="Times New Roman" pitchFamily="18" charset="0"/>
                <a:cs typeface="Times New Roman" pitchFamily="18" charset="0"/>
              </a:rPr>
              <a:t> </a:t>
            </a:r>
            <a:r>
              <a:rPr lang="en-US" sz="4800" b="1" dirty="0" err="1">
                <a:solidFill>
                  <a:srgbClr val="0033CC"/>
                </a:solidFill>
                <a:latin typeface="Times New Roman" pitchFamily="18" charset="0"/>
                <a:cs typeface="Times New Roman" pitchFamily="18" charset="0"/>
              </a:rPr>
              <a:t>lớp</a:t>
            </a:r>
            <a:r>
              <a:rPr lang="en-US" sz="4800" b="1" dirty="0">
                <a:solidFill>
                  <a:srgbClr val="0033CC"/>
                </a:solidFill>
                <a:latin typeface="Times New Roman" pitchFamily="18" charset="0"/>
                <a:cs typeface="Times New Roman" pitchFamily="18" charset="0"/>
              </a:rPr>
              <a:t> </a:t>
            </a:r>
            <a:r>
              <a:rPr lang="en-US" sz="4800" b="1" dirty="0" err="1">
                <a:solidFill>
                  <a:srgbClr val="0033CC"/>
                </a:solidFill>
                <a:latin typeface="Times New Roman" pitchFamily="18" charset="0"/>
                <a:cs typeface="Times New Roman" pitchFamily="18" charset="0"/>
              </a:rPr>
              <a:t>đến</a:t>
            </a:r>
            <a:r>
              <a:rPr lang="en-US" sz="4800" b="1" dirty="0">
                <a:solidFill>
                  <a:srgbClr val="0033CC"/>
                </a:solidFill>
                <a:latin typeface="Times New Roman" pitchFamily="18" charset="0"/>
                <a:cs typeface="Times New Roman" pitchFamily="18" charset="0"/>
              </a:rPr>
              <a:t> </a:t>
            </a:r>
            <a:r>
              <a:rPr lang="en-US" sz="4800" b="1" dirty="0" err="1">
                <a:solidFill>
                  <a:srgbClr val="0033CC"/>
                </a:solidFill>
                <a:latin typeface="Times New Roman" pitchFamily="18" charset="0"/>
                <a:cs typeface="Times New Roman" pitchFamily="18" charset="0"/>
              </a:rPr>
              <a:t>thăm</a:t>
            </a:r>
            <a:r>
              <a:rPr lang="en-US" sz="4800" b="1" dirty="0">
                <a:solidFill>
                  <a:srgbClr val="0033CC"/>
                </a:solidFill>
                <a:latin typeface="Times New Roman" pitchFamily="18" charset="0"/>
                <a:cs typeface="Times New Roman" pitchFamily="18" charset="0"/>
              </a:rPr>
              <a:t> </a:t>
            </a:r>
            <a:r>
              <a:rPr lang="en-US" sz="4800" b="1" dirty="0" err="1">
                <a:solidFill>
                  <a:srgbClr val="0033CC"/>
                </a:solidFill>
                <a:latin typeface="Times New Roman" pitchFamily="18" charset="0"/>
                <a:cs typeface="Times New Roman" pitchFamily="18" charset="0"/>
              </a:rPr>
              <a:t>bạn</a:t>
            </a:r>
            <a:r>
              <a:rPr lang="en-US" sz="4800" b="1" dirty="0">
                <a:solidFill>
                  <a:srgbClr val="0033CC"/>
                </a:solidFill>
                <a:latin typeface="Times New Roman" pitchFamily="18" charset="0"/>
                <a:cs typeface="Times New Roman" pitchFamily="18" charset="0"/>
              </a:rPr>
              <a:t> </a:t>
            </a:r>
            <a:r>
              <a:rPr lang="en-US" sz="4800" b="1" dirty="0" err="1">
                <a:solidFill>
                  <a:srgbClr val="0033CC"/>
                </a:solidFill>
                <a:latin typeface="Times New Roman" pitchFamily="18" charset="0"/>
                <a:cs typeface="Times New Roman" pitchFamily="18" charset="0"/>
              </a:rPr>
              <a:t>Hà</a:t>
            </a:r>
            <a:r>
              <a:rPr lang="en-US" sz="4800" b="1" dirty="0">
                <a:solidFill>
                  <a:srgbClr val="0033CC"/>
                </a:solidFill>
                <a:latin typeface="Times New Roman" pitchFamily="18" charset="0"/>
                <a:cs typeface="Times New Roman" pitchFamily="18" charset="0"/>
              </a:rPr>
              <a:t> </a:t>
            </a:r>
            <a:r>
              <a:rPr lang="en-US" sz="4800" b="1" dirty="0" err="1">
                <a:solidFill>
                  <a:srgbClr val="0033CC"/>
                </a:solidFill>
                <a:latin typeface="Times New Roman" pitchFamily="18" charset="0"/>
                <a:cs typeface="Times New Roman" pitchFamily="18" charset="0"/>
              </a:rPr>
              <a:t>bị</a:t>
            </a:r>
            <a:r>
              <a:rPr lang="en-US" sz="4800" b="1" dirty="0">
                <a:solidFill>
                  <a:srgbClr val="0033CC"/>
                </a:solidFill>
                <a:latin typeface="Times New Roman" pitchFamily="18" charset="0"/>
                <a:cs typeface="Times New Roman" pitchFamily="18" charset="0"/>
              </a:rPr>
              <a:t> </a:t>
            </a:r>
            <a:r>
              <a:rPr lang="en-US" sz="4800" b="1" dirty="0" err="1">
                <a:solidFill>
                  <a:srgbClr val="0033CC"/>
                </a:solidFill>
                <a:latin typeface="Times New Roman" pitchFamily="18" charset="0"/>
                <a:cs typeface="Times New Roman" pitchFamily="18" charset="0"/>
              </a:rPr>
              <a:t>ốm</a:t>
            </a:r>
            <a:r>
              <a:rPr lang="en-US" sz="4800" b="1" dirty="0">
                <a:solidFill>
                  <a:srgbClr val="0033CC"/>
                </a:solidFill>
                <a:latin typeface="Times New Roman" pitchFamily="18" charset="0"/>
                <a:cs typeface="Times New Roman" pitchFamily="18" charset="0"/>
              </a:rPr>
              <a:t>. </a:t>
            </a:r>
            <a:r>
              <a:rPr lang="en-US" sz="4800" b="1" dirty="0" err="1">
                <a:solidFill>
                  <a:srgbClr val="0033CC"/>
                </a:solidFill>
                <a:latin typeface="Times New Roman" pitchFamily="18" charset="0"/>
                <a:cs typeface="Times New Roman" pitchFamily="18" charset="0"/>
              </a:rPr>
              <a:t>Em</a:t>
            </a:r>
            <a:r>
              <a:rPr lang="en-US" sz="4800" b="1" dirty="0">
                <a:solidFill>
                  <a:srgbClr val="0033CC"/>
                </a:solidFill>
                <a:latin typeface="Times New Roman" pitchFamily="18" charset="0"/>
                <a:cs typeface="Times New Roman" pitchFamily="18" charset="0"/>
              </a:rPr>
              <a:t> </a:t>
            </a:r>
            <a:r>
              <a:rPr lang="en-US" sz="4800" b="1" dirty="0" err="1">
                <a:solidFill>
                  <a:srgbClr val="0033CC"/>
                </a:solidFill>
                <a:latin typeface="Times New Roman" pitchFamily="18" charset="0"/>
                <a:cs typeface="Times New Roman" pitchFamily="18" charset="0"/>
              </a:rPr>
              <a:t>giới</a:t>
            </a:r>
            <a:r>
              <a:rPr lang="en-US" sz="4800" b="1" dirty="0">
                <a:solidFill>
                  <a:srgbClr val="0033CC"/>
                </a:solidFill>
                <a:latin typeface="Times New Roman" pitchFamily="18" charset="0"/>
                <a:cs typeface="Times New Roman" pitchFamily="18" charset="0"/>
              </a:rPr>
              <a:t> </a:t>
            </a:r>
            <a:r>
              <a:rPr lang="en-US" sz="4800" b="1" dirty="0" err="1">
                <a:solidFill>
                  <a:srgbClr val="0033CC"/>
                </a:solidFill>
                <a:latin typeface="Times New Roman" pitchFamily="18" charset="0"/>
                <a:cs typeface="Times New Roman" pitchFamily="18" charset="0"/>
              </a:rPr>
              <a:t>thiệu</a:t>
            </a:r>
            <a:r>
              <a:rPr lang="en-US" sz="4800" b="1" dirty="0">
                <a:solidFill>
                  <a:srgbClr val="0033CC"/>
                </a:solidFill>
                <a:latin typeface="Times New Roman" pitchFamily="18" charset="0"/>
                <a:cs typeface="Times New Roman" pitchFamily="18" charset="0"/>
              </a:rPr>
              <a:t> </a:t>
            </a:r>
            <a:r>
              <a:rPr lang="en-US" sz="4800" b="1" dirty="0" err="1">
                <a:solidFill>
                  <a:srgbClr val="0033CC"/>
                </a:solidFill>
                <a:latin typeface="Times New Roman" pitchFamily="18" charset="0"/>
                <a:cs typeface="Times New Roman" pitchFamily="18" charset="0"/>
              </a:rPr>
              <a:t>với</a:t>
            </a:r>
            <a:r>
              <a:rPr lang="en-US" sz="4800" b="1" dirty="0">
                <a:solidFill>
                  <a:srgbClr val="0033CC"/>
                </a:solidFill>
                <a:latin typeface="Times New Roman" pitchFamily="18" charset="0"/>
                <a:cs typeface="Times New Roman" pitchFamily="18" charset="0"/>
              </a:rPr>
              <a:t> </a:t>
            </a:r>
            <a:r>
              <a:rPr lang="en-US" sz="4800" b="1" dirty="0" err="1">
                <a:solidFill>
                  <a:srgbClr val="0033CC"/>
                </a:solidFill>
                <a:latin typeface="Times New Roman" pitchFamily="18" charset="0"/>
                <a:cs typeface="Times New Roman" pitchFamily="18" charset="0"/>
              </a:rPr>
              <a:t>bố</a:t>
            </a:r>
            <a:r>
              <a:rPr lang="en-US" sz="4800" b="1" dirty="0">
                <a:solidFill>
                  <a:srgbClr val="0033CC"/>
                </a:solidFill>
                <a:latin typeface="Times New Roman" pitchFamily="18" charset="0"/>
                <a:cs typeface="Times New Roman" pitchFamily="18" charset="0"/>
              </a:rPr>
              <a:t> </a:t>
            </a:r>
            <a:r>
              <a:rPr lang="en-US" sz="4800" b="1" dirty="0" err="1">
                <a:solidFill>
                  <a:srgbClr val="0033CC"/>
                </a:solidFill>
                <a:latin typeface="Times New Roman" pitchFamily="18" charset="0"/>
                <a:cs typeface="Times New Roman" pitchFamily="18" charset="0"/>
              </a:rPr>
              <a:t>mẹ</a:t>
            </a:r>
            <a:r>
              <a:rPr lang="en-US" sz="4800" b="1" dirty="0">
                <a:solidFill>
                  <a:srgbClr val="0033CC"/>
                </a:solidFill>
                <a:latin typeface="Times New Roman" pitchFamily="18" charset="0"/>
                <a:cs typeface="Times New Roman" pitchFamily="18" charset="0"/>
              </a:rPr>
              <a:t> </a:t>
            </a:r>
            <a:r>
              <a:rPr lang="en-US" sz="4800" b="1" dirty="0" err="1">
                <a:solidFill>
                  <a:srgbClr val="0033CC"/>
                </a:solidFill>
                <a:latin typeface="Times New Roman" pitchFamily="18" charset="0"/>
                <a:cs typeface="Times New Roman" pitchFamily="18" charset="0"/>
              </a:rPr>
              <a:t>bạn</a:t>
            </a:r>
            <a:r>
              <a:rPr lang="en-US" sz="4800" b="1" dirty="0">
                <a:solidFill>
                  <a:srgbClr val="0033CC"/>
                </a:solidFill>
                <a:latin typeface="Times New Roman" pitchFamily="18" charset="0"/>
                <a:cs typeface="Times New Roman" pitchFamily="18" charset="0"/>
              </a:rPr>
              <a:t> </a:t>
            </a:r>
            <a:r>
              <a:rPr lang="en-US" sz="4800" b="1" dirty="0" err="1">
                <a:solidFill>
                  <a:srgbClr val="0033CC"/>
                </a:solidFill>
                <a:latin typeface="Times New Roman" pitchFamily="18" charset="0"/>
                <a:cs typeface="Times New Roman" pitchFamily="18" charset="0"/>
              </a:rPr>
              <a:t>Hà</a:t>
            </a:r>
            <a:r>
              <a:rPr lang="en-US" sz="4800" b="1" dirty="0">
                <a:solidFill>
                  <a:srgbClr val="0033CC"/>
                </a:solidFill>
                <a:latin typeface="Times New Roman" pitchFamily="18" charset="0"/>
                <a:cs typeface="Times New Roman" pitchFamily="18" charset="0"/>
              </a:rPr>
              <a:t> </a:t>
            </a:r>
            <a:r>
              <a:rPr lang="en-US" sz="4800" b="1" dirty="0" err="1">
                <a:solidFill>
                  <a:srgbClr val="0033CC"/>
                </a:solidFill>
                <a:latin typeface="Times New Roman" pitchFamily="18" charset="0"/>
                <a:cs typeface="Times New Roman" pitchFamily="18" charset="0"/>
              </a:rPr>
              <a:t>từng</a:t>
            </a:r>
            <a:r>
              <a:rPr lang="en-US" sz="4800" b="1" dirty="0">
                <a:solidFill>
                  <a:srgbClr val="0033CC"/>
                </a:solidFill>
                <a:latin typeface="Times New Roman" pitchFamily="18" charset="0"/>
                <a:cs typeface="Times New Roman" pitchFamily="18" charset="0"/>
              </a:rPr>
              <a:t> </a:t>
            </a:r>
            <a:r>
              <a:rPr lang="en-US" sz="4800" b="1" dirty="0" err="1">
                <a:solidFill>
                  <a:srgbClr val="0033CC"/>
                </a:solidFill>
                <a:latin typeface="Times New Roman" pitchFamily="18" charset="0"/>
                <a:cs typeface="Times New Roman" pitchFamily="18" charset="0"/>
              </a:rPr>
              <a:t>người</a:t>
            </a:r>
            <a:r>
              <a:rPr lang="en-US" sz="4800" b="1" dirty="0">
                <a:solidFill>
                  <a:srgbClr val="0033CC"/>
                </a:solidFill>
                <a:latin typeface="Times New Roman" pitchFamily="18" charset="0"/>
                <a:cs typeface="Times New Roman" pitchFamily="18" charset="0"/>
              </a:rPr>
              <a:t> </a:t>
            </a:r>
            <a:r>
              <a:rPr lang="en-US" sz="4800" b="1" dirty="0" err="1">
                <a:solidFill>
                  <a:srgbClr val="0033CC"/>
                </a:solidFill>
                <a:latin typeface="Times New Roman" pitchFamily="18" charset="0"/>
                <a:cs typeface="Times New Roman" pitchFamily="18" charset="0"/>
              </a:rPr>
              <a:t>trong</a:t>
            </a:r>
            <a:r>
              <a:rPr lang="en-US" sz="4800" b="1" dirty="0">
                <a:solidFill>
                  <a:srgbClr val="0033CC"/>
                </a:solidFill>
                <a:latin typeface="Times New Roman" pitchFamily="18" charset="0"/>
                <a:cs typeface="Times New Roman" pitchFamily="18" charset="0"/>
              </a:rPr>
              <a:t> </a:t>
            </a:r>
            <a:r>
              <a:rPr lang="en-US" sz="4800" b="1" dirty="0" err="1">
                <a:solidFill>
                  <a:srgbClr val="0033CC"/>
                </a:solidFill>
                <a:latin typeface="Times New Roman" pitchFamily="18" charset="0"/>
                <a:cs typeface="Times New Roman" pitchFamily="18" charset="0"/>
              </a:rPr>
              <a:t>nhóm</a:t>
            </a:r>
            <a:r>
              <a:rPr lang="en-US" sz="4800" b="1" dirty="0">
                <a:solidFill>
                  <a:srgbClr val="0033CC"/>
                </a:solidFill>
                <a:latin typeface="Times New Roman" pitchFamily="18" charset="0"/>
                <a:cs typeface="Times New Roman" pitchFamily="18" charset="0"/>
              </a:rPr>
              <a:t>. </a:t>
            </a:r>
            <a:r>
              <a:rPr lang="en-US" sz="4800" b="1" dirty="0" err="1">
                <a:solidFill>
                  <a:srgbClr val="0033CC"/>
                </a:solidFill>
                <a:latin typeface="Times New Roman" pitchFamily="18" charset="0"/>
                <a:cs typeface="Times New Roman" pitchFamily="18" charset="0"/>
              </a:rPr>
              <a:t>Hãy</a:t>
            </a:r>
            <a:r>
              <a:rPr lang="en-US" sz="4800" b="1" dirty="0">
                <a:solidFill>
                  <a:srgbClr val="0033CC"/>
                </a:solidFill>
                <a:latin typeface="Times New Roman" pitchFamily="18" charset="0"/>
                <a:cs typeface="Times New Roman" pitchFamily="18" charset="0"/>
              </a:rPr>
              <a:t> </a:t>
            </a:r>
            <a:r>
              <a:rPr lang="en-US" sz="4800" b="1" dirty="0" err="1">
                <a:solidFill>
                  <a:srgbClr val="0033CC"/>
                </a:solidFill>
                <a:latin typeface="Times New Roman" pitchFamily="18" charset="0"/>
                <a:cs typeface="Times New Roman" pitchFamily="18" charset="0"/>
              </a:rPr>
              <a:t>viết</a:t>
            </a:r>
            <a:r>
              <a:rPr lang="en-US" sz="4800" b="1" dirty="0">
                <a:solidFill>
                  <a:srgbClr val="0033CC"/>
                </a:solidFill>
                <a:latin typeface="Times New Roman" pitchFamily="18" charset="0"/>
                <a:cs typeface="Times New Roman" pitchFamily="18" charset="0"/>
              </a:rPr>
              <a:t> </a:t>
            </a:r>
            <a:r>
              <a:rPr lang="en-US" sz="4800" b="1" dirty="0" err="1">
                <a:solidFill>
                  <a:srgbClr val="0033CC"/>
                </a:solidFill>
                <a:latin typeface="Times New Roman" pitchFamily="18" charset="0"/>
                <a:cs typeface="Times New Roman" pitchFamily="18" charset="0"/>
              </a:rPr>
              <a:t>một</a:t>
            </a:r>
            <a:r>
              <a:rPr lang="en-US" sz="4800" b="1" dirty="0">
                <a:solidFill>
                  <a:srgbClr val="0033CC"/>
                </a:solidFill>
                <a:latin typeface="Times New Roman" pitchFamily="18" charset="0"/>
                <a:cs typeface="Times New Roman" pitchFamily="18" charset="0"/>
              </a:rPr>
              <a:t> </a:t>
            </a:r>
            <a:r>
              <a:rPr lang="en-US" sz="4800" b="1" dirty="0" err="1">
                <a:solidFill>
                  <a:srgbClr val="0033CC"/>
                </a:solidFill>
                <a:latin typeface="Times New Roman" pitchFamily="18" charset="0"/>
                <a:cs typeface="Times New Roman" pitchFamily="18" charset="0"/>
              </a:rPr>
              <a:t>đoạn</a:t>
            </a:r>
            <a:r>
              <a:rPr lang="en-US" sz="4800" b="1" dirty="0">
                <a:solidFill>
                  <a:srgbClr val="0033CC"/>
                </a:solidFill>
                <a:latin typeface="Times New Roman" pitchFamily="18" charset="0"/>
                <a:cs typeface="Times New Roman" pitchFamily="18" charset="0"/>
              </a:rPr>
              <a:t> </a:t>
            </a:r>
            <a:r>
              <a:rPr lang="en-US" sz="4800" b="1" dirty="0" err="1">
                <a:solidFill>
                  <a:srgbClr val="0033CC"/>
                </a:solidFill>
                <a:latin typeface="Times New Roman" pitchFamily="18" charset="0"/>
                <a:cs typeface="Times New Roman" pitchFamily="18" charset="0"/>
              </a:rPr>
              <a:t>văn</a:t>
            </a:r>
            <a:r>
              <a:rPr lang="en-US" sz="4800" b="1" dirty="0">
                <a:solidFill>
                  <a:srgbClr val="0033CC"/>
                </a:solidFill>
                <a:latin typeface="Times New Roman" pitchFamily="18" charset="0"/>
                <a:cs typeface="Times New Roman" pitchFamily="18" charset="0"/>
              </a:rPr>
              <a:t> </a:t>
            </a:r>
            <a:r>
              <a:rPr lang="en-US" sz="4800" b="1" dirty="0" err="1">
                <a:solidFill>
                  <a:srgbClr val="0033CC"/>
                </a:solidFill>
                <a:latin typeface="Times New Roman" pitchFamily="18" charset="0"/>
                <a:cs typeface="Times New Roman" pitchFamily="18" charset="0"/>
              </a:rPr>
              <a:t>ngắn</a:t>
            </a:r>
            <a:r>
              <a:rPr lang="en-US" sz="4800" b="1" dirty="0">
                <a:solidFill>
                  <a:srgbClr val="0033CC"/>
                </a:solidFill>
                <a:latin typeface="Times New Roman" pitchFamily="18" charset="0"/>
                <a:cs typeface="Times New Roman" pitchFamily="18" charset="0"/>
              </a:rPr>
              <a:t> </a:t>
            </a:r>
            <a:r>
              <a:rPr lang="en-US" sz="4800" b="1" dirty="0" err="1">
                <a:solidFill>
                  <a:srgbClr val="0033CC"/>
                </a:solidFill>
                <a:latin typeface="Times New Roman" pitchFamily="18" charset="0"/>
                <a:cs typeface="Times New Roman" pitchFamily="18" charset="0"/>
              </a:rPr>
              <a:t>kể</a:t>
            </a:r>
            <a:r>
              <a:rPr lang="en-US" sz="4800" b="1" dirty="0">
                <a:solidFill>
                  <a:srgbClr val="0033CC"/>
                </a:solidFill>
                <a:latin typeface="Times New Roman" pitchFamily="18" charset="0"/>
                <a:cs typeface="Times New Roman" pitchFamily="18" charset="0"/>
              </a:rPr>
              <a:t> </a:t>
            </a:r>
            <a:r>
              <a:rPr lang="en-US" sz="4800" b="1" dirty="0" err="1">
                <a:solidFill>
                  <a:srgbClr val="0033CC"/>
                </a:solidFill>
                <a:latin typeface="Times New Roman" pitchFamily="18" charset="0"/>
                <a:cs typeface="Times New Roman" pitchFamily="18" charset="0"/>
              </a:rPr>
              <a:t>lại</a:t>
            </a:r>
            <a:r>
              <a:rPr lang="en-US" sz="4800" b="1" dirty="0">
                <a:solidFill>
                  <a:srgbClr val="0033CC"/>
                </a:solidFill>
                <a:latin typeface="Times New Roman" pitchFamily="18" charset="0"/>
                <a:cs typeface="Times New Roman" pitchFamily="18" charset="0"/>
              </a:rPr>
              <a:t> </a:t>
            </a:r>
            <a:r>
              <a:rPr lang="en-US" sz="4800" b="1" dirty="0" err="1">
                <a:solidFill>
                  <a:srgbClr val="0033CC"/>
                </a:solidFill>
                <a:latin typeface="Times New Roman" pitchFamily="18" charset="0"/>
                <a:cs typeface="Times New Roman" pitchFamily="18" charset="0"/>
              </a:rPr>
              <a:t>chuyện</a:t>
            </a:r>
            <a:r>
              <a:rPr lang="en-US" sz="4800" b="1" dirty="0">
                <a:solidFill>
                  <a:srgbClr val="0033CC"/>
                </a:solidFill>
                <a:latin typeface="Times New Roman" pitchFamily="18" charset="0"/>
                <a:cs typeface="Times New Roman" pitchFamily="18" charset="0"/>
              </a:rPr>
              <a:t> </a:t>
            </a:r>
            <a:r>
              <a:rPr lang="en-US" sz="4800" b="1" dirty="0" err="1">
                <a:solidFill>
                  <a:srgbClr val="0033CC"/>
                </a:solidFill>
                <a:latin typeface="Times New Roman" pitchFamily="18" charset="0"/>
                <a:cs typeface="Times New Roman" pitchFamily="18" charset="0"/>
              </a:rPr>
              <a:t>đó</a:t>
            </a:r>
            <a:r>
              <a:rPr lang="en-US" sz="4800" b="1" dirty="0">
                <a:solidFill>
                  <a:srgbClr val="0033CC"/>
                </a:solidFill>
                <a:latin typeface="Times New Roman" pitchFamily="18" charset="0"/>
                <a:cs typeface="Times New Roman" pitchFamily="18" charset="0"/>
              </a:rPr>
              <a:t>, </a:t>
            </a:r>
            <a:r>
              <a:rPr lang="en-US" sz="4800" b="1" dirty="0" err="1">
                <a:solidFill>
                  <a:srgbClr val="0033CC"/>
                </a:solidFill>
                <a:latin typeface="Times New Roman" pitchFamily="18" charset="0"/>
                <a:cs typeface="Times New Roman" pitchFamily="18" charset="0"/>
              </a:rPr>
              <a:t>trong</a:t>
            </a:r>
            <a:r>
              <a:rPr lang="en-US" sz="4800" b="1" dirty="0">
                <a:solidFill>
                  <a:srgbClr val="0033CC"/>
                </a:solidFill>
                <a:latin typeface="Times New Roman" pitchFamily="18" charset="0"/>
                <a:cs typeface="Times New Roman" pitchFamily="18" charset="0"/>
              </a:rPr>
              <a:t> </a:t>
            </a:r>
            <a:r>
              <a:rPr lang="en-US" sz="4800" b="1" dirty="0" err="1">
                <a:solidFill>
                  <a:srgbClr val="0033CC"/>
                </a:solidFill>
                <a:latin typeface="Times New Roman" pitchFamily="18" charset="0"/>
                <a:cs typeface="Times New Roman" pitchFamily="18" charset="0"/>
              </a:rPr>
              <a:t>đoạn</a:t>
            </a:r>
            <a:r>
              <a:rPr lang="en-US" sz="4800" b="1" dirty="0">
                <a:solidFill>
                  <a:srgbClr val="0033CC"/>
                </a:solidFill>
                <a:latin typeface="Times New Roman" pitchFamily="18" charset="0"/>
                <a:cs typeface="Times New Roman" pitchFamily="18" charset="0"/>
              </a:rPr>
              <a:t> </a:t>
            </a:r>
            <a:r>
              <a:rPr lang="en-US" sz="4800" b="1" dirty="0" err="1">
                <a:solidFill>
                  <a:srgbClr val="0033CC"/>
                </a:solidFill>
                <a:latin typeface="Times New Roman" pitchFamily="18" charset="0"/>
                <a:cs typeface="Times New Roman" pitchFamily="18" charset="0"/>
              </a:rPr>
              <a:t>văn</a:t>
            </a:r>
            <a:r>
              <a:rPr lang="en-US" sz="4800" b="1" dirty="0">
                <a:solidFill>
                  <a:srgbClr val="0033CC"/>
                </a:solidFill>
                <a:latin typeface="Times New Roman" pitchFamily="18" charset="0"/>
                <a:cs typeface="Times New Roman" pitchFamily="18" charset="0"/>
              </a:rPr>
              <a:t> </a:t>
            </a:r>
            <a:r>
              <a:rPr lang="en-US" sz="4800" b="1" dirty="0" err="1">
                <a:solidFill>
                  <a:srgbClr val="0033CC"/>
                </a:solidFill>
                <a:latin typeface="Times New Roman" pitchFamily="18" charset="0"/>
                <a:cs typeface="Times New Roman" pitchFamily="18" charset="0"/>
              </a:rPr>
              <a:t>có</a:t>
            </a:r>
            <a:r>
              <a:rPr lang="en-US" sz="4800" b="1" dirty="0">
                <a:solidFill>
                  <a:srgbClr val="0033CC"/>
                </a:solidFill>
                <a:latin typeface="Times New Roman" pitchFamily="18" charset="0"/>
                <a:cs typeface="Times New Roman" pitchFamily="18" charset="0"/>
              </a:rPr>
              <a:t> </a:t>
            </a:r>
            <a:r>
              <a:rPr lang="en-US" sz="4800" b="1" dirty="0" err="1">
                <a:solidFill>
                  <a:srgbClr val="C00000"/>
                </a:solidFill>
                <a:latin typeface="Times New Roman" pitchFamily="18" charset="0"/>
                <a:cs typeface="Times New Roman" pitchFamily="18" charset="0"/>
              </a:rPr>
              <a:t>sử</a:t>
            </a:r>
            <a:r>
              <a:rPr lang="en-US" sz="4800" b="1" dirty="0">
                <a:solidFill>
                  <a:srgbClr val="C00000"/>
                </a:solidFill>
                <a:latin typeface="Times New Roman" pitchFamily="18" charset="0"/>
                <a:cs typeface="Times New Roman" pitchFamily="18" charset="0"/>
              </a:rPr>
              <a:t> </a:t>
            </a:r>
            <a:r>
              <a:rPr lang="en-US" sz="4800" b="1" dirty="0" err="1">
                <a:solidFill>
                  <a:srgbClr val="C00000"/>
                </a:solidFill>
                <a:latin typeface="Times New Roman" pitchFamily="18" charset="0"/>
                <a:cs typeface="Times New Roman" pitchFamily="18" charset="0"/>
              </a:rPr>
              <a:t>dụng</a:t>
            </a:r>
            <a:r>
              <a:rPr lang="en-US" sz="4800" b="1" dirty="0">
                <a:solidFill>
                  <a:srgbClr val="C00000"/>
                </a:solidFill>
                <a:latin typeface="Times New Roman" pitchFamily="18" charset="0"/>
                <a:cs typeface="Times New Roman" pitchFamily="18" charset="0"/>
              </a:rPr>
              <a:t> </a:t>
            </a:r>
            <a:r>
              <a:rPr lang="en-US" sz="4800" b="1" dirty="0" err="1">
                <a:solidFill>
                  <a:srgbClr val="C00000"/>
                </a:solidFill>
                <a:latin typeface="Times New Roman" pitchFamily="18" charset="0"/>
                <a:cs typeface="Times New Roman" pitchFamily="18" charset="0"/>
              </a:rPr>
              <a:t>câu</a:t>
            </a:r>
            <a:r>
              <a:rPr lang="en-US" sz="4800" b="1" dirty="0">
                <a:solidFill>
                  <a:srgbClr val="C00000"/>
                </a:solidFill>
                <a:latin typeface="Times New Roman" pitchFamily="18" charset="0"/>
                <a:cs typeface="Times New Roman" pitchFamily="18" charset="0"/>
              </a:rPr>
              <a:t> </a:t>
            </a:r>
            <a:r>
              <a:rPr lang="en-US" sz="4800" b="1" dirty="0" err="1">
                <a:solidFill>
                  <a:srgbClr val="C00000"/>
                </a:solidFill>
                <a:latin typeface="Times New Roman" pitchFamily="18" charset="0"/>
                <a:cs typeface="Times New Roman" pitchFamily="18" charset="0"/>
              </a:rPr>
              <a:t>kể</a:t>
            </a:r>
            <a:r>
              <a:rPr lang="en-US" sz="4800" b="1" dirty="0">
                <a:solidFill>
                  <a:srgbClr val="C00000"/>
                </a:solidFill>
                <a:latin typeface="Times New Roman" pitchFamily="18" charset="0"/>
                <a:cs typeface="Times New Roman" pitchFamily="18" charset="0"/>
              </a:rPr>
              <a:t> </a:t>
            </a:r>
            <a:r>
              <a:rPr lang="en-US" sz="4800" b="1" i="1" dirty="0">
                <a:solidFill>
                  <a:srgbClr val="C00000"/>
                </a:solidFill>
                <a:latin typeface="Times New Roman" pitchFamily="18" charset="0"/>
                <a:cs typeface="Times New Roman" pitchFamily="18" charset="0"/>
              </a:rPr>
              <a:t>Ai </a:t>
            </a:r>
            <a:r>
              <a:rPr lang="en-US" sz="4800" b="1" i="1" dirty="0" err="1">
                <a:solidFill>
                  <a:srgbClr val="C00000"/>
                </a:solidFill>
                <a:latin typeface="Times New Roman" pitchFamily="18" charset="0"/>
                <a:cs typeface="Times New Roman" pitchFamily="18" charset="0"/>
              </a:rPr>
              <a:t>là</a:t>
            </a:r>
            <a:r>
              <a:rPr lang="en-US" sz="4800" b="1" i="1" dirty="0">
                <a:solidFill>
                  <a:srgbClr val="C00000"/>
                </a:solidFill>
                <a:latin typeface="Times New Roman" pitchFamily="18" charset="0"/>
                <a:cs typeface="Times New Roman" pitchFamily="18" charset="0"/>
              </a:rPr>
              <a:t> </a:t>
            </a:r>
            <a:r>
              <a:rPr lang="en-US" sz="4800" b="1" i="1" dirty="0" err="1">
                <a:solidFill>
                  <a:srgbClr val="C00000"/>
                </a:solidFill>
                <a:latin typeface="Times New Roman" pitchFamily="18" charset="0"/>
                <a:cs typeface="Times New Roman" pitchFamily="18" charset="0"/>
              </a:rPr>
              <a:t>gì</a:t>
            </a:r>
            <a:r>
              <a:rPr lang="en-US" sz="4800" b="1" i="1" dirty="0">
                <a:solidFill>
                  <a:srgbClr val="C00000"/>
                </a:solidFill>
                <a:latin typeface="Times New Roman" pitchFamily="18" charset="0"/>
                <a:cs typeface="Times New Roman" pitchFamily="18" charset="0"/>
              </a:rPr>
              <a:t>? </a:t>
            </a:r>
            <a:r>
              <a:rPr lang="en-US" sz="4800" b="1" i="1" dirty="0" err="1">
                <a:solidFill>
                  <a:srgbClr val="C00000"/>
                </a:solidFill>
                <a:latin typeface="Times New Roman" pitchFamily="18" charset="0"/>
                <a:cs typeface="Times New Roman" pitchFamily="18" charset="0"/>
              </a:rPr>
              <a:t>và</a:t>
            </a:r>
            <a:r>
              <a:rPr lang="en-US" sz="4800" b="1" i="1" dirty="0">
                <a:solidFill>
                  <a:srgbClr val="C00000"/>
                </a:solidFill>
                <a:latin typeface="Times New Roman" pitchFamily="18" charset="0"/>
                <a:cs typeface="Times New Roman" pitchFamily="18" charset="0"/>
              </a:rPr>
              <a:t> </a:t>
            </a:r>
            <a:r>
              <a:rPr lang="en-US" sz="4800" b="1" i="1" dirty="0" err="1">
                <a:solidFill>
                  <a:srgbClr val="C00000"/>
                </a:solidFill>
                <a:latin typeface="Times New Roman" pitchFamily="18" charset="0"/>
                <a:cs typeface="Times New Roman" pitchFamily="18" charset="0"/>
              </a:rPr>
              <a:t>gạch</a:t>
            </a:r>
            <a:r>
              <a:rPr lang="en-US" sz="4800" b="1" i="1" dirty="0">
                <a:solidFill>
                  <a:srgbClr val="C00000"/>
                </a:solidFill>
                <a:latin typeface="Times New Roman" pitchFamily="18" charset="0"/>
                <a:cs typeface="Times New Roman" pitchFamily="18" charset="0"/>
              </a:rPr>
              <a:t> </a:t>
            </a:r>
            <a:r>
              <a:rPr lang="en-US" sz="4800" b="1" i="1" dirty="0" err="1">
                <a:solidFill>
                  <a:srgbClr val="C00000"/>
                </a:solidFill>
                <a:latin typeface="Times New Roman" pitchFamily="18" charset="0"/>
                <a:cs typeface="Times New Roman" pitchFamily="18" charset="0"/>
              </a:rPr>
              <a:t>dưới</a:t>
            </a:r>
            <a:r>
              <a:rPr lang="en-US" sz="4800" b="1" i="1" dirty="0">
                <a:solidFill>
                  <a:srgbClr val="C00000"/>
                </a:solidFill>
                <a:latin typeface="Times New Roman" pitchFamily="18" charset="0"/>
                <a:cs typeface="Times New Roman" pitchFamily="18" charset="0"/>
              </a:rPr>
              <a:t> </a:t>
            </a:r>
            <a:r>
              <a:rPr lang="en-US" sz="4800" b="1" i="1" dirty="0" err="1">
                <a:solidFill>
                  <a:srgbClr val="C00000"/>
                </a:solidFill>
                <a:latin typeface="Times New Roman" pitchFamily="18" charset="0"/>
                <a:cs typeface="Times New Roman" pitchFamily="18" charset="0"/>
              </a:rPr>
              <a:t>các</a:t>
            </a:r>
            <a:r>
              <a:rPr lang="en-US" sz="4800" b="1" i="1" dirty="0">
                <a:solidFill>
                  <a:srgbClr val="C00000"/>
                </a:solidFill>
                <a:latin typeface="Times New Roman" pitchFamily="18" charset="0"/>
                <a:cs typeface="Times New Roman" pitchFamily="18" charset="0"/>
              </a:rPr>
              <a:t> </a:t>
            </a:r>
            <a:r>
              <a:rPr lang="en-US" sz="4800" b="1" i="1" dirty="0" err="1">
                <a:solidFill>
                  <a:srgbClr val="C00000"/>
                </a:solidFill>
                <a:latin typeface="Times New Roman" pitchFamily="18" charset="0"/>
                <a:cs typeface="Times New Roman" pitchFamily="18" charset="0"/>
              </a:rPr>
              <a:t>câu</a:t>
            </a:r>
            <a:r>
              <a:rPr lang="en-US" sz="4800" b="1" i="1" dirty="0">
                <a:solidFill>
                  <a:srgbClr val="C00000"/>
                </a:solidFill>
                <a:latin typeface="Times New Roman" pitchFamily="18" charset="0"/>
                <a:cs typeface="Times New Roman" pitchFamily="18" charset="0"/>
              </a:rPr>
              <a:t> </a:t>
            </a:r>
            <a:r>
              <a:rPr lang="en-US" sz="4800" b="1" i="1" dirty="0" err="1">
                <a:solidFill>
                  <a:srgbClr val="C00000"/>
                </a:solidFill>
                <a:latin typeface="Times New Roman" pitchFamily="18" charset="0"/>
                <a:cs typeface="Times New Roman" pitchFamily="18" charset="0"/>
              </a:rPr>
              <a:t>đó</a:t>
            </a:r>
            <a:r>
              <a:rPr lang="en-US" sz="4800" b="1" i="1" dirty="0">
                <a:solidFill>
                  <a:srgbClr val="C00000"/>
                </a:solidFill>
                <a:latin typeface="Times New Roman" pitchFamily="18" charset="0"/>
                <a:cs typeface="Times New Roman" pitchFamily="18" charset="0"/>
              </a:rPr>
              <a:t>.</a:t>
            </a:r>
          </a:p>
        </p:txBody>
      </p:sp>
      <p:sp>
        <p:nvSpPr>
          <p:cNvPr id="8" name="Oval 7"/>
          <p:cNvSpPr/>
          <p:nvPr/>
        </p:nvSpPr>
        <p:spPr>
          <a:xfrm>
            <a:off x="2368220" y="4722813"/>
            <a:ext cx="7372965" cy="1752600"/>
          </a:xfrm>
          <a:prstGeom prst="ellipse">
            <a:avLst/>
          </a:prstGeom>
          <a:solidFill>
            <a:schemeClr val="accent4">
              <a:lumMod val="20000"/>
              <a:lumOff val="80000"/>
            </a:schemeClr>
          </a:solidFill>
          <a:ln w="38100">
            <a:solidFill>
              <a:srgbClr val="00B05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800" b="1" dirty="0" err="1">
                <a:latin typeface="Times New Roman" pitchFamily="18" charset="0"/>
                <a:cs typeface="Times New Roman" pitchFamily="18" charset="0"/>
              </a:rPr>
              <a:t>Làm</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việc</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cá</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nhân</a:t>
            </a:r>
            <a:endParaRPr lang="en-US" sz="4800" b="1" dirty="0">
              <a:latin typeface="Times New Roman" pitchFamily="18" charset="0"/>
              <a:cs typeface="Times New Roman" pitchFamily="18" charset="0"/>
            </a:endParaRPr>
          </a:p>
          <a:p>
            <a:pPr algn="ctr"/>
            <a:r>
              <a:rPr lang="en-US" sz="4800" b="1" dirty="0" err="1">
                <a:latin typeface="Times New Roman" pitchFamily="18" charset="0"/>
                <a:cs typeface="Times New Roman" pitchFamily="18" charset="0"/>
              </a:rPr>
              <a:t>viết</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vào</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vở</a:t>
            </a:r>
            <a:endParaRPr lang="en-US" sz="4800" b="1" dirty="0">
              <a:latin typeface="Times New Roman" pitchFamily="18" charset="0"/>
              <a:cs typeface="Times New Roman" pitchFamily="18" charset="0"/>
            </a:endParaRPr>
          </a:p>
        </p:txBody>
      </p:sp>
      <p:cxnSp>
        <p:nvCxnSpPr>
          <p:cNvPr id="5" name="Straight Connector 4"/>
          <p:cNvCxnSpPr/>
          <p:nvPr/>
        </p:nvCxnSpPr>
        <p:spPr>
          <a:xfrm>
            <a:off x="9525000" y="2133600"/>
            <a:ext cx="685800" cy="1588"/>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48868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40C2163-4935-2A45-81C5-3BBF3043FC47}"/>
              </a:ext>
            </a:extLst>
          </p:cNvPr>
          <p:cNvSpPr txBox="1"/>
          <p:nvPr/>
        </p:nvSpPr>
        <p:spPr>
          <a:xfrm>
            <a:off x="0" y="0"/>
            <a:ext cx="11990439" cy="6740307"/>
          </a:xfrm>
          <a:prstGeom prst="rect">
            <a:avLst/>
          </a:prstGeom>
          <a:solidFill>
            <a:schemeClr val="accent4">
              <a:lumMod val="20000"/>
              <a:lumOff val="80000"/>
            </a:schemeClr>
          </a:solidFill>
        </p:spPr>
        <p:txBody>
          <a:bodyPr wrap="square">
            <a:spAutoFit/>
          </a:bodyPr>
          <a:lstStyle/>
          <a:p>
            <a:pPr algn="just"/>
            <a:r>
              <a:rPr lang="en-US" sz="2800" b="1" i="0" dirty="0">
                <a:solidFill>
                  <a:srgbClr val="0033CC"/>
                </a:solidFill>
                <a:effectLst/>
                <a:latin typeface="Times New Roman" panose="02020603050405020304" pitchFamily="18" charset="0"/>
                <a:cs typeface="Times New Roman" panose="02020603050405020304" pitchFamily="18" charset="0"/>
              </a:rPr>
              <a:t>	</a:t>
            </a:r>
            <a:r>
              <a:rPr lang="vi-VN" sz="3600" b="1" i="0" dirty="0">
                <a:solidFill>
                  <a:srgbClr val="0033CC"/>
                </a:solidFill>
                <a:effectLst/>
                <a:latin typeface="Times New Roman" panose="02020603050405020304" pitchFamily="18" charset="0"/>
                <a:cs typeface="Times New Roman" panose="02020603050405020304" pitchFamily="18" charset="0"/>
              </a:rPr>
              <a:t>Đã hai hôm nay, Hà bị ốm không đi học được. </a:t>
            </a:r>
            <a:r>
              <a:rPr lang="en-US" sz="3600" b="1" i="0" dirty="0" err="1">
                <a:solidFill>
                  <a:srgbClr val="0033CC"/>
                </a:solidFill>
                <a:effectLst/>
                <a:latin typeface="Times New Roman" panose="02020603050405020304" pitchFamily="18" charset="0"/>
                <a:cs typeface="Times New Roman" panose="02020603050405020304" pitchFamily="18" charset="0"/>
              </a:rPr>
              <a:t>Chúng</a:t>
            </a:r>
            <a:r>
              <a:rPr lang="en-US" sz="3600" b="1" i="0" dirty="0">
                <a:solidFill>
                  <a:srgbClr val="0033CC"/>
                </a:solidFill>
                <a:effectLst/>
                <a:latin typeface="Times New Roman" panose="02020603050405020304" pitchFamily="18" charset="0"/>
                <a:cs typeface="Times New Roman" panose="02020603050405020304" pitchFamily="18" charset="0"/>
              </a:rPr>
              <a:t> </a:t>
            </a:r>
            <a:r>
              <a:rPr lang="en-US" sz="3600" b="1" i="0" dirty="0" err="1">
                <a:solidFill>
                  <a:srgbClr val="0033CC"/>
                </a:solidFill>
                <a:effectLst/>
                <a:latin typeface="Times New Roman" panose="02020603050405020304" pitchFamily="18" charset="0"/>
                <a:cs typeface="Times New Roman" panose="02020603050405020304" pitchFamily="18" charset="0"/>
              </a:rPr>
              <a:t>tôi</a:t>
            </a:r>
            <a:r>
              <a:rPr lang="en-US" sz="3600" b="1" i="0" dirty="0">
                <a:solidFill>
                  <a:srgbClr val="0033CC"/>
                </a:solidFill>
                <a:effectLst/>
                <a:latin typeface="Times New Roman" panose="02020603050405020304" pitchFamily="18" charset="0"/>
                <a:cs typeface="Times New Roman" panose="02020603050405020304" pitchFamily="18" charset="0"/>
              </a:rPr>
              <a:t> </a:t>
            </a:r>
            <a:r>
              <a:rPr lang="vi-VN" sz="3600" b="1" i="0" dirty="0">
                <a:solidFill>
                  <a:srgbClr val="0033CC"/>
                </a:solidFill>
                <a:effectLst/>
                <a:latin typeface="Times New Roman" panose="02020603050405020304" pitchFamily="18" charset="0"/>
                <a:cs typeface="Times New Roman" panose="02020603050405020304" pitchFamily="18" charset="0"/>
              </a:rPr>
              <a:t>quyết định </a:t>
            </a:r>
            <a:r>
              <a:rPr lang="en-US" sz="3600" b="1" i="0" dirty="0" err="1">
                <a:solidFill>
                  <a:srgbClr val="0033CC"/>
                </a:solidFill>
                <a:effectLst/>
                <a:latin typeface="Times New Roman" panose="02020603050405020304" pitchFamily="18" charset="0"/>
                <a:cs typeface="Times New Roman" panose="02020603050405020304" pitchFamily="18" charset="0"/>
              </a:rPr>
              <a:t>sau</a:t>
            </a:r>
            <a:r>
              <a:rPr lang="en-US" sz="3600" b="1" i="0" dirty="0">
                <a:solidFill>
                  <a:srgbClr val="0033CC"/>
                </a:solidFill>
                <a:effectLst/>
                <a:latin typeface="Times New Roman" panose="02020603050405020304" pitchFamily="18" charset="0"/>
                <a:cs typeface="Times New Roman" panose="02020603050405020304" pitchFamily="18" charset="0"/>
              </a:rPr>
              <a:t> </a:t>
            </a:r>
            <a:r>
              <a:rPr lang="en-US" sz="3600" b="1" i="0" dirty="0" err="1">
                <a:solidFill>
                  <a:srgbClr val="0033CC"/>
                </a:solidFill>
                <a:effectLst/>
                <a:latin typeface="Times New Roman" panose="02020603050405020304" pitchFamily="18" charset="0"/>
                <a:cs typeface="Times New Roman" panose="02020603050405020304" pitchFamily="18" charset="0"/>
              </a:rPr>
              <a:t>khi</a:t>
            </a:r>
            <a:r>
              <a:rPr lang="en-US" sz="3600" b="1" i="0" dirty="0">
                <a:solidFill>
                  <a:srgbClr val="0033CC"/>
                </a:solidFill>
                <a:effectLst/>
                <a:latin typeface="Times New Roman" panose="02020603050405020304" pitchFamily="18" charset="0"/>
                <a:cs typeface="Times New Roman" panose="02020603050405020304" pitchFamily="18" charset="0"/>
              </a:rPr>
              <a:t> tan </a:t>
            </a:r>
            <a:r>
              <a:rPr lang="vi-VN" sz="3600" b="1" i="0" dirty="0">
                <a:solidFill>
                  <a:srgbClr val="0033CC"/>
                </a:solidFill>
                <a:effectLst/>
                <a:latin typeface="Times New Roman" panose="02020603050405020304" pitchFamily="18" charset="0"/>
                <a:cs typeface="Times New Roman" panose="02020603050405020304" pitchFamily="18" charset="0"/>
              </a:rPr>
              <a:t>học một số bạn đại diện lớp đến nhà thăm bạn Hà. Vừa đến cổng nhà Hà, bố </a:t>
            </a:r>
            <a:r>
              <a:rPr lang="en-US" sz="3600" b="1" i="0" dirty="0" err="1">
                <a:solidFill>
                  <a:srgbClr val="0033CC"/>
                </a:solidFill>
                <a:effectLst/>
                <a:latin typeface="Times New Roman" panose="02020603050405020304" pitchFamily="18" charset="0"/>
                <a:cs typeface="Times New Roman" panose="02020603050405020304" pitchFamily="18" charset="0"/>
              </a:rPr>
              <a:t>mẹ</a:t>
            </a:r>
            <a:r>
              <a:rPr lang="en-US" sz="3600" b="1" i="0" dirty="0">
                <a:solidFill>
                  <a:srgbClr val="0033CC"/>
                </a:solidFill>
                <a:effectLst/>
                <a:latin typeface="Times New Roman" panose="02020603050405020304" pitchFamily="18" charset="0"/>
                <a:cs typeface="Times New Roman" panose="02020603050405020304" pitchFamily="18" charset="0"/>
              </a:rPr>
              <a:t> </a:t>
            </a:r>
            <a:r>
              <a:rPr lang="vi-VN" sz="3600" b="1" i="0" dirty="0">
                <a:solidFill>
                  <a:srgbClr val="0033CC"/>
                </a:solidFill>
                <a:effectLst/>
                <a:latin typeface="Times New Roman" panose="02020603050405020304" pitchFamily="18" charset="0"/>
                <a:cs typeface="Times New Roman" panose="02020603050405020304" pitchFamily="18" charset="0"/>
              </a:rPr>
              <a:t>Hà đã vội vàng chạy ra mở cửa mời chúng tôi vào chơi. </a:t>
            </a:r>
            <a:r>
              <a:rPr lang="en-US" sz="3600" b="1" i="0" dirty="0" err="1">
                <a:solidFill>
                  <a:srgbClr val="0033CC"/>
                </a:solidFill>
                <a:effectLst/>
                <a:latin typeface="Times New Roman" panose="02020603050405020304" pitchFamily="18" charset="0"/>
                <a:cs typeface="Times New Roman" panose="02020603050405020304" pitchFamily="18" charset="0"/>
              </a:rPr>
              <a:t>Chúng</a:t>
            </a:r>
            <a:r>
              <a:rPr lang="en-US" sz="3600" b="1" i="0" dirty="0">
                <a:solidFill>
                  <a:srgbClr val="0033CC"/>
                </a:solidFill>
                <a:effectLst/>
                <a:latin typeface="Times New Roman" panose="02020603050405020304" pitchFamily="18" charset="0"/>
                <a:cs typeface="Times New Roman" panose="02020603050405020304" pitchFamily="18" charset="0"/>
              </a:rPr>
              <a:t> </a:t>
            </a:r>
            <a:r>
              <a:rPr lang="en-US" sz="3600" b="1" i="0" dirty="0" err="1">
                <a:solidFill>
                  <a:srgbClr val="0033CC"/>
                </a:solidFill>
                <a:effectLst/>
                <a:latin typeface="Times New Roman" panose="02020603050405020304" pitchFamily="18" charset="0"/>
                <a:cs typeface="Times New Roman" panose="02020603050405020304" pitchFamily="18" charset="0"/>
              </a:rPr>
              <a:t>tôi</a:t>
            </a:r>
            <a:r>
              <a:rPr lang="en-US" sz="3600" b="1" i="0" dirty="0">
                <a:solidFill>
                  <a:srgbClr val="0033CC"/>
                </a:solidFill>
                <a:effectLst/>
                <a:latin typeface="Times New Roman" panose="02020603050405020304" pitchFamily="18" charset="0"/>
                <a:cs typeface="Times New Roman" panose="02020603050405020304" pitchFamily="18" charset="0"/>
              </a:rPr>
              <a:t> </a:t>
            </a:r>
            <a:r>
              <a:rPr lang="en-US" sz="3600" b="1" i="0" dirty="0" err="1">
                <a:solidFill>
                  <a:srgbClr val="0033CC"/>
                </a:solidFill>
                <a:effectLst/>
                <a:latin typeface="Times New Roman" panose="02020603050405020304" pitchFamily="18" charset="0"/>
                <a:cs typeface="Times New Roman" panose="02020603050405020304" pitchFamily="18" charset="0"/>
              </a:rPr>
              <a:t>lễ</a:t>
            </a:r>
            <a:r>
              <a:rPr lang="en-US" sz="3600" b="1" i="0" dirty="0">
                <a:solidFill>
                  <a:srgbClr val="0033CC"/>
                </a:solidFill>
                <a:effectLst/>
                <a:latin typeface="Times New Roman" panose="02020603050405020304" pitchFamily="18" charset="0"/>
                <a:cs typeface="Times New Roman" panose="02020603050405020304" pitchFamily="18" charset="0"/>
              </a:rPr>
              <a:t> </a:t>
            </a:r>
            <a:r>
              <a:rPr lang="en-US" sz="3600" b="1" i="0" dirty="0" err="1">
                <a:solidFill>
                  <a:srgbClr val="0033CC"/>
                </a:solidFill>
                <a:effectLst/>
                <a:latin typeface="Times New Roman" panose="02020603050405020304" pitchFamily="18" charset="0"/>
                <a:cs typeface="Times New Roman" panose="02020603050405020304" pitchFamily="18" charset="0"/>
              </a:rPr>
              <a:t>phép</a:t>
            </a:r>
            <a:r>
              <a:rPr lang="en-US" sz="3600" b="1" i="0" dirty="0">
                <a:solidFill>
                  <a:srgbClr val="0033CC"/>
                </a:solidFill>
                <a:effectLst/>
                <a:latin typeface="Times New Roman" panose="02020603050405020304" pitchFamily="18" charset="0"/>
                <a:cs typeface="Times New Roman" panose="02020603050405020304" pitchFamily="18" charset="0"/>
              </a:rPr>
              <a:t> </a:t>
            </a:r>
            <a:r>
              <a:rPr lang="en-US" sz="3600" b="1" i="0" dirty="0" err="1">
                <a:solidFill>
                  <a:srgbClr val="0033CC"/>
                </a:solidFill>
                <a:effectLst/>
                <a:latin typeface="Times New Roman" panose="02020603050405020304" pitchFamily="18" charset="0"/>
                <a:cs typeface="Times New Roman" panose="02020603050405020304" pitchFamily="18" charset="0"/>
              </a:rPr>
              <a:t>chào</a:t>
            </a:r>
            <a:r>
              <a:rPr lang="en-US" sz="3600" b="1" i="0" dirty="0">
                <a:solidFill>
                  <a:srgbClr val="0033CC"/>
                </a:solidFill>
                <a:effectLst/>
                <a:latin typeface="Times New Roman" panose="02020603050405020304" pitchFamily="18" charset="0"/>
                <a:cs typeface="Times New Roman" panose="02020603050405020304" pitchFamily="18" charset="0"/>
              </a:rPr>
              <a:t> </a:t>
            </a:r>
            <a:r>
              <a:rPr lang="en-US" sz="3600" b="1" i="0" dirty="0" err="1">
                <a:solidFill>
                  <a:srgbClr val="0033CC"/>
                </a:solidFill>
                <a:effectLst/>
                <a:latin typeface="Times New Roman" panose="02020603050405020304" pitchFamily="18" charset="0"/>
                <a:cs typeface="Times New Roman" panose="02020603050405020304" pitchFamily="18" charset="0"/>
              </a:rPr>
              <a:t>hai</a:t>
            </a:r>
            <a:r>
              <a:rPr lang="en-US" sz="3600" b="1" i="0" dirty="0">
                <a:solidFill>
                  <a:srgbClr val="0033CC"/>
                </a:solidFill>
                <a:effectLst/>
                <a:latin typeface="Times New Roman" panose="02020603050405020304" pitchFamily="18" charset="0"/>
                <a:cs typeface="Times New Roman" panose="02020603050405020304" pitchFamily="18" charset="0"/>
              </a:rPr>
              <a:t> </a:t>
            </a:r>
            <a:r>
              <a:rPr lang="en-US" sz="3600" b="1" i="0" dirty="0" err="1">
                <a:solidFill>
                  <a:srgbClr val="0033CC"/>
                </a:solidFill>
                <a:effectLst/>
                <a:latin typeface="Times New Roman" panose="02020603050405020304" pitchFamily="18" charset="0"/>
                <a:cs typeface="Times New Roman" panose="02020603050405020304" pitchFamily="18" charset="0"/>
              </a:rPr>
              <a:t>bác</a:t>
            </a:r>
            <a:r>
              <a:rPr lang="en-US" sz="3600" b="1" i="0" dirty="0">
                <a:solidFill>
                  <a:srgbClr val="0033CC"/>
                </a:solidFill>
                <a:effectLst/>
                <a:latin typeface="Times New Roman" panose="02020603050405020304" pitchFamily="18" charset="0"/>
                <a:cs typeface="Times New Roman" panose="02020603050405020304" pitchFamily="18" charset="0"/>
              </a:rPr>
              <a:t>. </a:t>
            </a:r>
            <a:r>
              <a:rPr lang="vi-VN" sz="3600" b="1" i="0" dirty="0">
                <a:solidFill>
                  <a:srgbClr val="0033CC"/>
                </a:solidFill>
                <a:effectLst/>
                <a:latin typeface="Times New Roman" panose="02020603050405020304" pitchFamily="18" charset="0"/>
                <a:cs typeface="Times New Roman" panose="02020603050405020304" pitchFamily="18" charset="0"/>
              </a:rPr>
              <a:t>Vào nhà, </a:t>
            </a:r>
            <a:r>
              <a:rPr lang="en-US" sz="3600" b="1" i="0" dirty="0" err="1">
                <a:solidFill>
                  <a:srgbClr val="0033CC"/>
                </a:solidFill>
                <a:effectLst/>
                <a:latin typeface="Times New Roman" panose="02020603050405020304" pitchFamily="18" charset="0"/>
                <a:cs typeface="Times New Roman" panose="02020603050405020304" pitchFamily="18" charset="0"/>
              </a:rPr>
              <a:t>tôi</a:t>
            </a:r>
            <a:r>
              <a:rPr lang="en-US" sz="3600" b="1" i="0" dirty="0">
                <a:solidFill>
                  <a:srgbClr val="0033CC"/>
                </a:solidFill>
                <a:effectLst/>
                <a:latin typeface="Times New Roman" panose="02020603050405020304" pitchFamily="18" charset="0"/>
                <a:cs typeface="Times New Roman" panose="02020603050405020304" pitchFamily="18" charset="0"/>
              </a:rPr>
              <a:t> </a:t>
            </a:r>
            <a:r>
              <a:rPr lang="vi-VN" sz="3600" b="1" i="0" dirty="0">
                <a:solidFill>
                  <a:srgbClr val="0033CC"/>
                </a:solidFill>
                <a:effectLst/>
                <a:latin typeface="Times New Roman" panose="02020603050405020304" pitchFamily="18" charset="0"/>
                <a:cs typeface="Times New Roman" panose="02020603050405020304" pitchFamily="18" charset="0"/>
              </a:rPr>
              <a:t> thay mặt các bạn đứng dậy nói với </a:t>
            </a:r>
            <a:r>
              <a:rPr lang="en-US" sz="3600" b="1" i="0" dirty="0" err="1">
                <a:solidFill>
                  <a:srgbClr val="0033CC"/>
                </a:solidFill>
                <a:effectLst/>
                <a:latin typeface="Times New Roman" panose="02020603050405020304" pitchFamily="18" charset="0"/>
                <a:cs typeface="Times New Roman" panose="02020603050405020304" pitchFamily="18" charset="0"/>
              </a:rPr>
              <a:t>hai</a:t>
            </a:r>
            <a:r>
              <a:rPr lang="en-US" sz="3600" b="1" i="0" dirty="0">
                <a:solidFill>
                  <a:srgbClr val="0033CC"/>
                </a:solidFill>
                <a:effectLst/>
                <a:latin typeface="Times New Roman" panose="02020603050405020304" pitchFamily="18" charset="0"/>
                <a:cs typeface="Times New Roman" panose="02020603050405020304" pitchFamily="18" charset="0"/>
              </a:rPr>
              <a:t> </a:t>
            </a:r>
            <a:r>
              <a:rPr lang="vi-VN" sz="3600" b="1" i="0" dirty="0">
                <a:solidFill>
                  <a:srgbClr val="0033CC"/>
                </a:solidFill>
                <a:effectLst/>
                <a:latin typeface="Times New Roman" panose="02020603050405020304" pitchFamily="18" charset="0"/>
                <a:cs typeface="Times New Roman" panose="02020603050405020304" pitchFamily="18" charset="0"/>
              </a:rPr>
              <a:t>bác: “Thưa </a:t>
            </a:r>
            <a:r>
              <a:rPr lang="en-US" sz="3600" b="1" i="0" dirty="0" err="1">
                <a:solidFill>
                  <a:srgbClr val="0033CC"/>
                </a:solidFill>
                <a:effectLst/>
                <a:latin typeface="Times New Roman" panose="02020603050405020304" pitchFamily="18" charset="0"/>
                <a:cs typeface="Times New Roman" panose="02020603050405020304" pitchFamily="18" charset="0"/>
              </a:rPr>
              <a:t>hai</a:t>
            </a:r>
            <a:r>
              <a:rPr lang="en-US" sz="3600" b="1" i="0" dirty="0">
                <a:solidFill>
                  <a:srgbClr val="0033CC"/>
                </a:solidFill>
                <a:effectLst/>
                <a:latin typeface="Times New Roman" panose="02020603050405020304" pitchFamily="18" charset="0"/>
                <a:cs typeface="Times New Roman" panose="02020603050405020304" pitchFamily="18" charset="0"/>
              </a:rPr>
              <a:t> </a:t>
            </a:r>
            <a:r>
              <a:rPr lang="vi-VN" sz="3600" b="1" i="0" dirty="0">
                <a:solidFill>
                  <a:srgbClr val="0033CC"/>
                </a:solidFill>
                <a:effectLst/>
                <a:latin typeface="Times New Roman" panose="02020603050405020304" pitchFamily="18" charset="0"/>
                <a:cs typeface="Times New Roman" panose="02020603050405020304" pitchFamily="18" charset="0"/>
              </a:rPr>
              <a:t>bác, </a:t>
            </a:r>
            <a:r>
              <a:rPr lang="vi-VN" sz="3600" b="1" i="0" dirty="0">
                <a:solidFill>
                  <a:srgbClr val="FF0000"/>
                </a:solidFill>
                <a:effectLst/>
                <a:latin typeface="Times New Roman" panose="02020603050405020304" pitchFamily="18" charset="0"/>
                <a:cs typeface="Times New Roman" panose="02020603050405020304" pitchFamily="18" charset="0"/>
              </a:rPr>
              <a:t>chúng cháu là bạn cùng lớp với Hà</a:t>
            </a:r>
            <a:r>
              <a:rPr lang="vi-VN" sz="3600" b="1" i="0" dirty="0">
                <a:solidFill>
                  <a:srgbClr val="0033CC"/>
                </a:solidFill>
                <a:effectLst/>
                <a:latin typeface="Times New Roman" panose="02020603050405020304" pitchFamily="18" charset="0"/>
                <a:cs typeface="Times New Roman" panose="02020603050405020304" pitchFamily="18" charset="0"/>
              </a:rPr>
              <a:t>. Biết Hà bị ốm nên hôm nay chúng cháu đến thăm bạn ấy ạ!</a:t>
            </a:r>
            <a:r>
              <a:rPr lang="en-US" sz="3600" b="1" i="0" dirty="0">
                <a:solidFill>
                  <a:srgbClr val="0033CC"/>
                </a:solidFill>
                <a:effectLst/>
                <a:latin typeface="Times New Roman" panose="02020603050405020304" pitchFamily="18" charset="0"/>
                <a:cs typeface="Times New Roman" panose="02020603050405020304" pitchFamily="18" charset="0"/>
              </a:rPr>
              <a:t>”. </a:t>
            </a:r>
            <a:r>
              <a:rPr lang="vi-VN" sz="3600" b="1" i="0" dirty="0">
                <a:solidFill>
                  <a:srgbClr val="FF0000"/>
                </a:solidFill>
                <a:effectLst/>
                <a:latin typeface="Times New Roman" panose="02020603050405020304" pitchFamily="18" charset="0"/>
                <a:cs typeface="Times New Roman" panose="02020603050405020304" pitchFamily="18" charset="0"/>
              </a:rPr>
              <a:t>Cháu tên là </a:t>
            </a:r>
            <a:r>
              <a:rPr lang="en-US" sz="3600" b="1" i="0" dirty="0">
                <a:solidFill>
                  <a:srgbClr val="FF0000"/>
                </a:solidFill>
                <a:effectLst/>
                <a:latin typeface="Times New Roman" panose="02020603050405020304" pitchFamily="18" charset="0"/>
                <a:cs typeface="Times New Roman" panose="02020603050405020304" pitchFamily="18" charset="0"/>
              </a:rPr>
              <a:t>Khánh Linh</a:t>
            </a:r>
            <a:r>
              <a:rPr lang="vi-VN" sz="3600" b="1" i="0" dirty="0">
                <a:solidFill>
                  <a:srgbClr val="FF0000"/>
                </a:solidFill>
                <a:effectLst/>
                <a:latin typeface="Times New Roman" panose="02020603050405020304" pitchFamily="18" charset="0"/>
                <a:cs typeface="Times New Roman" panose="02020603050405020304" pitchFamily="18" charset="0"/>
              </a:rPr>
              <a:t>, cháu là </a:t>
            </a:r>
            <a:r>
              <a:rPr lang="en-US" altLang="en-US" sz="3600" b="1" dirty="0" err="1">
                <a:solidFill>
                  <a:srgbClr val="FF0000"/>
                </a:solidFill>
                <a:latin typeface="Times New Roman" panose="02020603050405020304" pitchFamily="18" charset="0"/>
                <a:cs typeface="Times New Roman" panose="02020603050405020304" pitchFamily="18" charset="0"/>
              </a:rPr>
              <a:t>Chủ</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tịch</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Hội</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đồng</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tự</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quản</a:t>
            </a:r>
            <a:r>
              <a:rPr lang="en-US" altLang="en-US" sz="3600" b="1" dirty="0">
                <a:solidFill>
                  <a:srgbClr val="FF0000"/>
                </a:solidFill>
                <a:latin typeface="Times New Roman" panose="02020603050405020304" pitchFamily="18" charset="0"/>
                <a:cs typeface="Times New Roman" panose="02020603050405020304" pitchFamily="18" charset="0"/>
              </a:rPr>
              <a:t> </a:t>
            </a:r>
            <a:r>
              <a:rPr lang="vi-VN" sz="3600" b="1" i="0" dirty="0">
                <a:solidFill>
                  <a:srgbClr val="FF0000"/>
                </a:solidFill>
                <a:effectLst/>
                <a:latin typeface="Times New Roman" panose="02020603050405020304" pitchFamily="18" charset="0"/>
                <a:cs typeface="Times New Roman" panose="02020603050405020304" pitchFamily="18" charset="0"/>
              </a:rPr>
              <a:t>của </a:t>
            </a:r>
            <a:r>
              <a:rPr lang="en-US" sz="3600" b="1" i="0" dirty="0" err="1">
                <a:solidFill>
                  <a:srgbClr val="FF0000"/>
                </a:solidFill>
                <a:effectLst/>
                <a:latin typeface="Times New Roman" panose="02020603050405020304" pitchFamily="18" charset="0"/>
                <a:cs typeface="Times New Roman" panose="02020603050405020304" pitchFamily="18" charset="0"/>
              </a:rPr>
              <a:t>lớp</a:t>
            </a:r>
            <a:r>
              <a:rPr lang="en-US" sz="3600" b="1" i="0" dirty="0">
                <a:solidFill>
                  <a:srgbClr val="FF0000"/>
                </a:solidFill>
                <a:effectLst/>
                <a:latin typeface="Times New Roman" panose="02020603050405020304" pitchFamily="18" charset="0"/>
                <a:cs typeface="Times New Roman" panose="02020603050405020304" pitchFamily="18" charset="0"/>
              </a:rPr>
              <a:t> Hà</a:t>
            </a:r>
            <a:r>
              <a:rPr lang="vi-VN" sz="3600" b="1" i="0" dirty="0">
                <a:solidFill>
                  <a:srgbClr val="FF0000"/>
                </a:solidFill>
                <a:effectLst/>
                <a:latin typeface="Times New Roman" panose="02020603050405020304" pitchFamily="18" charset="0"/>
                <a:cs typeface="Times New Roman" panose="02020603050405020304" pitchFamily="18" charset="0"/>
              </a:rPr>
              <a:t> ạ!</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vi-VN" sz="3600" b="1" i="0" dirty="0">
                <a:solidFill>
                  <a:srgbClr val="FF0000"/>
                </a:solidFill>
                <a:effectLst/>
                <a:latin typeface="Times New Roman" panose="02020603050405020304" pitchFamily="18" charset="0"/>
                <a:cs typeface="Times New Roman" panose="02020603050405020304" pitchFamily="18" charset="0"/>
              </a:rPr>
              <a:t>Còn đây là bạn </a:t>
            </a:r>
            <a:r>
              <a:rPr lang="en-US" sz="3600" b="1" i="0" dirty="0">
                <a:solidFill>
                  <a:srgbClr val="FF0000"/>
                </a:solidFill>
                <a:effectLst/>
                <a:latin typeface="Times New Roman" panose="02020603050405020304" pitchFamily="18" charset="0"/>
                <a:cs typeface="Times New Roman" panose="02020603050405020304" pitchFamily="18" charset="0"/>
              </a:rPr>
              <a:t>Văn. </a:t>
            </a:r>
            <a:r>
              <a:rPr lang="vi-VN" sz="3600" b="1" i="0" dirty="0">
                <a:solidFill>
                  <a:srgbClr val="FF0000"/>
                </a:solidFill>
                <a:effectLst/>
                <a:latin typeface="Times New Roman" panose="02020603050405020304" pitchFamily="18" charset="0"/>
                <a:cs typeface="Times New Roman" panose="02020603050405020304" pitchFamily="18" charset="0"/>
              </a:rPr>
              <a:t>Bạn </a:t>
            </a:r>
            <a:r>
              <a:rPr lang="en-US" sz="3600" b="1" i="0" dirty="0">
                <a:solidFill>
                  <a:srgbClr val="FF0000"/>
                </a:solidFill>
                <a:effectLst/>
                <a:latin typeface="Times New Roman" panose="02020603050405020304" pitchFamily="18" charset="0"/>
                <a:cs typeface="Times New Roman" panose="02020603050405020304" pitchFamily="18" charset="0"/>
              </a:rPr>
              <a:t>Văn</a:t>
            </a:r>
            <a:r>
              <a:rPr lang="vi-VN" sz="3600" b="1" i="0" dirty="0">
                <a:solidFill>
                  <a:srgbClr val="FF0000"/>
                </a:solidFill>
                <a:effectLst/>
                <a:latin typeface="Times New Roman" panose="02020603050405020304" pitchFamily="18" charset="0"/>
                <a:cs typeface="Times New Roman" panose="02020603050405020304" pitchFamily="18" charset="0"/>
              </a:rPr>
              <a:t> là </a:t>
            </a:r>
            <a:r>
              <a:rPr lang="en-US" sz="3600" b="1" i="0" dirty="0" err="1">
                <a:solidFill>
                  <a:srgbClr val="FF0000"/>
                </a:solidFill>
                <a:effectLst/>
                <a:latin typeface="Times New Roman" panose="02020603050405020304" pitchFamily="18" charset="0"/>
                <a:cs typeface="Times New Roman" panose="02020603050405020304" pitchFamily="18" charset="0"/>
              </a:rPr>
              <a:t>Trưởng</a:t>
            </a:r>
            <a:r>
              <a:rPr lang="en-US" sz="3600" b="1" i="0" dirty="0">
                <a:solidFill>
                  <a:srgbClr val="FF0000"/>
                </a:solidFill>
                <a:effectLst/>
                <a:latin typeface="Times New Roman" panose="02020603050405020304" pitchFamily="18" charset="0"/>
                <a:cs typeface="Times New Roman" panose="02020603050405020304" pitchFamily="18" charset="0"/>
              </a:rPr>
              <a:t> ban </a:t>
            </a:r>
            <a:r>
              <a:rPr lang="vi-VN" sz="3600" b="1" i="0" dirty="0">
                <a:solidFill>
                  <a:srgbClr val="FF0000"/>
                </a:solidFill>
                <a:effectLst/>
                <a:latin typeface="Times New Roman" panose="02020603050405020304" pitchFamily="18" charset="0"/>
                <a:cs typeface="Times New Roman" panose="02020603050405020304" pitchFamily="18" charset="0"/>
              </a:rPr>
              <a:t>học tập lớp cháu. </a:t>
            </a:r>
            <a:r>
              <a:rPr lang="en-US" sz="3600" b="1" dirty="0" err="1">
                <a:solidFill>
                  <a:srgbClr val="FF0000"/>
                </a:solidFill>
                <a:latin typeface="Times New Roman" panose="02020603050405020304" pitchFamily="18" charset="0"/>
                <a:cs typeface="Times New Roman" panose="02020603050405020304" pitchFamily="18" charset="0"/>
              </a:rPr>
              <a:t>Đây</a:t>
            </a:r>
            <a:r>
              <a:rPr lang="en-US" sz="3600" b="1" dirty="0">
                <a:solidFill>
                  <a:srgbClr val="FF0000"/>
                </a:solidFill>
                <a:latin typeface="Times New Roman" panose="02020603050405020304" pitchFamily="18" charset="0"/>
                <a:cs typeface="Times New Roman" panose="02020603050405020304" pitchFamily="18" charset="0"/>
              </a:rPr>
              <a:t> </a:t>
            </a:r>
            <a:r>
              <a:rPr lang="vi-VN" sz="3600" b="1" i="0" dirty="0">
                <a:solidFill>
                  <a:srgbClr val="FF0000"/>
                </a:solidFill>
                <a:effectLst/>
                <a:latin typeface="Times New Roman" panose="02020603050405020304" pitchFamily="18" charset="0"/>
                <a:cs typeface="Times New Roman" panose="02020603050405020304" pitchFamily="18" charset="0"/>
              </a:rPr>
              <a:t>là </a:t>
            </a:r>
            <a:r>
              <a:rPr lang="en-US" sz="3600" b="1" i="0" dirty="0" err="1">
                <a:solidFill>
                  <a:srgbClr val="FF0000"/>
                </a:solidFill>
                <a:effectLst/>
                <a:latin typeface="Times New Roman" panose="02020603050405020304" pitchFamily="18" charset="0"/>
                <a:cs typeface="Times New Roman" panose="02020603050405020304" pitchFamily="18" charset="0"/>
              </a:rPr>
              <a:t>Tùng</a:t>
            </a:r>
            <a:r>
              <a:rPr lang="vi-VN"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Bạn</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Tùng</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là</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học</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sinh</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giỏi</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Toán</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nhất</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lớp</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cháu</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vi-VN" sz="3600" b="1" i="0" dirty="0">
                <a:solidFill>
                  <a:srgbClr val="FF0000"/>
                </a:solidFill>
                <a:effectLst/>
                <a:latin typeface="Times New Roman" panose="02020603050405020304" pitchFamily="18" charset="0"/>
                <a:cs typeface="Times New Roman" panose="02020603050405020304" pitchFamily="18" charset="0"/>
              </a:rPr>
              <a:t>Còn </a:t>
            </a:r>
            <a:r>
              <a:rPr lang="en-US" sz="3600" b="1" dirty="0" err="1">
                <a:solidFill>
                  <a:srgbClr val="FF0000"/>
                </a:solidFill>
                <a:latin typeface="Times New Roman" panose="02020603050405020304" pitchFamily="18" charset="0"/>
                <a:cs typeface="Times New Roman" panose="02020603050405020304" pitchFamily="18" charset="0"/>
              </a:rPr>
              <a:t>đây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bạn</a:t>
            </a:r>
            <a:r>
              <a:rPr lang="en-US" sz="3600" b="1" dirty="0">
                <a:solidFill>
                  <a:srgbClr val="FF0000"/>
                </a:solidFill>
                <a:latin typeface="Times New Roman" panose="02020603050405020304" pitchFamily="18" charset="0"/>
                <a:cs typeface="Times New Roman" panose="02020603050405020304" pitchFamily="18" charset="0"/>
              </a:rPr>
              <a:t> Linh Trang. </a:t>
            </a:r>
            <a:r>
              <a:rPr lang="en-US" sz="3600" b="1" dirty="0" err="1">
                <a:solidFill>
                  <a:srgbClr val="0033CC"/>
                </a:solidFill>
                <a:latin typeface="Times New Roman" panose="02020603050405020304" pitchFamily="18" charset="0"/>
                <a:cs typeface="Times New Roman" panose="02020603050405020304" pitchFamily="18" charset="0"/>
              </a:rPr>
              <a:t>Bạn</a:t>
            </a:r>
            <a:r>
              <a:rPr lang="en-US" sz="3600" b="1" dirty="0">
                <a:solidFill>
                  <a:srgbClr val="0033CC"/>
                </a:solidFill>
                <a:latin typeface="Times New Roman" panose="02020603050405020304" pitchFamily="18" charset="0"/>
                <a:cs typeface="Times New Roman" panose="02020603050405020304" pitchFamily="18" charset="0"/>
              </a:rPr>
              <a:t> </a:t>
            </a:r>
            <a:r>
              <a:rPr lang="en-US" sz="3600" b="1" dirty="0" err="1">
                <a:solidFill>
                  <a:srgbClr val="0033CC"/>
                </a:solidFill>
                <a:latin typeface="Times New Roman" panose="02020603050405020304" pitchFamily="18" charset="0"/>
                <a:cs typeface="Times New Roman" panose="02020603050405020304" pitchFamily="18" charset="0"/>
              </a:rPr>
              <a:t>ấy</a:t>
            </a:r>
            <a:r>
              <a:rPr lang="en-US" sz="3600" b="1" dirty="0">
                <a:solidFill>
                  <a:srgbClr val="0033CC"/>
                </a:solidFill>
                <a:latin typeface="Times New Roman" panose="02020603050405020304" pitchFamily="18" charset="0"/>
                <a:cs typeface="Times New Roman" panose="02020603050405020304" pitchFamily="18" charset="0"/>
              </a:rPr>
              <a:t> </a:t>
            </a:r>
            <a:r>
              <a:rPr lang="en-US" sz="3600" b="1" dirty="0" err="1">
                <a:solidFill>
                  <a:srgbClr val="0033CC"/>
                </a:solidFill>
                <a:latin typeface="Times New Roman" panose="02020603050405020304" pitchFamily="18" charset="0"/>
                <a:cs typeface="Times New Roman" panose="02020603050405020304" pitchFamily="18" charset="0"/>
              </a:rPr>
              <a:t>học</a:t>
            </a:r>
            <a:r>
              <a:rPr lang="en-US" sz="3600" b="1" dirty="0">
                <a:solidFill>
                  <a:srgbClr val="0033CC"/>
                </a:solidFill>
                <a:latin typeface="Times New Roman" panose="02020603050405020304" pitchFamily="18" charset="0"/>
                <a:cs typeface="Times New Roman" panose="02020603050405020304" pitchFamily="18" charset="0"/>
              </a:rPr>
              <a:t> </a:t>
            </a:r>
            <a:r>
              <a:rPr lang="en-US" sz="3600" b="1" dirty="0" err="1">
                <a:solidFill>
                  <a:srgbClr val="0033CC"/>
                </a:solidFill>
                <a:latin typeface="Times New Roman" panose="02020603050405020304" pitchFamily="18" charset="0"/>
                <a:cs typeface="Times New Roman" panose="02020603050405020304" pitchFamily="18" charset="0"/>
              </a:rPr>
              <a:t>tiếng</a:t>
            </a:r>
            <a:r>
              <a:rPr lang="en-US" sz="3600" b="1" dirty="0">
                <a:solidFill>
                  <a:srgbClr val="0033CC"/>
                </a:solidFill>
                <a:latin typeface="Times New Roman" panose="02020603050405020304" pitchFamily="18" charset="0"/>
                <a:cs typeface="Times New Roman" panose="02020603050405020304" pitchFamily="18" charset="0"/>
              </a:rPr>
              <a:t> Anh </a:t>
            </a:r>
            <a:r>
              <a:rPr lang="en-US" sz="3600" b="1" dirty="0" err="1">
                <a:solidFill>
                  <a:srgbClr val="0033CC"/>
                </a:solidFill>
                <a:latin typeface="Times New Roman" panose="02020603050405020304" pitchFamily="18" charset="0"/>
                <a:cs typeface="Times New Roman" panose="02020603050405020304" pitchFamily="18" charset="0"/>
              </a:rPr>
              <a:t>rất</a:t>
            </a:r>
            <a:r>
              <a:rPr lang="en-US" sz="3600" b="1" dirty="0">
                <a:solidFill>
                  <a:srgbClr val="0033CC"/>
                </a:solidFill>
                <a:latin typeface="Times New Roman" panose="02020603050405020304" pitchFamily="18" charset="0"/>
                <a:cs typeface="Times New Roman" panose="02020603050405020304" pitchFamily="18" charset="0"/>
              </a:rPr>
              <a:t> </a:t>
            </a:r>
            <a:r>
              <a:rPr lang="en-US" sz="3600" b="1" dirty="0" err="1">
                <a:solidFill>
                  <a:srgbClr val="0033CC"/>
                </a:solidFill>
                <a:latin typeface="Times New Roman" panose="02020603050405020304" pitchFamily="18" charset="0"/>
                <a:cs typeface="Times New Roman" panose="02020603050405020304" pitchFamily="18" charset="0"/>
              </a:rPr>
              <a:t>giỏi</a:t>
            </a:r>
            <a:r>
              <a:rPr lang="en-US" sz="3600" b="1" dirty="0">
                <a:solidFill>
                  <a:srgbClr val="0033CC"/>
                </a:solidFill>
                <a:latin typeface="Times New Roman" panose="02020603050405020304" pitchFamily="18" charset="0"/>
                <a:cs typeface="Times New Roman" panose="02020603050405020304" pitchFamily="18" charset="0"/>
              </a:rPr>
              <a:t> ạ!</a:t>
            </a:r>
            <a:r>
              <a:rPr lang="vi-VN" sz="3600" b="1" i="0" dirty="0">
                <a:solidFill>
                  <a:srgbClr val="0033CC"/>
                </a:solidFill>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00117410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ChangeArrowheads="1"/>
          </p:cNvSpPr>
          <p:nvPr/>
        </p:nvSpPr>
        <p:spPr bwMode="auto">
          <a:xfrm>
            <a:off x="304800" y="213042"/>
            <a:ext cx="11582400" cy="6124754"/>
          </a:xfrm>
          <a:prstGeom prst="rect">
            <a:avLst/>
          </a:prstGeom>
          <a:solidFill>
            <a:schemeClr val="accent4">
              <a:lumMod val="20000"/>
              <a:lumOff val="80000"/>
            </a:schemeClr>
          </a:solidFill>
          <a:ln>
            <a:noFill/>
          </a:ln>
          <a:effectLst/>
        </p:spPr>
        <p:txBody>
          <a:bodyPr wrap="square" anchor="ctr">
            <a:spAutoFit/>
          </a:bodyPr>
          <a:lstStyle>
            <a:lvl1pPr>
              <a:spcBef>
                <a:spcPct val="20000"/>
              </a:spcBef>
              <a:buChar char="•"/>
              <a:defRPr sz="3200">
                <a:solidFill>
                  <a:schemeClr val="tx1"/>
                </a:solidFill>
                <a:latin typeface="Book Antiqua" panose="02040602050305030304" pitchFamily="18" charset="0"/>
              </a:defRPr>
            </a:lvl1pPr>
            <a:lvl2pPr marL="742950" indent="-285750">
              <a:spcBef>
                <a:spcPct val="20000"/>
              </a:spcBef>
              <a:buChar char="–"/>
              <a:defRPr sz="2800">
                <a:solidFill>
                  <a:schemeClr val="tx1"/>
                </a:solidFill>
                <a:latin typeface="Book Antiqua" panose="02040602050305030304" pitchFamily="18" charset="0"/>
              </a:defRPr>
            </a:lvl2pPr>
            <a:lvl3pPr marL="1143000" indent="-228600">
              <a:spcBef>
                <a:spcPct val="20000"/>
              </a:spcBef>
              <a:buChar char="•"/>
              <a:defRPr sz="2400">
                <a:solidFill>
                  <a:schemeClr val="tx1"/>
                </a:solidFill>
                <a:latin typeface="Book Antiqua" panose="02040602050305030304" pitchFamily="18" charset="0"/>
              </a:defRPr>
            </a:lvl3pPr>
            <a:lvl4pPr marL="1600200" indent="-228600">
              <a:spcBef>
                <a:spcPct val="20000"/>
              </a:spcBef>
              <a:buChar char="–"/>
              <a:defRPr sz="2000">
                <a:solidFill>
                  <a:schemeClr val="tx1"/>
                </a:solidFill>
                <a:latin typeface="Book Antiqua" panose="02040602050305030304" pitchFamily="18" charset="0"/>
              </a:defRPr>
            </a:lvl4pPr>
            <a:lvl5pPr marL="2057400" indent="-228600">
              <a:spcBef>
                <a:spcPct val="20000"/>
              </a:spcBef>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chemeClr val="tx1"/>
                </a:solidFill>
                <a:latin typeface="Book Antiqua" panose="02040602050305030304" pitchFamily="18" charset="0"/>
              </a:defRPr>
            </a:lvl9pPr>
          </a:lstStyle>
          <a:p>
            <a:pPr algn="just">
              <a:spcBef>
                <a:spcPct val="0"/>
              </a:spcBef>
              <a:buFontTx/>
              <a:buNone/>
            </a:pPr>
            <a:r>
              <a:rPr lang="en-US" altLang="en-US" sz="2800" b="1" dirty="0">
                <a:solidFill>
                  <a:srgbClr val="404040"/>
                </a:solidFill>
                <a:latin typeface="Times New Roman" panose="02020603050405020304" pitchFamily="18" charset="0"/>
                <a:cs typeface="Times New Roman" panose="02020603050405020304" pitchFamily="18" charset="0"/>
              </a:rPr>
              <a:t>       Hà </a:t>
            </a:r>
            <a:r>
              <a:rPr lang="en-US" altLang="en-US" sz="2800" b="1" dirty="0" err="1">
                <a:solidFill>
                  <a:srgbClr val="404040"/>
                </a:solidFill>
                <a:latin typeface="Times New Roman" panose="02020603050405020304" pitchFamily="18" charset="0"/>
                <a:cs typeface="Times New Roman" panose="02020603050405020304" pitchFamily="18" charset="0"/>
              </a:rPr>
              <a:t>ốm</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đến</a:t>
            </a:r>
            <a:r>
              <a:rPr lang="en-US" altLang="en-US" sz="2800" b="1" dirty="0">
                <a:solidFill>
                  <a:srgbClr val="404040"/>
                </a:solidFill>
                <a:latin typeface="Times New Roman" panose="02020603050405020304" pitchFamily="18" charset="0"/>
                <a:cs typeface="Times New Roman" panose="02020603050405020304" pitchFamily="18" charset="0"/>
              </a:rPr>
              <a:t> nay </a:t>
            </a:r>
            <a:r>
              <a:rPr lang="en-US" altLang="en-US" sz="2800" b="1" dirty="0" err="1">
                <a:solidFill>
                  <a:srgbClr val="404040"/>
                </a:solidFill>
                <a:latin typeface="Times New Roman" panose="02020603050405020304" pitchFamily="18" charset="0"/>
                <a:cs typeface="Times New Roman" panose="02020603050405020304" pitchFamily="18" charset="0"/>
              </a:rPr>
              <a:t>đã</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được</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ba</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hôm</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rồi</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Các</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bạn</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trong</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lớp</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ai</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cũng</a:t>
            </a:r>
            <a:r>
              <a:rPr lang="en-US" altLang="en-US" sz="2800" b="1" dirty="0">
                <a:solidFill>
                  <a:srgbClr val="404040"/>
                </a:solidFill>
                <a:latin typeface="Times New Roman" panose="02020603050405020304" pitchFamily="18" charset="0"/>
                <a:cs typeface="Times New Roman" panose="02020603050405020304" pitchFamily="18" charset="0"/>
              </a:rPr>
              <a:t> lo </a:t>
            </a:r>
            <a:r>
              <a:rPr lang="en-US" altLang="en-US" sz="2800" b="1" dirty="0" err="1">
                <a:solidFill>
                  <a:srgbClr val="404040"/>
                </a:solidFill>
                <a:latin typeface="Times New Roman" panose="02020603050405020304" pitchFamily="18" charset="0"/>
                <a:cs typeface="Times New Roman" panose="02020603050405020304" pitchFamily="18" charset="0"/>
              </a:rPr>
              <a:t>lắng</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cho</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sức</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khỏe</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của</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Hà</a:t>
            </a:r>
            <a:r>
              <a:rPr lang="en-US" altLang="en-US" sz="2800" b="1" dirty="0">
                <a:solidFill>
                  <a:srgbClr val="404040"/>
                </a:solidFill>
                <a:latin typeface="Times New Roman" panose="02020603050405020304" pitchFamily="18" charset="0"/>
                <a:cs typeface="Times New Roman" panose="02020603050405020304" pitchFamily="18" charset="0"/>
              </a:rPr>
              <a:t>. Ban </a:t>
            </a:r>
            <a:r>
              <a:rPr lang="en-US" altLang="en-US" sz="2800" b="1" dirty="0" err="1">
                <a:solidFill>
                  <a:srgbClr val="404040"/>
                </a:solidFill>
                <a:latin typeface="Times New Roman" panose="02020603050405020304" pitchFamily="18" charset="0"/>
                <a:cs typeface="Times New Roman" panose="02020603050405020304" pitchFamily="18" charset="0"/>
              </a:rPr>
              <a:t>Cán</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sự</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lớp</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đã</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họp</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và</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quyết</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định</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cuối</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buổi</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học</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một</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số</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bạn</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đại</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diện</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lớp</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đến</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nhà</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thăm</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bạn</a:t>
            </a:r>
            <a:r>
              <a:rPr lang="en-US" altLang="en-US" sz="2800" b="1" dirty="0">
                <a:solidFill>
                  <a:srgbClr val="404040"/>
                </a:solidFill>
                <a:latin typeface="Times New Roman" panose="02020603050405020304" pitchFamily="18" charset="0"/>
                <a:cs typeface="Times New Roman" panose="02020603050405020304" pitchFamily="18" charset="0"/>
              </a:rPr>
              <a:t> Hà.</a:t>
            </a:r>
            <a:endParaRPr lang="en-US" altLang="en-US" sz="2800" b="1" dirty="0">
              <a:solidFill>
                <a:srgbClr val="000000"/>
              </a:solidFill>
              <a:latin typeface="Times New Roman" panose="02020603050405020304" pitchFamily="18" charset="0"/>
              <a:cs typeface="Times New Roman" panose="02020603050405020304" pitchFamily="18" charset="0"/>
            </a:endParaRPr>
          </a:p>
          <a:p>
            <a:pPr algn="just">
              <a:spcBef>
                <a:spcPct val="0"/>
              </a:spcBef>
              <a:buFontTx/>
              <a:buNone/>
            </a:pP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Vừa</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đến</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cổng</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nhà</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Hà</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mẹ</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Hà</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đã</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vội</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vàng</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chạy</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ra</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mở</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cửa</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mời</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chúng</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em</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vào</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chơi</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Em</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và</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các</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bạn</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nhanh</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chóng</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cúi</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chào</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bác</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ấy</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Gặp</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Hà</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tụi</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em</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mừng</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lắm</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Hà</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cũng</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sắp</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khỏe</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lại</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Được</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mẹ</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Hà</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hỏi</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em</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thay</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mặt</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các</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bạn</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đứng</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dậy</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thưa</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chuyện</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với</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bác</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ấy</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Thưa</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bác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chúng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cháu</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là</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bạn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cùng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lớp</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với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Hà</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Hà</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bị</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ốm</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nên</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hôm</a:t>
            </a:r>
            <a:r>
              <a:rPr lang="en-US" altLang="en-US" sz="2800" b="1" dirty="0">
                <a:solidFill>
                  <a:srgbClr val="404040"/>
                </a:solidFill>
                <a:latin typeface="Times New Roman" panose="02020603050405020304" pitchFamily="18" charset="0"/>
                <a:cs typeface="Times New Roman" panose="02020603050405020304" pitchFamily="18" charset="0"/>
              </a:rPr>
              <a:t> nay </a:t>
            </a:r>
            <a:r>
              <a:rPr lang="en-US" altLang="en-US" sz="2800" b="1" dirty="0" err="1">
                <a:solidFill>
                  <a:srgbClr val="404040"/>
                </a:solidFill>
                <a:latin typeface="Times New Roman" panose="02020603050405020304" pitchFamily="18" charset="0"/>
                <a:cs typeface="Times New Roman" panose="02020603050405020304" pitchFamily="18" charset="0"/>
              </a:rPr>
              <a:t>chúng</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cháu</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đến</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thăm</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bạn</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ấy</a:t>
            </a:r>
            <a:r>
              <a:rPr lang="en-US" altLang="en-US" sz="2800" b="1" dirty="0">
                <a:solidFill>
                  <a:srgbClr val="404040"/>
                </a:solidFill>
                <a:latin typeface="Times New Roman" panose="02020603050405020304" pitchFamily="18" charset="0"/>
                <a:cs typeface="Times New Roman" panose="02020603050405020304" pitchFamily="18" charset="0"/>
              </a:rPr>
              <a:t> ạ! </a:t>
            </a:r>
            <a:r>
              <a:rPr lang="en-US" altLang="en-US" sz="2800" b="1" dirty="0" err="1">
                <a:solidFill>
                  <a:srgbClr val="FF0000"/>
                </a:solidFill>
                <a:latin typeface="Times New Roman" panose="02020603050405020304" pitchFamily="18" charset="0"/>
                <a:cs typeface="Times New Roman" panose="02020603050405020304" pitchFamily="18" charset="0"/>
              </a:rPr>
              <a:t>Cháu</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tên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là</a:t>
            </a:r>
            <a:r>
              <a:rPr lang="en-US" altLang="en-US" sz="2800" b="1" dirty="0">
                <a:solidFill>
                  <a:srgbClr val="FF0000"/>
                </a:solidFill>
                <a:latin typeface="Times New Roman" panose="02020603050405020304" pitchFamily="18" charset="0"/>
                <a:cs typeface="Times New Roman" panose="02020603050405020304" pitchFamily="18" charset="0"/>
              </a:rPr>
              <a:t> Khánh Linh, </a:t>
            </a:r>
            <a:r>
              <a:rPr lang="en-US" altLang="en-US" sz="2800" b="1" dirty="0" err="1">
                <a:solidFill>
                  <a:srgbClr val="FF0000"/>
                </a:solidFill>
                <a:latin typeface="Times New Roman" panose="02020603050405020304" pitchFamily="18" charset="0"/>
                <a:cs typeface="Times New Roman" panose="02020603050405020304" pitchFamily="18" charset="0"/>
              </a:rPr>
              <a:t>cháu</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là</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Chủ</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tịch</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Hội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đồng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tự</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quản</a:t>
            </a:r>
            <a:r>
              <a:rPr lang="en-US" altLang="en-US" sz="2800" b="1" dirty="0">
                <a:solidFill>
                  <a:srgbClr val="FF0000"/>
                </a:solidFill>
                <a:latin typeface="Times New Roman" panose="02020603050405020304" pitchFamily="18" charset="0"/>
                <a:cs typeface="Times New Roman" panose="02020603050405020304" pitchFamily="18" charset="0"/>
              </a:rPr>
              <a:t> ạ! </a:t>
            </a:r>
            <a:r>
              <a:rPr lang="en-US" altLang="en-US" sz="2800" b="1" dirty="0" err="1">
                <a:solidFill>
                  <a:srgbClr val="FF0000"/>
                </a:solidFill>
                <a:latin typeface="Times New Roman" panose="02020603050405020304" pitchFamily="18" charset="0"/>
                <a:cs typeface="Times New Roman" panose="02020603050405020304" pitchFamily="18" charset="0"/>
              </a:rPr>
              <a:t>Đây</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là</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bạn</a:t>
            </a:r>
            <a:r>
              <a:rPr lang="en-US" altLang="en-US" sz="2800" b="1" dirty="0">
                <a:solidFill>
                  <a:srgbClr val="FF0000"/>
                </a:solidFill>
                <a:latin typeface="Times New Roman" panose="02020603050405020304" pitchFamily="18" charset="0"/>
                <a:cs typeface="Times New Roman" panose="02020603050405020304" pitchFamily="18" charset="0"/>
              </a:rPr>
              <a:t> Văn </a:t>
            </a:r>
            <a:r>
              <a:rPr lang="en-US" altLang="en-US" sz="2800" b="1" dirty="0" err="1">
                <a:solidFill>
                  <a:srgbClr val="FF0000"/>
                </a:solidFill>
                <a:latin typeface="Times New Roman" panose="02020603050405020304" pitchFamily="18" charset="0"/>
                <a:cs typeface="Times New Roman" panose="02020603050405020304" pitchFamily="18" charset="0"/>
              </a:rPr>
              <a:t>là</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Trưởng</a:t>
            </a:r>
            <a:r>
              <a:rPr lang="en-US" altLang="en-US" sz="2800" b="1" dirty="0">
                <a:solidFill>
                  <a:srgbClr val="FF0000"/>
                </a:solidFill>
                <a:latin typeface="Times New Roman" panose="02020603050405020304" pitchFamily="18" charset="0"/>
                <a:cs typeface="Times New Roman" panose="02020603050405020304" pitchFamily="18" charset="0"/>
              </a:rPr>
              <a:t> ban </a:t>
            </a:r>
            <a:r>
              <a:rPr lang="en-US" altLang="en-US" sz="2800" b="1" dirty="0" err="1">
                <a:solidFill>
                  <a:srgbClr val="FF0000"/>
                </a:solidFill>
                <a:latin typeface="Times New Roman" panose="02020603050405020304" pitchFamily="18" charset="0"/>
                <a:cs typeface="Times New Roman" panose="02020603050405020304" pitchFamily="18" charset="0"/>
              </a:rPr>
              <a:t>học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tập</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lớp</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cháu</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Đây</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là</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Ngân</a:t>
            </a:r>
            <a:r>
              <a:rPr lang="en-US" altLang="en-US" sz="2800" b="1" dirty="0">
                <a:solidFill>
                  <a:srgbClr val="FF0000"/>
                </a:solidFill>
                <a:latin typeface="Times New Roman" panose="02020603050405020304" pitchFamily="18" charset="0"/>
                <a:cs typeface="Times New Roman" panose="02020603050405020304" pitchFamily="18" charset="0"/>
              </a:rPr>
              <a:t> Hà. </a:t>
            </a:r>
            <a:r>
              <a:rPr lang="en-US" altLang="en-US" sz="2800" b="1" dirty="0" err="1">
                <a:solidFill>
                  <a:srgbClr val="FF0000"/>
                </a:solidFill>
                <a:latin typeface="Times New Roman" panose="02020603050405020304" pitchFamily="18" charset="0"/>
                <a:cs typeface="Times New Roman" panose="02020603050405020304" pitchFamily="18" charset="0"/>
              </a:rPr>
              <a:t>Bạn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là</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Trưởng</a:t>
            </a:r>
            <a:r>
              <a:rPr lang="en-US" altLang="en-US" sz="2800" b="1" dirty="0">
                <a:solidFill>
                  <a:srgbClr val="FF0000"/>
                </a:solidFill>
                <a:latin typeface="Times New Roman" panose="02020603050405020304" pitchFamily="18" charset="0"/>
                <a:cs typeface="Times New Roman" panose="02020603050405020304" pitchFamily="18" charset="0"/>
              </a:rPr>
              <a:t> ban </a:t>
            </a:r>
            <a:r>
              <a:rPr lang="en-US" altLang="en-US" sz="2800" b="1" dirty="0" err="1">
                <a:solidFill>
                  <a:srgbClr val="FF0000"/>
                </a:solidFill>
                <a:latin typeface="Times New Roman" panose="02020603050405020304" pitchFamily="18" charset="0"/>
                <a:cs typeface="Times New Roman" panose="02020603050405020304" pitchFamily="18" charset="0"/>
              </a:rPr>
              <a:t>văn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nghệ</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Còn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đây</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là</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bạn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Phát</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Bạn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ấy</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là</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nhóm</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trưởng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phụ</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trách</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nhóm</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bạn</a:t>
            </a:r>
            <a:r>
              <a:rPr lang="en-US" altLang="en-US" sz="2800" b="1" dirty="0">
                <a:solidFill>
                  <a:srgbClr val="FF0000"/>
                </a:solidFill>
                <a:latin typeface="Times New Roman" panose="02020603050405020304" pitchFamily="18" charset="0"/>
                <a:cs typeface="Times New Roman" panose="02020603050405020304" pitchFamily="18" charset="0"/>
              </a:rPr>
              <a:t> Hà ạ!”</a:t>
            </a:r>
          </a:p>
          <a:p>
            <a:pPr algn="just">
              <a:spcBef>
                <a:spcPct val="0"/>
              </a:spcBef>
              <a:buFontTx/>
              <a:buNone/>
            </a:pP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Chúng</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cháu</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mong</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bạn</a:t>
            </a:r>
            <a:r>
              <a:rPr lang="en-US" altLang="en-US" sz="2800" b="1" dirty="0">
                <a:solidFill>
                  <a:srgbClr val="404040"/>
                </a:solidFill>
                <a:latin typeface="Times New Roman" panose="02020603050405020304" pitchFamily="18" charset="0"/>
                <a:cs typeface="Times New Roman" panose="02020603050405020304" pitchFamily="18" charset="0"/>
              </a:rPr>
              <a:t> Hà </a:t>
            </a:r>
            <a:r>
              <a:rPr lang="en-US" altLang="en-US" sz="2800" b="1" dirty="0" err="1">
                <a:solidFill>
                  <a:srgbClr val="404040"/>
                </a:solidFill>
                <a:latin typeface="Times New Roman" panose="02020603050405020304" pitchFamily="18" charset="0"/>
                <a:cs typeface="Times New Roman" panose="02020603050405020304" pitchFamily="18" charset="0"/>
              </a:rPr>
              <a:t>sớm</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khỏi</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bệnh</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để</a:t>
            </a:r>
            <a:r>
              <a:rPr lang="en-US" altLang="en-US" sz="2800" b="1" dirty="0">
                <a:solidFill>
                  <a:srgbClr val="404040"/>
                </a:solidFill>
                <a:latin typeface="Times New Roman" panose="02020603050405020304" pitchFamily="18" charset="0"/>
                <a:cs typeface="Times New Roman" panose="02020603050405020304" pitchFamily="18" charset="0"/>
              </a:rPr>
              <a:t> quay </a:t>
            </a:r>
            <a:r>
              <a:rPr lang="en-US" altLang="en-US" sz="2800" b="1" dirty="0" err="1">
                <a:solidFill>
                  <a:srgbClr val="404040"/>
                </a:solidFill>
                <a:latin typeface="Times New Roman" panose="02020603050405020304" pitchFamily="18" charset="0"/>
                <a:cs typeface="Times New Roman" panose="02020603050405020304" pitchFamily="18" charset="0"/>
              </a:rPr>
              <a:t>lại</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lớp</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học</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cùng</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chúng</a:t>
            </a:r>
            <a:r>
              <a:rPr lang="en-US" altLang="en-US" sz="2800" b="1" dirty="0">
                <a:solidFill>
                  <a:srgbClr val="404040"/>
                </a:solidFill>
                <a:latin typeface="Times New Roman" panose="02020603050405020304" pitchFamily="18" charset="0"/>
                <a:cs typeface="Times New Roman" panose="02020603050405020304" pitchFamily="18" charset="0"/>
              </a:rPr>
              <a:t> </a:t>
            </a:r>
            <a:r>
              <a:rPr lang="en-US" altLang="en-US" sz="2800" b="1" dirty="0" err="1">
                <a:solidFill>
                  <a:srgbClr val="404040"/>
                </a:solidFill>
                <a:latin typeface="Times New Roman" panose="02020603050405020304" pitchFamily="18" charset="0"/>
                <a:cs typeface="Times New Roman" panose="02020603050405020304" pitchFamily="18" charset="0"/>
              </a:rPr>
              <a:t>cháu</a:t>
            </a:r>
            <a:r>
              <a:rPr lang="en-US" altLang="en-US" sz="2800" b="1" dirty="0">
                <a:solidFill>
                  <a:srgbClr val="404040"/>
                </a:solidFill>
                <a:latin typeface="Times New Roman" panose="02020603050405020304" pitchFamily="18" charset="0"/>
                <a:cs typeface="Times New Roman" panose="02020603050405020304" pitchFamily="18" charset="0"/>
              </a:rPr>
              <a:t> ạ!</a:t>
            </a:r>
            <a:endParaRPr lang="en-US" altLang="en-US" sz="28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095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0040" y="260700"/>
            <a:ext cx="11551920" cy="1754326"/>
          </a:xfrm>
          <a:prstGeom prst="rect">
            <a:avLst/>
          </a:prstGeom>
          <a:solidFill>
            <a:schemeClr val="accent4">
              <a:lumMod val="20000"/>
              <a:lumOff val="80000"/>
            </a:schemeClr>
          </a:solidFill>
        </p:spPr>
        <p:txBody>
          <a:bodyPr wrap="square">
            <a:spAutoFit/>
          </a:bodyPr>
          <a:lstStyle/>
          <a:p>
            <a:pPr algn="just"/>
            <a:r>
              <a:rPr lang="en-US" sz="5400" b="1" dirty="0">
                <a:solidFill>
                  <a:srgbClr val="0033CC"/>
                </a:solidFill>
                <a:latin typeface="Times New Roman" panose="02020603050405020304" pitchFamily="18" charset="0"/>
                <a:cs typeface="Times New Roman" panose="02020603050405020304" pitchFamily="18" charset="0"/>
              </a:rPr>
              <a:t>4. </a:t>
            </a:r>
            <a:r>
              <a:rPr lang="en-US" sz="5400" b="1" dirty="0" err="1">
                <a:solidFill>
                  <a:srgbClr val="0033CC"/>
                </a:solidFill>
                <a:latin typeface="Times New Roman" panose="02020603050405020304" pitchFamily="18" charset="0"/>
                <a:cs typeface="Times New Roman" panose="02020603050405020304" pitchFamily="18" charset="0"/>
              </a:rPr>
              <a:t>Từng</a:t>
            </a:r>
            <a:r>
              <a:rPr lang="en-US" sz="5400" b="1" dirty="0">
                <a:solidFill>
                  <a:srgbClr val="0033CC"/>
                </a:solidFill>
                <a:latin typeface="Times New Roman" panose="02020603050405020304" pitchFamily="18" charset="0"/>
                <a:cs typeface="Times New Roman" panose="02020603050405020304" pitchFamily="18" charset="0"/>
              </a:rPr>
              <a:t> </a:t>
            </a:r>
            <a:r>
              <a:rPr lang="en-US" sz="5400" b="1" dirty="0" err="1">
                <a:solidFill>
                  <a:srgbClr val="0033CC"/>
                </a:solidFill>
                <a:latin typeface="Times New Roman" panose="02020603050405020304" pitchFamily="18" charset="0"/>
                <a:cs typeface="Times New Roman" panose="02020603050405020304" pitchFamily="18" charset="0"/>
              </a:rPr>
              <a:t>em</a:t>
            </a:r>
            <a:r>
              <a:rPr lang="en-US" sz="5400" b="1" dirty="0">
                <a:solidFill>
                  <a:srgbClr val="0033CC"/>
                </a:solidFill>
                <a:latin typeface="Times New Roman" panose="02020603050405020304" pitchFamily="18" charset="0"/>
                <a:cs typeface="Times New Roman" panose="02020603050405020304" pitchFamily="18" charset="0"/>
              </a:rPr>
              <a:t> </a:t>
            </a:r>
            <a:r>
              <a:rPr lang="en-US" sz="5400" b="1" dirty="0" err="1">
                <a:solidFill>
                  <a:srgbClr val="0033CC"/>
                </a:solidFill>
                <a:latin typeface="Times New Roman" panose="02020603050405020304" pitchFamily="18" charset="0"/>
                <a:cs typeface="Times New Roman" panose="02020603050405020304" pitchFamily="18" charset="0"/>
              </a:rPr>
              <a:t>đọc</a:t>
            </a:r>
            <a:r>
              <a:rPr lang="en-US" sz="5400" b="1" dirty="0">
                <a:solidFill>
                  <a:srgbClr val="0033CC"/>
                </a:solidFill>
                <a:latin typeface="Times New Roman" panose="02020603050405020304" pitchFamily="18" charset="0"/>
                <a:cs typeface="Times New Roman" panose="02020603050405020304" pitchFamily="18" charset="0"/>
              </a:rPr>
              <a:t> </a:t>
            </a:r>
            <a:r>
              <a:rPr lang="en-US" sz="5400" b="1" dirty="0" err="1">
                <a:solidFill>
                  <a:srgbClr val="0033CC"/>
                </a:solidFill>
                <a:latin typeface="Times New Roman" panose="02020603050405020304" pitchFamily="18" charset="0"/>
                <a:cs typeface="Times New Roman" panose="02020603050405020304" pitchFamily="18" charset="0"/>
              </a:rPr>
              <a:t>đoạn</a:t>
            </a:r>
            <a:r>
              <a:rPr lang="en-US" sz="5400" b="1" dirty="0">
                <a:solidFill>
                  <a:srgbClr val="0033CC"/>
                </a:solidFill>
                <a:latin typeface="Times New Roman" panose="02020603050405020304" pitchFamily="18" charset="0"/>
                <a:cs typeface="Times New Roman" panose="02020603050405020304" pitchFamily="18" charset="0"/>
              </a:rPr>
              <a:t> </a:t>
            </a:r>
            <a:r>
              <a:rPr lang="en-US" sz="5400" b="1" dirty="0" err="1">
                <a:solidFill>
                  <a:srgbClr val="0033CC"/>
                </a:solidFill>
                <a:latin typeface="Times New Roman" panose="02020603050405020304" pitchFamily="18" charset="0"/>
                <a:cs typeface="Times New Roman" panose="02020603050405020304" pitchFamily="18" charset="0"/>
              </a:rPr>
              <a:t>văn</a:t>
            </a:r>
            <a:r>
              <a:rPr lang="en-US" sz="5400" b="1" dirty="0">
                <a:solidFill>
                  <a:srgbClr val="0033CC"/>
                </a:solidFill>
                <a:latin typeface="Times New Roman" panose="02020603050405020304" pitchFamily="18" charset="0"/>
                <a:cs typeface="Times New Roman" panose="02020603050405020304" pitchFamily="18" charset="0"/>
              </a:rPr>
              <a:t> </a:t>
            </a:r>
            <a:r>
              <a:rPr lang="en-US" sz="5400" b="1" dirty="0" err="1">
                <a:solidFill>
                  <a:srgbClr val="0033CC"/>
                </a:solidFill>
                <a:latin typeface="Times New Roman" panose="02020603050405020304" pitchFamily="18" charset="0"/>
                <a:cs typeface="Times New Roman" panose="02020603050405020304" pitchFamily="18" charset="0"/>
              </a:rPr>
              <a:t>của</a:t>
            </a:r>
            <a:r>
              <a:rPr lang="en-US" sz="5400" b="1" dirty="0">
                <a:solidFill>
                  <a:srgbClr val="0033CC"/>
                </a:solidFill>
                <a:latin typeface="Times New Roman" panose="02020603050405020304" pitchFamily="18" charset="0"/>
                <a:cs typeface="Times New Roman" panose="02020603050405020304" pitchFamily="18" charset="0"/>
              </a:rPr>
              <a:t> </a:t>
            </a:r>
            <a:r>
              <a:rPr lang="en-US" sz="5400" b="1" dirty="0" err="1">
                <a:solidFill>
                  <a:srgbClr val="0033CC"/>
                </a:solidFill>
                <a:latin typeface="Times New Roman" panose="02020603050405020304" pitchFamily="18" charset="0"/>
                <a:cs typeface="Times New Roman" panose="02020603050405020304" pitchFamily="18" charset="0"/>
              </a:rPr>
              <a:t>mình</a:t>
            </a:r>
            <a:r>
              <a:rPr lang="en-US" sz="5400" b="1" dirty="0">
                <a:solidFill>
                  <a:srgbClr val="0033CC"/>
                </a:solidFill>
                <a:latin typeface="Times New Roman" panose="02020603050405020304" pitchFamily="18" charset="0"/>
                <a:cs typeface="Times New Roman" panose="02020603050405020304" pitchFamily="18" charset="0"/>
              </a:rPr>
              <a:t>, </a:t>
            </a:r>
            <a:r>
              <a:rPr lang="en-US" sz="5400" b="1" dirty="0" err="1">
                <a:solidFill>
                  <a:srgbClr val="0033CC"/>
                </a:solidFill>
                <a:latin typeface="Times New Roman" panose="02020603050405020304" pitchFamily="18" charset="0"/>
                <a:cs typeface="Times New Roman" panose="02020603050405020304" pitchFamily="18" charset="0"/>
              </a:rPr>
              <a:t>chỉ</a:t>
            </a:r>
            <a:r>
              <a:rPr lang="en-US" sz="5400" b="1" dirty="0">
                <a:solidFill>
                  <a:srgbClr val="0033CC"/>
                </a:solidFill>
                <a:latin typeface="Times New Roman" panose="02020603050405020304" pitchFamily="18" charset="0"/>
                <a:cs typeface="Times New Roman" panose="02020603050405020304" pitchFamily="18" charset="0"/>
              </a:rPr>
              <a:t> </a:t>
            </a:r>
            <a:r>
              <a:rPr lang="en-US" sz="5400" b="1" dirty="0" err="1">
                <a:solidFill>
                  <a:srgbClr val="0033CC"/>
                </a:solidFill>
                <a:latin typeface="Times New Roman" panose="02020603050405020304" pitchFamily="18" charset="0"/>
                <a:cs typeface="Times New Roman" panose="02020603050405020304" pitchFamily="18" charset="0"/>
              </a:rPr>
              <a:t>rõ</a:t>
            </a:r>
            <a:r>
              <a:rPr lang="en-US" sz="5400" b="1" dirty="0">
                <a:solidFill>
                  <a:srgbClr val="0033CC"/>
                </a:solidFill>
                <a:latin typeface="Times New Roman" panose="02020603050405020304" pitchFamily="18" charset="0"/>
                <a:cs typeface="Times New Roman" panose="02020603050405020304" pitchFamily="18" charset="0"/>
              </a:rPr>
              <a:t> </a:t>
            </a:r>
            <a:r>
              <a:rPr lang="en-US" sz="5400" b="1" dirty="0" err="1">
                <a:solidFill>
                  <a:srgbClr val="0033CC"/>
                </a:solidFill>
                <a:latin typeface="Times New Roman" panose="02020603050405020304" pitchFamily="18" charset="0"/>
                <a:cs typeface="Times New Roman" panose="02020603050405020304" pitchFamily="18" charset="0"/>
              </a:rPr>
              <a:t>câu</a:t>
            </a:r>
            <a:r>
              <a:rPr lang="en-US" sz="5400" b="1" dirty="0">
                <a:solidFill>
                  <a:srgbClr val="0033CC"/>
                </a:solidFill>
                <a:latin typeface="Times New Roman" panose="02020603050405020304" pitchFamily="18" charset="0"/>
                <a:cs typeface="Times New Roman" panose="02020603050405020304" pitchFamily="18" charset="0"/>
              </a:rPr>
              <a:t> </a:t>
            </a:r>
            <a:r>
              <a:rPr lang="en-US" sz="5400" b="1" dirty="0" err="1">
                <a:solidFill>
                  <a:srgbClr val="0033CC"/>
                </a:solidFill>
                <a:latin typeface="Times New Roman" panose="02020603050405020304" pitchFamily="18" charset="0"/>
                <a:cs typeface="Times New Roman" panose="02020603050405020304" pitchFamily="18" charset="0"/>
              </a:rPr>
              <a:t>kể</a:t>
            </a:r>
            <a:r>
              <a:rPr lang="en-US" sz="5400" b="1" dirty="0">
                <a:solidFill>
                  <a:srgbClr val="0033CC"/>
                </a:solidFill>
                <a:latin typeface="Times New Roman" panose="02020603050405020304" pitchFamily="18" charset="0"/>
                <a:cs typeface="Times New Roman" panose="02020603050405020304" pitchFamily="18" charset="0"/>
              </a:rPr>
              <a:t> </a:t>
            </a:r>
            <a:r>
              <a:rPr lang="en-US" sz="5400" b="1" i="1" dirty="0">
                <a:solidFill>
                  <a:srgbClr val="FF0000"/>
                </a:solidFill>
                <a:latin typeface="Times New Roman" panose="02020603050405020304" pitchFamily="18" charset="0"/>
                <a:cs typeface="Times New Roman" panose="02020603050405020304" pitchFamily="18" charset="0"/>
              </a:rPr>
              <a:t>Ai </a:t>
            </a:r>
            <a:r>
              <a:rPr lang="en-US" sz="5400" b="1" i="1" dirty="0" err="1">
                <a:solidFill>
                  <a:srgbClr val="FF0000"/>
                </a:solidFill>
                <a:latin typeface="Times New Roman" panose="02020603050405020304" pitchFamily="18" charset="0"/>
                <a:cs typeface="Times New Roman" panose="02020603050405020304" pitchFamily="18" charset="0"/>
              </a:rPr>
              <a:t>là</a:t>
            </a:r>
            <a:r>
              <a:rPr lang="en-US" sz="5400" b="1" i="1" dirty="0">
                <a:solidFill>
                  <a:srgbClr val="FF0000"/>
                </a:solidFill>
                <a:latin typeface="Times New Roman" panose="02020603050405020304" pitchFamily="18" charset="0"/>
                <a:cs typeface="Times New Roman" panose="02020603050405020304" pitchFamily="18" charset="0"/>
              </a:rPr>
              <a:t> </a:t>
            </a:r>
            <a:r>
              <a:rPr lang="en-US" sz="5400" b="1" i="1" dirty="0" err="1">
                <a:solidFill>
                  <a:srgbClr val="FF0000"/>
                </a:solidFill>
                <a:latin typeface="Times New Roman" panose="02020603050405020304" pitchFamily="18" charset="0"/>
                <a:cs typeface="Times New Roman" panose="02020603050405020304" pitchFamily="18" charset="0"/>
              </a:rPr>
              <a:t>gì</a:t>
            </a:r>
            <a:r>
              <a:rPr lang="en-US" sz="5400" b="1" i="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0033CC"/>
                </a:solidFill>
                <a:latin typeface="Times New Roman" panose="02020603050405020304" pitchFamily="18" charset="0"/>
                <a:cs typeface="Times New Roman" panose="02020603050405020304" pitchFamily="18" charset="0"/>
              </a:rPr>
              <a:t>có</a:t>
            </a:r>
            <a:r>
              <a:rPr lang="en-US" sz="5400" b="1" dirty="0">
                <a:solidFill>
                  <a:srgbClr val="0033CC"/>
                </a:solidFill>
                <a:latin typeface="Times New Roman" panose="02020603050405020304" pitchFamily="18" charset="0"/>
                <a:cs typeface="Times New Roman" panose="02020603050405020304" pitchFamily="18" charset="0"/>
              </a:rPr>
              <a:t> </a:t>
            </a:r>
            <a:r>
              <a:rPr lang="en-US" sz="5400" b="1" dirty="0" err="1">
                <a:solidFill>
                  <a:srgbClr val="0033CC"/>
                </a:solidFill>
                <a:latin typeface="Times New Roman" panose="02020603050405020304" pitchFamily="18" charset="0"/>
                <a:cs typeface="Times New Roman" panose="02020603050405020304" pitchFamily="18" charset="0"/>
              </a:rPr>
              <a:t>trong</a:t>
            </a:r>
            <a:r>
              <a:rPr lang="en-US" sz="5400" b="1" dirty="0">
                <a:solidFill>
                  <a:srgbClr val="0033CC"/>
                </a:solidFill>
                <a:latin typeface="Times New Roman" panose="02020603050405020304" pitchFamily="18" charset="0"/>
                <a:cs typeface="Times New Roman" panose="02020603050405020304" pitchFamily="18" charset="0"/>
              </a:rPr>
              <a:t> </a:t>
            </a:r>
            <a:r>
              <a:rPr lang="en-US" sz="5400" b="1" dirty="0" err="1">
                <a:solidFill>
                  <a:srgbClr val="0033CC"/>
                </a:solidFill>
                <a:latin typeface="Times New Roman" panose="02020603050405020304" pitchFamily="18" charset="0"/>
                <a:cs typeface="Times New Roman" panose="02020603050405020304" pitchFamily="18" charset="0"/>
              </a:rPr>
              <a:t>đoạn</a:t>
            </a:r>
            <a:r>
              <a:rPr lang="en-US" sz="5400" b="1" dirty="0">
                <a:solidFill>
                  <a:srgbClr val="0033CC"/>
                </a:solidFill>
                <a:latin typeface="Times New Roman" panose="02020603050405020304" pitchFamily="18" charset="0"/>
                <a:cs typeface="Times New Roman" panose="02020603050405020304" pitchFamily="18" charset="0"/>
              </a:rPr>
              <a:t>.</a:t>
            </a:r>
            <a:endParaRPr lang="en-US" sz="5400" dirty="0">
              <a:solidFill>
                <a:srgbClr val="0033CC"/>
              </a:solidFill>
              <a:latin typeface="Times New Roman" panose="02020603050405020304" pitchFamily="18" charset="0"/>
              <a:cs typeface="Times New Roman" panose="02020603050405020304" pitchFamily="18" charset="0"/>
            </a:endParaRPr>
          </a:p>
        </p:txBody>
      </p:sp>
      <p:pic>
        <p:nvPicPr>
          <p:cNvPr id="5" name="Picture 7">
            <a:extLst>
              <a:ext uri="{FF2B5EF4-FFF2-40B4-BE49-F238E27FC236}">
                <a16:creationId xmlns:a16="http://schemas.microsoft.com/office/drawing/2014/main" xmlns="" id="{48157D78-FC87-3971-1F80-D911CFC5E8D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65346" y="5072665"/>
            <a:ext cx="4495800" cy="1637811"/>
          </a:xfrm>
          <a:prstGeom prst="rect">
            <a:avLst/>
          </a:prstGeom>
          <a:noFill/>
          <a:ln>
            <a:noFill/>
          </a:ln>
        </p:spPr>
      </p:pic>
      <p:sp>
        <p:nvSpPr>
          <p:cNvPr id="6" name="WordArt 5">
            <a:extLst>
              <a:ext uri="{FF2B5EF4-FFF2-40B4-BE49-F238E27FC236}">
                <a16:creationId xmlns:a16="http://schemas.microsoft.com/office/drawing/2014/main" xmlns="" id="{A3A468B7-BBAC-0586-06CB-DE20E6D24EF0}"/>
              </a:ext>
            </a:extLst>
          </p:cNvPr>
          <p:cNvSpPr>
            <a:spLocks noChangeArrowheads="1" noChangeShapeType="1" noTextEdit="1"/>
          </p:cNvSpPr>
          <p:nvPr/>
        </p:nvSpPr>
        <p:spPr bwMode="auto">
          <a:xfrm>
            <a:off x="320039" y="2415039"/>
            <a:ext cx="9841107" cy="3204096"/>
          </a:xfrm>
          <a:prstGeom prst="rect">
            <a:avLst/>
          </a:prstGeom>
        </p:spPr>
        <p:txBody>
          <a:bodyPr wrap="none" fromWordArt="1">
            <a:prstTxWarp prst="textCascadeUp">
              <a:avLst>
                <a:gd name="adj" fmla="val 44444"/>
              </a:avLst>
            </a:prstTxWarp>
            <a:scene3d>
              <a:camera prst="legacyPerspectiveFront">
                <a:rot lat="20519994" lon="1080000" rev="0"/>
              </a:camera>
              <a:lightRig rig="legacyHarsh2" dir="b"/>
            </a:scene3d>
            <a:sp3d extrusionH="430200" prstMaterial="legacyMatte">
              <a:extrusionClr>
                <a:srgbClr val="FF6600"/>
              </a:extrusionClr>
              <a:contourClr>
                <a:srgbClr val="00FF00"/>
              </a:contourClr>
            </a:sp3d>
          </a:bodyPr>
          <a:lstStyle/>
          <a:p>
            <a:pPr algn="ctr" fontAlgn="base">
              <a:spcBef>
                <a:spcPct val="0"/>
              </a:spcBef>
              <a:spcAft>
                <a:spcPct val="0"/>
              </a:spcAft>
            </a:pPr>
            <a:r>
              <a:rPr lang="en-US" sz="3600" b="1" kern="10" dirty="0">
                <a:ln w="9525">
                  <a:round/>
                  <a:headEnd/>
                  <a:tailEnd/>
                </a:ln>
                <a:solidFill>
                  <a:srgbClr val="00FF00"/>
                </a:solidFill>
                <a:latin typeface="Impact" panose="020B0806030902050204" pitchFamily="34" charset="0"/>
              </a:rPr>
              <a:t>CHÚNG MÌNH </a:t>
            </a:r>
          </a:p>
          <a:p>
            <a:pPr algn="ctr" fontAlgn="base">
              <a:spcBef>
                <a:spcPct val="0"/>
              </a:spcBef>
              <a:spcAft>
                <a:spcPct val="0"/>
              </a:spcAft>
            </a:pPr>
            <a:r>
              <a:rPr lang="en-US" sz="3600" b="1" kern="10" dirty="0">
                <a:ln w="9525">
                  <a:round/>
                  <a:headEnd/>
                  <a:tailEnd/>
                </a:ln>
                <a:solidFill>
                  <a:srgbClr val="00FF00"/>
                </a:solidFill>
                <a:latin typeface="Impact" panose="020B0806030902050204" pitchFamily="34" charset="0"/>
              </a:rPr>
              <a:t>CÙNG TRÌNH BÀY BÀI NHÉ!</a:t>
            </a:r>
          </a:p>
        </p:txBody>
      </p:sp>
    </p:spTree>
    <p:extLst>
      <p:ext uri="{BB962C8B-B14F-4D97-AF65-F5344CB8AC3E}">
        <p14:creationId xmlns:p14="http://schemas.microsoft.com/office/powerpoint/2010/main" val="34175838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n">
            <a:extLst>
              <a:ext uri="{FF2B5EF4-FFF2-40B4-BE49-F238E27FC236}">
                <a16:creationId xmlns:a16="http://schemas.microsoft.com/office/drawing/2014/main" xmlns="" id="{AF420C88-C591-47CB-BE52-69C1270AF9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199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WordArt 8">
            <a:extLst>
              <a:ext uri="{FF2B5EF4-FFF2-40B4-BE49-F238E27FC236}">
                <a16:creationId xmlns:a16="http://schemas.microsoft.com/office/drawing/2014/main" xmlns="" id="{41F7DF15-8C64-4BAA-B16B-71E75FEF3C98}"/>
              </a:ext>
            </a:extLst>
          </p:cNvPr>
          <p:cNvSpPr>
            <a:spLocks noChangeArrowheads="1" noChangeShapeType="1" noTextEdit="1"/>
          </p:cNvSpPr>
          <p:nvPr/>
        </p:nvSpPr>
        <p:spPr bwMode="auto">
          <a:xfrm>
            <a:off x="707923" y="457200"/>
            <a:ext cx="11120283" cy="6400800"/>
          </a:xfrm>
          <a:prstGeom prst="rect">
            <a:avLst/>
          </a:prstGeom>
        </p:spPr>
        <p:txBody>
          <a:bodyPr wrap="none" fromWordArt="1">
            <a:prstTxWarp prst="textCascadeUp">
              <a:avLst>
                <a:gd name="adj" fmla="val 44444"/>
              </a:avLst>
            </a:prstTxWarp>
            <a:scene3d>
              <a:camera prst="legacyPerspectiveFront">
                <a:rot lat="20519985" lon="1080000" rev="0"/>
              </a:camera>
              <a:lightRig rig="legacyHarsh2" dir="b"/>
            </a:scene3d>
            <a:sp3d extrusionH="430200" prstMaterial="legacyMatte">
              <a:extrusionClr>
                <a:srgbClr val="FF6600"/>
              </a:extrusionClr>
            </a:sp3d>
          </a:bodyPr>
          <a:lstStyle/>
          <a:p>
            <a:pPr algn="ctr" fontAlgn="base">
              <a:spcBef>
                <a:spcPct val="0"/>
              </a:spcBef>
              <a:spcAft>
                <a:spcPct val="0"/>
              </a:spcAft>
              <a:defRPr/>
            </a:pPr>
            <a:r>
              <a:rPr lang="en-US" sz="3600" b="1" kern="10" dirty="0">
                <a:ln w="9525">
                  <a:round/>
                  <a:headEnd/>
                  <a:tailEnd/>
                </a:ln>
                <a:solidFill>
                  <a:srgbClr val="0000FF"/>
                </a:solidFill>
                <a:latin typeface="Times New Roman"/>
                <a:cs typeface="Times New Roman"/>
              </a:rPr>
              <a:t>CÁC EM GIỎI LẮM! </a:t>
            </a:r>
          </a:p>
          <a:p>
            <a:pPr algn="ctr" fontAlgn="base">
              <a:spcBef>
                <a:spcPct val="0"/>
              </a:spcBef>
              <a:spcAft>
                <a:spcPct val="0"/>
              </a:spcAft>
              <a:defRPr/>
            </a:pPr>
            <a:r>
              <a:rPr lang="en-US" sz="3600" b="1" kern="10" dirty="0">
                <a:ln w="9525">
                  <a:round/>
                  <a:headEnd/>
                  <a:tailEnd/>
                </a:ln>
                <a:solidFill>
                  <a:srgbClr val="0000FF"/>
                </a:solidFill>
                <a:latin typeface="Times New Roman"/>
                <a:cs typeface="Times New Roman"/>
              </a:rPr>
              <a:t>CÔ CHÚC MỪNG </a:t>
            </a:r>
          </a:p>
          <a:p>
            <a:pPr algn="ctr" fontAlgn="base">
              <a:spcBef>
                <a:spcPct val="0"/>
              </a:spcBef>
              <a:spcAft>
                <a:spcPct val="0"/>
              </a:spcAft>
              <a:defRPr/>
            </a:pPr>
            <a:r>
              <a:rPr lang="en-US" sz="3600" b="1" kern="10" dirty="0">
                <a:ln w="9525">
                  <a:round/>
                  <a:headEnd/>
                  <a:tailEnd/>
                </a:ln>
                <a:solidFill>
                  <a:srgbClr val="0000FF"/>
                </a:solidFill>
                <a:latin typeface="Times New Roman"/>
                <a:cs typeface="Times New Roman"/>
              </a:rPr>
              <a:t>CÁC EM</a:t>
            </a:r>
          </a:p>
        </p:txBody>
      </p:sp>
      <p:pic>
        <p:nvPicPr>
          <p:cNvPr id="8" name="Picture 7" descr="FSTV116">
            <a:extLst>
              <a:ext uri="{FF2B5EF4-FFF2-40B4-BE49-F238E27FC236}">
                <a16:creationId xmlns:a16="http://schemas.microsoft.com/office/drawing/2014/main" xmlns="" id="{D31E24E8-3818-4877-B7C9-09B7E1862F2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57777">
            <a:off x="165115" y="93516"/>
            <a:ext cx="2094925" cy="1720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xmlns="" id="{23894764-721A-4338-84C8-55B636F42EA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54545" y="2405965"/>
            <a:ext cx="2195938" cy="2934974"/>
          </a:xfrm>
          <a:prstGeom prst="rect">
            <a:avLst/>
          </a:prstGeom>
        </p:spPr>
      </p:pic>
      <p:pic>
        <p:nvPicPr>
          <p:cNvPr id="10" name="Picture 9">
            <a:extLst>
              <a:ext uri="{FF2B5EF4-FFF2-40B4-BE49-F238E27FC236}">
                <a16:creationId xmlns:a16="http://schemas.microsoft.com/office/drawing/2014/main" xmlns="" id="{283EDD49-912E-48CF-91A3-1D55724A161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416614">
            <a:off x="6327224" y="5044007"/>
            <a:ext cx="2266582" cy="1434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7" descr="rose19">
            <a:extLst>
              <a:ext uri="{FF2B5EF4-FFF2-40B4-BE49-F238E27FC236}">
                <a16:creationId xmlns:a16="http://schemas.microsoft.com/office/drawing/2014/main" xmlns="" id="{321E7079-6385-4DF1-94F0-B1085B9964CC}"/>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9051909" y="5589124"/>
            <a:ext cx="985486"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7" descr="rose19">
            <a:extLst>
              <a:ext uri="{FF2B5EF4-FFF2-40B4-BE49-F238E27FC236}">
                <a16:creationId xmlns:a16="http://schemas.microsoft.com/office/drawing/2014/main" xmlns="" id="{1DA1E1FE-B84F-4420-AFC3-6DCE940B959F}"/>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0895667" y="5589123"/>
            <a:ext cx="985486"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7" descr="rose19">
            <a:extLst>
              <a:ext uri="{FF2B5EF4-FFF2-40B4-BE49-F238E27FC236}">
                <a16:creationId xmlns:a16="http://schemas.microsoft.com/office/drawing/2014/main" xmlns="" id="{A275D2A0-BE7D-4E85-B1A3-5959DC2A6D10}"/>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828800" y="5603192"/>
            <a:ext cx="985486"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4">
            <a:extLst>
              <a:ext uri="{FF2B5EF4-FFF2-40B4-BE49-F238E27FC236}">
                <a16:creationId xmlns:a16="http://schemas.microsoft.com/office/drawing/2014/main" xmlns="" id="{1F8230AE-FE8E-4AB3-AEB4-4559DC90BDA7}"/>
              </a:ext>
            </a:extLst>
          </p:cNvPr>
          <p:cNvSpPr>
            <a:spLocks noChangeArrowheads="1"/>
          </p:cNvSpPr>
          <p:nvPr/>
        </p:nvSpPr>
        <p:spPr bwMode="auto">
          <a:xfrm>
            <a:off x="0" y="17463"/>
            <a:ext cx="12192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defRPr/>
            </a:pPr>
            <a:endParaRPr lang="vi-VN" altLang="en-US">
              <a:solidFill>
                <a:prstClr val="black"/>
              </a:solidFill>
              <a:latin typeface="Times New Roman" pitchFamily="18" charset="0"/>
              <a:cs typeface="Arial" charset="0"/>
            </a:endParaRPr>
          </a:p>
        </p:txBody>
      </p:sp>
    </p:spTree>
    <p:extLst>
      <p:ext uri="{BB962C8B-B14F-4D97-AF65-F5344CB8AC3E}">
        <p14:creationId xmlns:p14="http://schemas.microsoft.com/office/powerpoint/2010/main" val="231686629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76"/>
          <p:cNvSpPr txBox="1"/>
          <p:nvPr/>
        </p:nvSpPr>
        <p:spPr>
          <a:xfrm>
            <a:off x="6985491" y="1289212"/>
            <a:ext cx="3850149" cy="1138773"/>
          </a:xfrm>
          <a:prstGeom prst="rect">
            <a:avLst/>
          </a:prstGeom>
          <a:gradFill>
            <a:gsLst>
              <a:gs pos="3000">
                <a:schemeClr val="accent1">
                  <a:tint val="50000"/>
                  <a:satMod val="300000"/>
                </a:schemeClr>
              </a:gs>
              <a:gs pos="41000">
                <a:schemeClr val="accent1">
                  <a:tint val="37000"/>
                  <a:satMod val="300000"/>
                </a:schemeClr>
              </a:gs>
              <a:gs pos="91000">
                <a:schemeClr val="accent1">
                  <a:tint val="15000"/>
                  <a:satMod val="350000"/>
                </a:schemeClr>
              </a:gs>
            </a:gsLst>
          </a:gra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rtlCol="0">
            <a:spAutoFit/>
            <a:sp3d contourW="6350">
              <a:contourClr>
                <a:schemeClr val="bg1"/>
              </a:contourClr>
            </a:sp3d>
          </a:bodyPr>
          <a:lstStyle/>
          <a:p>
            <a:pPr algn="ctr">
              <a:spcBef>
                <a:spcPct val="50000"/>
              </a:spcBef>
            </a:pPr>
            <a:r>
              <a:rPr lang="en-US" sz="3400" b="1" dirty="0" err="1">
                <a:latin typeface="Times New Roman" panose="02020603050405020304" pitchFamily="18" charset="0"/>
                <a:cs typeface="Times New Roman" panose="02020603050405020304" pitchFamily="18" charset="0"/>
              </a:rPr>
              <a:t>Luyện</a:t>
            </a:r>
            <a:r>
              <a:rPr lang="en-US" sz="3400" b="1" dirty="0">
                <a:latin typeface="Times New Roman" panose="02020603050405020304" pitchFamily="18" charset="0"/>
                <a:cs typeface="Times New Roman" panose="02020603050405020304" pitchFamily="18" charset="0"/>
              </a:rPr>
              <a:t> </a:t>
            </a:r>
            <a:r>
              <a:rPr lang="en-US" sz="3400" b="1" dirty="0" err="1">
                <a:latin typeface="Times New Roman" panose="02020603050405020304" pitchFamily="18" charset="0"/>
                <a:cs typeface="Times New Roman" panose="02020603050405020304" pitchFamily="18" charset="0"/>
              </a:rPr>
              <a:t>tập</a:t>
            </a:r>
            <a:r>
              <a:rPr lang="en-US" sz="3400" b="1" dirty="0">
                <a:latin typeface="Times New Roman" panose="02020603050405020304" pitchFamily="18" charset="0"/>
                <a:cs typeface="Times New Roman" panose="02020603050405020304" pitchFamily="18" charset="0"/>
              </a:rPr>
              <a:t> </a:t>
            </a:r>
            <a:r>
              <a:rPr lang="en-US" sz="3400" b="1" dirty="0" err="1">
                <a:latin typeface="Times New Roman" panose="02020603050405020304" pitchFamily="18" charset="0"/>
                <a:cs typeface="Times New Roman" panose="02020603050405020304" pitchFamily="18" charset="0"/>
              </a:rPr>
              <a:t>câu</a:t>
            </a:r>
            <a:r>
              <a:rPr lang="en-US" sz="3400" b="1" dirty="0">
                <a:latin typeface="Times New Roman" panose="02020603050405020304" pitchFamily="18" charset="0"/>
                <a:cs typeface="Times New Roman" panose="02020603050405020304" pitchFamily="18" charset="0"/>
              </a:rPr>
              <a:t> </a:t>
            </a:r>
            <a:r>
              <a:rPr lang="en-US" sz="3400" b="1" dirty="0" err="1">
                <a:latin typeface="Times New Roman" panose="02020603050405020304" pitchFamily="18" charset="0"/>
                <a:cs typeface="Times New Roman" panose="02020603050405020304" pitchFamily="18" charset="0"/>
              </a:rPr>
              <a:t>kể</a:t>
            </a:r>
            <a:r>
              <a:rPr lang="en-US" sz="3400" b="1" dirty="0">
                <a:latin typeface="Times New Roman" panose="02020603050405020304" pitchFamily="18" charset="0"/>
                <a:cs typeface="Times New Roman" panose="02020603050405020304" pitchFamily="18" charset="0"/>
              </a:rPr>
              <a:t> Ai </a:t>
            </a:r>
            <a:r>
              <a:rPr lang="en-US" sz="3400" b="1" dirty="0" err="1">
                <a:latin typeface="Times New Roman" panose="02020603050405020304" pitchFamily="18" charset="0"/>
                <a:cs typeface="Times New Roman" panose="02020603050405020304" pitchFamily="18" charset="0"/>
              </a:rPr>
              <a:t>là</a:t>
            </a:r>
            <a:r>
              <a:rPr lang="en-US" sz="3400" b="1" dirty="0">
                <a:latin typeface="Times New Roman" panose="02020603050405020304" pitchFamily="18" charset="0"/>
                <a:cs typeface="Times New Roman" panose="02020603050405020304" pitchFamily="18" charset="0"/>
              </a:rPr>
              <a:t> </a:t>
            </a:r>
            <a:r>
              <a:rPr lang="en-US" sz="3400" b="1" dirty="0" err="1">
                <a:latin typeface="Times New Roman" panose="02020603050405020304" pitchFamily="18" charset="0"/>
                <a:cs typeface="Times New Roman" panose="02020603050405020304" pitchFamily="18" charset="0"/>
              </a:rPr>
              <a:t>gì</a:t>
            </a:r>
            <a:r>
              <a:rPr lang="en-US" sz="3400" b="1" dirty="0">
                <a:latin typeface="Times New Roman" panose="02020603050405020304" pitchFamily="18" charset="0"/>
                <a:cs typeface="Times New Roman" panose="02020603050405020304" pitchFamily="18" charset="0"/>
              </a:rPr>
              <a:t>?</a:t>
            </a:r>
          </a:p>
        </p:txBody>
      </p:sp>
      <p:sp>
        <p:nvSpPr>
          <p:cNvPr id="3" name="文本框 77"/>
          <p:cNvSpPr txBox="1"/>
          <p:nvPr/>
        </p:nvSpPr>
        <p:spPr>
          <a:xfrm>
            <a:off x="6198764" y="2954417"/>
            <a:ext cx="4773371" cy="553998"/>
          </a:xfrm>
          <a:prstGeom prst="rect">
            <a:avLst/>
          </a:prstGeom>
          <a:gradFill>
            <a:gsLst>
              <a:gs pos="0">
                <a:schemeClr val="accent2">
                  <a:tint val="50000"/>
                  <a:satMod val="300000"/>
                </a:schemeClr>
              </a:gs>
              <a:gs pos="23000">
                <a:schemeClr val="accent2">
                  <a:tint val="37000"/>
                  <a:satMod val="300000"/>
                </a:schemeClr>
              </a:gs>
              <a:gs pos="68000">
                <a:schemeClr val="accent2">
                  <a:tint val="15000"/>
                  <a:satMod val="350000"/>
                  <a:alpha val="95000"/>
                </a:schemeClr>
              </a:gs>
            </a:gsLst>
          </a:gra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square" rtlCol="0">
            <a:spAutoFit/>
            <a:sp3d contourW="6350">
              <a:contourClr>
                <a:schemeClr val="bg1"/>
              </a:contourClr>
            </a:sp3d>
          </a:bodyPr>
          <a:lstStyle/>
          <a:p>
            <a:pPr algn="just">
              <a:spcBef>
                <a:spcPct val="50000"/>
              </a:spcBef>
            </a:pPr>
            <a:r>
              <a:rPr lang="en-US" sz="3000" b="1" dirty="0" err="1">
                <a:latin typeface="Times New Roman" panose="02020603050405020304" pitchFamily="18" charset="0"/>
                <a:cs typeface="Times New Roman" panose="02020603050405020304" pitchFamily="18" charset="0"/>
              </a:rPr>
              <a:t>Ghi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nhớ</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nội</a:t>
            </a:r>
            <a:r>
              <a:rPr lang="en-US" sz="3000" b="1" dirty="0">
                <a:latin typeface="Times New Roman" panose="02020603050405020304" pitchFamily="18" charset="0"/>
                <a:cs typeface="Times New Roman" panose="02020603050405020304" pitchFamily="18" charset="0"/>
              </a:rPr>
              <a:t> dung </a:t>
            </a:r>
            <a:r>
              <a:rPr lang="en-US" sz="3000" b="1" dirty="0" err="1">
                <a:latin typeface="Times New Roman" panose="02020603050405020304" pitchFamily="18" charset="0"/>
                <a:cs typeface="Times New Roman" panose="02020603050405020304" pitchFamily="18" charset="0"/>
              </a:rPr>
              <a:t>bài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học</a:t>
            </a:r>
            <a:endParaRPr lang="en-US" sz="3000" b="1" dirty="0">
              <a:latin typeface="Times New Roman" panose="02020603050405020304" pitchFamily="18" charset="0"/>
              <a:cs typeface="Times New Roman" panose="02020603050405020304" pitchFamily="18" charset="0"/>
            </a:endParaRPr>
          </a:p>
        </p:txBody>
      </p:sp>
      <p:sp>
        <p:nvSpPr>
          <p:cNvPr id="4" name="文本框 78"/>
          <p:cNvSpPr txBox="1"/>
          <p:nvPr/>
        </p:nvSpPr>
        <p:spPr>
          <a:xfrm>
            <a:off x="5832616" y="4619622"/>
            <a:ext cx="4240524" cy="615553"/>
          </a:xfrm>
          <a:prstGeom prst="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square" rtlCol="0">
            <a:spAutoFit/>
            <a:sp3d contourW="6350">
              <a:contourClr>
                <a:schemeClr val="bg1"/>
              </a:contourClr>
            </a:sp3d>
          </a:bodyPr>
          <a:lstStyle/>
          <a:p>
            <a:pPr>
              <a:spcBef>
                <a:spcPct val="50000"/>
              </a:spcBef>
            </a:pPr>
            <a:r>
              <a:rPr lang="en-US" sz="3400" b="1" dirty="0" err="1">
                <a:latin typeface="Times New Roman" panose="02020603050405020304" pitchFamily="18" charset="0"/>
                <a:cs typeface="Times New Roman" panose="02020603050405020304" pitchFamily="18" charset="0"/>
              </a:rPr>
              <a:t>Chuẩn</a:t>
            </a:r>
            <a:r>
              <a:rPr lang="en-US" sz="3400" b="1" dirty="0">
                <a:latin typeface="Times New Roman" panose="02020603050405020304" pitchFamily="18" charset="0"/>
                <a:cs typeface="Times New Roman" panose="02020603050405020304" pitchFamily="18" charset="0"/>
              </a:rPr>
              <a:t> </a:t>
            </a:r>
            <a:r>
              <a:rPr lang="en-US" sz="3400" b="1" dirty="0" err="1">
                <a:latin typeface="Times New Roman" panose="02020603050405020304" pitchFamily="18" charset="0"/>
                <a:cs typeface="Times New Roman" panose="02020603050405020304" pitchFamily="18" charset="0"/>
              </a:rPr>
              <a:t>bị</a:t>
            </a:r>
            <a:r>
              <a:rPr lang="en-US" sz="3400" b="1" dirty="0">
                <a:latin typeface="Times New Roman" panose="02020603050405020304" pitchFamily="18" charset="0"/>
                <a:cs typeface="Times New Roman" panose="02020603050405020304" pitchFamily="18" charset="0"/>
              </a:rPr>
              <a:t> </a:t>
            </a:r>
            <a:r>
              <a:rPr lang="en-US" sz="3400" b="1" dirty="0" err="1">
                <a:latin typeface="Times New Roman" panose="02020603050405020304" pitchFamily="18" charset="0"/>
                <a:cs typeface="Times New Roman" panose="02020603050405020304" pitchFamily="18" charset="0"/>
              </a:rPr>
              <a:t>bài</a:t>
            </a:r>
            <a:r>
              <a:rPr lang="en-US" sz="3400" b="1" dirty="0">
                <a:latin typeface="Times New Roman" panose="02020603050405020304" pitchFamily="18" charset="0"/>
                <a:cs typeface="Times New Roman" panose="02020603050405020304" pitchFamily="18" charset="0"/>
              </a:rPr>
              <a:t> </a:t>
            </a:r>
            <a:r>
              <a:rPr lang="en-US" sz="3400" b="1" dirty="0" err="1">
                <a:latin typeface="Times New Roman" panose="02020603050405020304" pitchFamily="18" charset="0"/>
                <a:cs typeface="Times New Roman" panose="02020603050405020304" pitchFamily="18" charset="0"/>
              </a:rPr>
              <a:t>mới</a:t>
            </a:r>
            <a:endParaRPr lang="en-US" sz="3400" b="1" dirty="0">
              <a:latin typeface="Times New Roman" panose="02020603050405020304" pitchFamily="18" charset="0"/>
              <a:cs typeface="Times New Roman" panose="02020603050405020304" pitchFamily="18" charset="0"/>
            </a:endParaRPr>
          </a:p>
        </p:txBody>
      </p:sp>
      <p:pic>
        <p:nvPicPr>
          <p:cNvPr id="5" name="图片 7"/>
          <p:cNvPicPr>
            <a:picLocks noChangeAspect="1"/>
          </p:cNvPicPr>
          <p:nvPr/>
        </p:nvPicPr>
        <p:blipFill rotWithShape="1">
          <a:blip r:embed="rId2">
            <a:extLst>
              <a:ext uri="{28A0092B-C50C-407E-A947-70E740481C1C}">
                <a14:useLocalDpi xmlns:a14="http://schemas.microsoft.com/office/drawing/2010/main" val="0"/>
              </a:ext>
            </a:extLst>
          </a:blip>
          <a:srcRect l="34085" t="-318" r="18557" b="86667"/>
          <a:stretch>
            <a:fillRect/>
          </a:stretch>
        </p:blipFill>
        <p:spPr>
          <a:xfrm>
            <a:off x="-234348" y="0"/>
            <a:ext cx="4710251" cy="2036806"/>
          </a:xfrm>
          <a:prstGeom prst="rect">
            <a:avLst/>
          </a:prstGeom>
        </p:spPr>
      </p:pic>
      <p:pic>
        <p:nvPicPr>
          <p:cNvPr id="7" name="图片 59"/>
          <p:cNvPicPr>
            <a:picLocks noChangeAspect="1"/>
          </p:cNvPicPr>
          <p:nvPr/>
        </p:nvPicPr>
        <p:blipFill rotWithShape="1">
          <a:blip r:embed="rId3" cstate="screen"/>
          <a:srcRect/>
          <a:stretch>
            <a:fillRect/>
          </a:stretch>
        </p:blipFill>
        <p:spPr>
          <a:xfrm>
            <a:off x="4846442" y="2688015"/>
            <a:ext cx="1544191" cy="999464"/>
          </a:xfrm>
          <a:prstGeom prst="rect">
            <a:avLst/>
          </a:prstGeom>
        </p:spPr>
      </p:pic>
      <p:pic>
        <p:nvPicPr>
          <p:cNvPr id="8" name="图片 30"/>
          <p:cNvPicPr>
            <a:picLocks noChangeAspect="1"/>
          </p:cNvPicPr>
          <p:nvPr/>
        </p:nvPicPr>
        <p:blipFill rotWithShape="1">
          <a:blip r:embed="rId4" cstate="screen"/>
          <a:srcRect/>
          <a:stretch>
            <a:fillRect/>
          </a:stretch>
        </p:blipFill>
        <p:spPr>
          <a:xfrm>
            <a:off x="5756018" y="942355"/>
            <a:ext cx="1434179" cy="984037"/>
          </a:xfrm>
          <a:prstGeom prst="rect">
            <a:avLst/>
          </a:prstGeom>
        </p:spPr>
      </p:pic>
      <p:pic>
        <p:nvPicPr>
          <p:cNvPr id="9" name="图片 60"/>
          <p:cNvPicPr>
            <a:picLocks noChangeAspect="1"/>
          </p:cNvPicPr>
          <p:nvPr/>
        </p:nvPicPr>
        <p:blipFill rotWithShape="1">
          <a:blip r:embed="rId5" cstate="screen"/>
          <a:srcRect/>
          <a:stretch>
            <a:fillRect/>
          </a:stretch>
        </p:blipFill>
        <p:spPr>
          <a:xfrm rot="21041878">
            <a:off x="4217285" y="4292593"/>
            <a:ext cx="1756814" cy="1194632"/>
          </a:xfrm>
          <a:prstGeom prst="rect">
            <a:avLst/>
          </a:prstGeom>
        </p:spPr>
      </p:pic>
      <p:pic>
        <p:nvPicPr>
          <p:cNvPr id="10" name="Picture 9" descr="Logo, company name&#10;&#10;Description automatically generated"/>
          <p:cNvPicPr>
            <a:picLocks noChangeAspect="1"/>
          </p:cNvPicPr>
          <p:nvPr/>
        </p:nvPicPr>
        <p:blipFill>
          <a:blip r:embed="rId6" cstate="print">
            <a:extLst>
              <a:ext uri="{BEBA8EAE-BF5A-486C-A8C5-ECC9F3942E4B}">
                <a14:imgProps xmlns:a14="http://schemas.microsoft.com/office/drawing/2010/main">
                  <a14:imgLayer r:embed="rId7">
                    <a14:imgEffect>
                      <a14:backgroundRemoval t="6750" b="92500" l="10000" r="90000">
                        <a14:foregroundMark x1="33778" y1="9625" x2="43111" y2="7250"/>
                        <a14:foregroundMark x1="43111" y1="7250" x2="64222" y2="9000"/>
                        <a14:foregroundMark x1="54444" y1="6750" x2="54444" y2="6750"/>
                        <a14:foregroundMark x1="51556" y1="75375" x2="51556" y2="75375"/>
                        <a14:foregroundMark x1="50222" y1="77125" x2="45222" y2="85250"/>
                        <a14:foregroundMark x1="45222" y1="85250" x2="51667" y2="92500"/>
                        <a14:foregroundMark x1="51667" y1="92500" x2="45556" y2="85250"/>
                        <a14:foregroundMark x1="45556" y1="85250" x2="44556" y2="85250"/>
                      </a14:backgroundRemoval>
                    </a14:imgEffect>
                  </a14:imgLayer>
                </a14:imgProps>
              </a:ext>
              <a:ext uri="{28A0092B-C50C-407E-A947-70E740481C1C}">
                <a14:useLocalDpi xmlns:a14="http://schemas.microsoft.com/office/drawing/2010/main" val="0"/>
              </a:ext>
            </a:extLst>
          </a:blip>
          <a:stretch>
            <a:fillRect/>
          </a:stretch>
        </p:blipFill>
        <p:spPr>
          <a:xfrm rot="20337208">
            <a:off x="1230506" y="981144"/>
            <a:ext cx="1222345" cy="1244730"/>
          </a:xfrm>
          <a:prstGeom prst="rect">
            <a:avLst/>
          </a:prstGeom>
        </p:spPr>
      </p:pic>
      <p:pic>
        <p:nvPicPr>
          <p:cNvPr id="11" name="图片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302422"/>
            <a:ext cx="5079857" cy="5066412"/>
          </a:xfrm>
          <a:prstGeom prst="rect">
            <a:avLst/>
          </a:prstGeom>
        </p:spPr>
      </p:pic>
      <p:sp>
        <p:nvSpPr>
          <p:cNvPr id="12" name="矩形 91"/>
          <p:cNvSpPr/>
          <p:nvPr/>
        </p:nvSpPr>
        <p:spPr>
          <a:xfrm>
            <a:off x="991474" y="2631252"/>
            <a:ext cx="3484429" cy="1754326"/>
          </a:xfrm>
          <a:prstGeom prst="rect">
            <a:avLst/>
          </a:prstGeom>
        </p:spPr>
        <p:txBody>
          <a:bodyPr wrap="square">
            <a:spAutoFit/>
          </a:bodyPr>
          <a:lstStyle/>
          <a:p>
            <a:pPr>
              <a:spcBef>
                <a:spcPct val="50000"/>
              </a:spcBef>
            </a:pPr>
            <a:r>
              <a:rPr lang="en-US" altLang="vi-VN" sz="5400" b="1" dirty="0" err="1">
                <a:latin typeface="Times New Roman" panose="02020603050405020304" pitchFamily="18" charset="0"/>
                <a:cs typeface="Times New Roman" panose="02020603050405020304" pitchFamily="18" charset="0"/>
              </a:rPr>
              <a:t>Hoạt</a:t>
            </a:r>
            <a:r>
              <a:rPr lang="en-US" altLang="vi-VN" sz="5400" b="1" dirty="0">
                <a:latin typeface="Times New Roman" panose="02020603050405020304" pitchFamily="18" charset="0"/>
                <a:cs typeface="Times New Roman" panose="02020603050405020304" pitchFamily="18" charset="0"/>
              </a:rPr>
              <a:t> </a:t>
            </a:r>
            <a:r>
              <a:rPr lang="en-US" altLang="vi-VN" sz="5400" b="1" dirty="0" err="1">
                <a:latin typeface="Times New Roman" panose="02020603050405020304" pitchFamily="18" charset="0"/>
                <a:cs typeface="Times New Roman" panose="02020603050405020304" pitchFamily="18" charset="0"/>
              </a:rPr>
              <a:t>động</a:t>
            </a:r>
            <a:r>
              <a:rPr lang="en-US" altLang="vi-VN" sz="5400" b="1" dirty="0">
                <a:latin typeface="Times New Roman" panose="02020603050405020304" pitchFamily="18" charset="0"/>
                <a:cs typeface="Times New Roman" panose="02020603050405020304" pitchFamily="18" charset="0"/>
              </a:rPr>
              <a:t> </a:t>
            </a:r>
            <a:r>
              <a:rPr lang="en-US" altLang="vi-VN" sz="5400" b="1" dirty="0" err="1">
                <a:latin typeface="Times New Roman" panose="02020603050405020304" pitchFamily="18" charset="0"/>
                <a:cs typeface="Times New Roman" panose="02020603050405020304" pitchFamily="18" charset="0"/>
              </a:rPr>
              <a:t>nối</a:t>
            </a:r>
            <a:r>
              <a:rPr lang="en-US" altLang="vi-VN" sz="5400" b="1" dirty="0">
                <a:latin typeface="Times New Roman" panose="02020603050405020304" pitchFamily="18" charset="0"/>
                <a:cs typeface="Times New Roman" panose="02020603050405020304" pitchFamily="18" charset="0"/>
              </a:rPr>
              <a:t> </a:t>
            </a:r>
            <a:r>
              <a:rPr lang="en-US" altLang="vi-VN" sz="5400" b="1" dirty="0" err="1">
                <a:latin typeface="Times New Roman" panose="02020603050405020304" pitchFamily="18" charset="0"/>
                <a:cs typeface="Times New Roman" panose="02020603050405020304" pitchFamily="18" charset="0"/>
              </a:rPr>
              <a:t>tiếp</a:t>
            </a:r>
            <a:endParaRPr lang="en-US" altLang="vi-VN" sz="5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141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2" presetClass="entr" presetSubtype="4"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1500"/>
                                        <p:tgtEl>
                                          <p:spTgt spid="12"/>
                                        </p:tgtEl>
                                        <p:attrNameLst>
                                          <p:attrName>ppt_y</p:attrName>
                                        </p:attrNameLst>
                                      </p:cBhvr>
                                      <p:tavLst>
                                        <p:tav tm="0">
                                          <p:val>
                                            <p:strVal val="#ppt_y+#ppt_h*1.125000"/>
                                          </p:val>
                                        </p:tav>
                                        <p:tav tm="100000">
                                          <p:val>
                                            <p:strVal val="#ppt_y"/>
                                          </p:val>
                                        </p:tav>
                                      </p:tavLst>
                                    </p:anim>
                                    <p:animEffect transition="in" filter="wipe(up)">
                                      <p:cBhvr>
                                        <p:cTn id="19" dur="1500"/>
                                        <p:tgtEl>
                                          <p:spTgt spid="12"/>
                                        </p:tgtEl>
                                      </p:cBhvr>
                                    </p:animEffect>
                                  </p:childTnLst>
                                </p:cTn>
                              </p:par>
                              <p:par>
                                <p:cTn id="20" presetID="2" presetClass="entr" presetSubtype="9"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0-#ppt_w/2"/>
                                          </p:val>
                                        </p:tav>
                                        <p:tav tm="100000">
                                          <p:val>
                                            <p:strVal val="#ppt_x"/>
                                          </p:val>
                                        </p:tav>
                                      </p:tavLst>
                                    </p:anim>
                                    <p:anim calcmode="lin" valueType="num">
                                      <p:cBhvr additive="base">
                                        <p:cTn id="23" dur="500" fill="hold"/>
                                        <p:tgtEl>
                                          <p:spTgt spid="10"/>
                                        </p:tgtEl>
                                        <p:attrNameLst>
                                          <p:attrName>ppt_y</p:attrName>
                                        </p:attrNameLst>
                                      </p:cBhvr>
                                      <p:tavLst>
                                        <p:tav tm="0">
                                          <p:val>
                                            <p:strVal val="0-#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par>
                          <p:cTn id="30" fill="hold">
                            <p:stCondLst>
                              <p:cond delay="3000"/>
                            </p:stCondLst>
                            <p:childTnLst>
                              <p:par>
                                <p:cTn id="31" presetID="12" presetClass="entr" presetSubtype="8"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p:tgtEl>
                                          <p:spTgt spid="2"/>
                                        </p:tgtEl>
                                        <p:attrNameLst>
                                          <p:attrName>ppt_x</p:attrName>
                                        </p:attrNameLst>
                                      </p:cBhvr>
                                      <p:tavLst>
                                        <p:tav tm="0">
                                          <p:val>
                                            <p:strVal val="#ppt_x-#ppt_w*1.125000"/>
                                          </p:val>
                                        </p:tav>
                                        <p:tav tm="100000">
                                          <p:val>
                                            <p:strVal val="#ppt_x"/>
                                          </p:val>
                                        </p:tav>
                                      </p:tavLst>
                                    </p:anim>
                                    <p:animEffect transition="in" filter="wipe(right)">
                                      <p:cBhvr>
                                        <p:cTn id="34" dur="500"/>
                                        <p:tgtEl>
                                          <p:spTgt spid="2"/>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ppt_w</p:attrName>
                                        </p:attrNameLst>
                                      </p:cBhvr>
                                      <p:tavLst>
                                        <p:tav tm="0">
                                          <p:val>
                                            <p:fltVal val="0"/>
                                          </p:val>
                                        </p:tav>
                                        <p:tav tm="100000">
                                          <p:val>
                                            <p:strVal val="#ppt_w"/>
                                          </p:val>
                                        </p:tav>
                                      </p:tavLst>
                                    </p:anim>
                                    <p:anim calcmode="lin" valueType="num">
                                      <p:cBhvr>
                                        <p:cTn id="39" dur="500" fill="hold"/>
                                        <p:tgtEl>
                                          <p:spTgt spid="7"/>
                                        </p:tgtEl>
                                        <p:attrNameLst>
                                          <p:attrName>ppt_h</p:attrName>
                                        </p:attrNameLst>
                                      </p:cBhvr>
                                      <p:tavLst>
                                        <p:tav tm="0">
                                          <p:val>
                                            <p:fltVal val="0"/>
                                          </p:val>
                                        </p:tav>
                                        <p:tav tm="100000">
                                          <p:val>
                                            <p:strVal val="#ppt_h"/>
                                          </p:val>
                                        </p:tav>
                                      </p:tavLst>
                                    </p:anim>
                                    <p:animEffect transition="in" filter="fade">
                                      <p:cBhvr>
                                        <p:cTn id="40" dur="500"/>
                                        <p:tgtEl>
                                          <p:spTgt spid="7"/>
                                        </p:tgtEl>
                                      </p:cBhvr>
                                    </p:animEffect>
                                  </p:childTnLst>
                                </p:cTn>
                              </p:par>
                            </p:childTnLst>
                          </p:cTn>
                        </p:par>
                        <p:par>
                          <p:cTn id="41" fill="hold">
                            <p:stCondLst>
                              <p:cond delay="4000"/>
                            </p:stCondLst>
                            <p:childTnLst>
                              <p:par>
                                <p:cTn id="42" presetID="12" presetClass="entr" presetSubtype="8" fill="hold" grpId="0" nodeType="after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additive="base">
                                        <p:cTn id="44" dur="500"/>
                                        <p:tgtEl>
                                          <p:spTgt spid="3"/>
                                        </p:tgtEl>
                                        <p:attrNameLst>
                                          <p:attrName>ppt_x</p:attrName>
                                        </p:attrNameLst>
                                      </p:cBhvr>
                                      <p:tavLst>
                                        <p:tav tm="0">
                                          <p:val>
                                            <p:strVal val="#ppt_x-#ppt_w*1.125000"/>
                                          </p:val>
                                        </p:tav>
                                        <p:tav tm="100000">
                                          <p:val>
                                            <p:strVal val="#ppt_x"/>
                                          </p:val>
                                        </p:tav>
                                      </p:tavLst>
                                    </p:anim>
                                    <p:animEffect transition="in" filter="wipe(right)">
                                      <p:cBhvr>
                                        <p:cTn id="45" dur="500"/>
                                        <p:tgtEl>
                                          <p:spTgt spid="3"/>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000"/>
                            </p:stCondLst>
                            <p:childTnLst>
                              <p:par>
                                <p:cTn id="53" presetID="12" presetClass="entr" presetSubtype="8" fill="hold" grpId="0" nodeType="after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additive="base">
                                        <p:cTn id="55" dur="500"/>
                                        <p:tgtEl>
                                          <p:spTgt spid="4"/>
                                        </p:tgtEl>
                                        <p:attrNameLst>
                                          <p:attrName>ppt_x</p:attrName>
                                        </p:attrNameLst>
                                      </p:cBhvr>
                                      <p:tavLst>
                                        <p:tav tm="0">
                                          <p:val>
                                            <p:strVal val="#ppt_x-#ppt_w*1.125000"/>
                                          </p:val>
                                        </p:tav>
                                        <p:tav tm="100000">
                                          <p:val>
                                            <p:strVal val="#ppt_x"/>
                                          </p:val>
                                        </p:tav>
                                      </p:tavLst>
                                    </p:anim>
                                    <p:animEffect transition="in" filter="wipe(right)">
                                      <p:cBhvr>
                                        <p:cTn id="5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Vector] Trọn bộ tranh ảnh trường Mầm Non, Tiểu Học | Diễn đàn sinh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508243" y="1006507"/>
            <a:ext cx="6192252" cy="2800765"/>
          </a:xfrm>
          <a:prstGeom prst="rect">
            <a:avLst/>
          </a:prstGeom>
          <a:noFill/>
        </p:spPr>
        <p:txBody>
          <a:bodyPr wrap="square" lIns="91439" tIns="45719" rIns="91439" bIns="45719"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a:ln>
                  <a:noFill/>
                </a:ln>
                <a:solidFill>
                  <a:srgbClr val="FF0000"/>
                </a:solidFill>
                <a:effectLst/>
                <a:uLnTx/>
                <a:uFillTx/>
                <a:latin typeface="Jokerman" panose="04090605060D06020702" pitchFamily="82" charset="0"/>
                <a:ea typeface="+mn-ea"/>
                <a:cs typeface="+mn-cs"/>
              </a:rPr>
              <a:t>CẢM ƠN CÁC EM!</a:t>
            </a:r>
          </a:p>
        </p:txBody>
      </p:sp>
    </p:spTree>
    <p:extLst>
      <p:ext uri="{BB962C8B-B14F-4D97-AF65-F5344CB8AC3E}">
        <p14:creationId xmlns:p14="http://schemas.microsoft.com/office/powerpoint/2010/main" val="2321983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Ảnh 4">
            <a:extLst>
              <a:ext uri="{FF2B5EF4-FFF2-40B4-BE49-F238E27FC236}">
                <a16:creationId xmlns:a16="http://schemas.microsoft.com/office/drawing/2014/main" xmlns="" id="{19A8CA68-4D26-49BA-BDEE-76FFE29496D3}"/>
              </a:ext>
            </a:extLst>
          </p:cNvPr>
          <p:cNvPicPr>
            <a:picLocks noChangeAspect="1"/>
          </p:cNvPicPr>
          <p:nvPr/>
        </p:nvPicPr>
        <p:blipFill>
          <a:blip r:embed="rId2">
            <a:extLst>
              <a:ext uri="{28A0092B-C50C-407E-A947-70E740481C1C}">
                <a14:useLocalDpi xmlns:a14="http://schemas.microsoft.com/office/drawing/2010/main" val="0"/>
              </a:ext>
            </a:extLst>
          </a:blip>
          <a:srcRect l="7040" t="4378" r="7140" b="5405"/>
          <a:stretch>
            <a:fillRect/>
          </a:stretch>
        </p:blipFill>
        <p:spPr bwMode="auto">
          <a:xfrm>
            <a:off x="13854" y="-109108"/>
            <a:ext cx="12178145" cy="7119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Hộp_Văn_Bản 5">
            <a:extLst>
              <a:ext uri="{FF2B5EF4-FFF2-40B4-BE49-F238E27FC236}">
                <a16:creationId xmlns:a16="http://schemas.microsoft.com/office/drawing/2014/main" xmlns="" id="{D9A41749-C183-4B1A-9D1B-6D8523534295}"/>
              </a:ext>
            </a:extLst>
          </p:cNvPr>
          <p:cNvSpPr txBox="1">
            <a:spLocks noChangeArrowheads="1"/>
          </p:cNvSpPr>
          <p:nvPr/>
        </p:nvSpPr>
        <p:spPr bwMode="auto">
          <a:xfrm>
            <a:off x="833628" y="612326"/>
            <a:ext cx="10524744" cy="80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vi-VN" sz="44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Times New Roman" panose="02020603050405020304" pitchFamily="18" charset="0"/>
              </a:rPr>
              <a:t>Thứ</a:t>
            </a:r>
            <a:r>
              <a:rPr kumimoji="0" lang="en-US" altLang="vi-VN" sz="44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Times New Roman" panose="02020603050405020304" pitchFamily="18" charset="0"/>
              </a:rPr>
              <a:t> Hai, </a:t>
            </a:r>
            <a:r>
              <a:rPr kumimoji="0" lang="en-US" altLang="vi-VN" sz="44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Times New Roman" panose="02020603050405020304" pitchFamily="18" charset="0"/>
              </a:rPr>
              <a:t>ngày</a:t>
            </a:r>
            <a:r>
              <a:rPr kumimoji="0" lang="en-US" altLang="vi-VN" sz="44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Times New Roman" panose="02020603050405020304" pitchFamily="18" charset="0"/>
              </a:rPr>
              <a:t> </a:t>
            </a:r>
            <a:r>
              <a:rPr kumimoji="0" lang="en-US" altLang="vi-VN" sz="4400" b="1" i="0" u="none" strike="noStrike" kern="1200" cap="none" spc="0" normalizeH="0" baseline="0" noProof="0" dirty="0" smtClean="0">
                <a:ln>
                  <a:noFill/>
                </a:ln>
                <a:solidFill>
                  <a:prstClr val="white"/>
                </a:solidFill>
                <a:effectLst/>
                <a:uLnTx/>
                <a:uFillTx/>
                <a:latin typeface="HP001 4 hàng" panose="020B0603050302020204" pitchFamily="34" charset="0"/>
                <a:ea typeface="+mn-ea"/>
                <a:cs typeface="Times New Roman" panose="02020603050405020304" pitchFamily="18" charset="0"/>
              </a:rPr>
              <a:t>14 </a:t>
            </a:r>
            <a:r>
              <a:rPr kumimoji="0" lang="en-US" altLang="vi-VN" sz="44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Times New Roman" panose="02020603050405020304" pitchFamily="18" charset="0"/>
              </a:rPr>
              <a:t>tháng</a:t>
            </a:r>
            <a:r>
              <a:rPr kumimoji="0" lang="en-US" altLang="vi-VN" sz="44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Times New Roman" panose="02020603050405020304" pitchFamily="18" charset="0"/>
              </a:rPr>
              <a:t> 3 </a:t>
            </a:r>
            <a:r>
              <a:rPr kumimoji="0" lang="en-US" altLang="vi-VN" sz="44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Times New Roman" panose="02020603050405020304" pitchFamily="18" charset="0"/>
              </a:rPr>
              <a:t>năm</a:t>
            </a:r>
            <a:r>
              <a:rPr kumimoji="0" lang="en-US" altLang="vi-VN" sz="44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Times New Roman" panose="02020603050405020304" pitchFamily="18" charset="0"/>
              </a:rPr>
              <a:t> 2023</a:t>
            </a:r>
            <a:endParaRPr kumimoji="0" lang="vi-VN" altLang="vi-VN" sz="44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Times New Roman" panose="02020603050405020304" pitchFamily="18" charset="0"/>
            </a:endParaRPr>
          </a:p>
        </p:txBody>
      </p:sp>
      <p:sp>
        <p:nvSpPr>
          <p:cNvPr id="8196" name="Hộp_Văn_Bản 6">
            <a:extLst>
              <a:ext uri="{FF2B5EF4-FFF2-40B4-BE49-F238E27FC236}">
                <a16:creationId xmlns:a16="http://schemas.microsoft.com/office/drawing/2014/main" xmlns="" id="{5EED65D9-8C63-4EB5-8AB7-8D358504E5CF}"/>
              </a:ext>
            </a:extLst>
          </p:cNvPr>
          <p:cNvSpPr txBox="1">
            <a:spLocks noChangeArrowheads="1"/>
          </p:cNvSpPr>
          <p:nvPr/>
        </p:nvSpPr>
        <p:spPr bwMode="auto">
          <a:xfrm>
            <a:off x="1676400" y="1643108"/>
            <a:ext cx="8839200" cy="80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vi-VN" sz="4400" b="1" i="0" u="sng" strike="noStrike" kern="1200" cap="none" spc="0" normalizeH="0" baseline="0" noProof="0" dirty="0" err="1">
                <a:ln>
                  <a:noFill/>
                </a:ln>
                <a:solidFill>
                  <a:prstClr val="white"/>
                </a:solidFill>
                <a:effectLst/>
                <a:uLnTx/>
                <a:uFillTx/>
                <a:latin typeface="HP001 4 hàng" panose="020B0603050302020204" pitchFamily="34" charset="0"/>
                <a:ea typeface="+mn-ea"/>
                <a:cs typeface="Times New Roman" panose="02020603050405020304" pitchFamily="18" charset="0"/>
              </a:rPr>
              <a:t>Tiếng</a:t>
            </a:r>
            <a:r>
              <a:rPr kumimoji="0" lang="en-US" altLang="vi-VN" sz="4400" b="1" i="0" u="sng" strike="noStrike" kern="1200" cap="none" spc="0" normalizeH="0" baseline="0" noProof="0" dirty="0">
                <a:ln>
                  <a:noFill/>
                </a:ln>
                <a:solidFill>
                  <a:prstClr val="white"/>
                </a:solidFill>
                <a:effectLst/>
                <a:uLnTx/>
                <a:uFillTx/>
                <a:latin typeface="HP001 4 hàng" panose="020B0603050302020204" pitchFamily="34" charset="0"/>
                <a:ea typeface="+mn-ea"/>
                <a:cs typeface="Times New Roman" panose="02020603050405020304" pitchFamily="18" charset="0"/>
              </a:rPr>
              <a:t> </a:t>
            </a:r>
            <a:r>
              <a:rPr kumimoji="0" lang="en-US" altLang="vi-VN" sz="4400" b="1" i="0" u="sng" strike="noStrike" kern="1200" cap="none" spc="0" normalizeH="0" baseline="0" noProof="0" dirty="0" err="1">
                <a:ln>
                  <a:noFill/>
                </a:ln>
                <a:solidFill>
                  <a:prstClr val="white"/>
                </a:solidFill>
                <a:effectLst/>
                <a:uLnTx/>
                <a:uFillTx/>
                <a:latin typeface="HP001 4 hàng" panose="020B0603050302020204" pitchFamily="34" charset="0"/>
                <a:ea typeface="+mn-ea"/>
                <a:cs typeface="Times New Roman" panose="02020603050405020304" pitchFamily="18" charset="0"/>
              </a:rPr>
              <a:t>Việt</a:t>
            </a:r>
            <a:endParaRPr kumimoji="0" lang="vi-VN" altLang="vi-VN" sz="4400" b="1" i="0" u="sng" strike="noStrike" kern="1200" cap="none" spc="0" normalizeH="0" baseline="0" noProof="0" dirty="0">
              <a:ln>
                <a:noFill/>
              </a:ln>
              <a:solidFill>
                <a:prstClr val="white"/>
              </a:solidFill>
              <a:effectLst/>
              <a:uLnTx/>
              <a:uFillTx/>
              <a:latin typeface="HP001 4 hàng" panose="020B0603050302020204" pitchFamily="34" charset="0"/>
              <a:ea typeface="+mn-ea"/>
              <a:cs typeface="Times New Roman" panose="02020603050405020304" pitchFamily="18" charset="0"/>
            </a:endParaRPr>
          </a:p>
        </p:txBody>
      </p:sp>
      <p:sp>
        <p:nvSpPr>
          <p:cNvPr id="2" name="Rectangle 1"/>
          <p:cNvSpPr/>
          <p:nvPr/>
        </p:nvSpPr>
        <p:spPr>
          <a:xfrm>
            <a:off x="842937" y="2483849"/>
            <a:ext cx="10015883" cy="144655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sng" strike="noStrike" kern="10" cap="none" spc="0" normalizeH="0" baseline="0" noProof="0" dirty="0" err="1">
                <a:ln>
                  <a:noFill/>
                </a:ln>
                <a:solidFill>
                  <a:srgbClr val="FFFF00"/>
                </a:solidFill>
                <a:effectLst/>
                <a:uLnTx/>
                <a:uFillTx/>
                <a:latin typeface="HP001 4 hàng" panose="020B0603050302020204" pitchFamily="34" charset="0"/>
                <a:ea typeface="+mn-ea"/>
                <a:cs typeface="Times New Roman" panose="02020603050405020304" pitchFamily="18" charset="0"/>
              </a:rPr>
              <a:t>Bài</a:t>
            </a:r>
            <a:r>
              <a:rPr kumimoji="0" lang="en-US" sz="4400" b="1" i="0" u="sng" strike="noStrike" kern="10" cap="none" spc="0" normalizeH="0" baseline="0" noProof="0" dirty="0">
                <a:ln>
                  <a:noFill/>
                </a:ln>
                <a:solidFill>
                  <a:srgbClr val="FFFF00"/>
                </a:solidFill>
                <a:effectLst/>
                <a:uLnTx/>
                <a:uFillTx/>
                <a:latin typeface="HP001 4 hàng" panose="020B0603050302020204" pitchFamily="34" charset="0"/>
                <a:ea typeface="+mn-ea"/>
                <a:cs typeface="Times New Roman" panose="02020603050405020304" pitchFamily="18" charset="0"/>
              </a:rPr>
              <a:t> 26A</a:t>
            </a:r>
            <a:r>
              <a:rPr kumimoji="0" lang="en-US" sz="4400" b="1" i="0" u="none" strike="noStrike" kern="10" cap="none" spc="0" normalizeH="0" baseline="0" noProof="0" dirty="0">
                <a:ln>
                  <a:noFill/>
                </a:ln>
                <a:solidFill>
                  <a:srgbClr val="FFFF00"/>
                </a:solidFill>
                <a:effectLst/>
                <a:uLnTx/>
                <a:uFillTx/>
                <a:latin typeface="HP001 4 hàng" panose="020B0603050302020204" pitchFamily="34" charset="0"/>
                <a:ea typeface="+mn-ea"/>
                <a:cs typeface="Times New Roman" panose="02020603050405020304" pitchFamily="18" charset="0"/>
              </a:rPr>
              <a:t>:  Dũng </a:t>
            </a:r>
            <a:r>
              <a:rPr kumimoji="0" lang="en-US" sz="4400" b="1" i="0" u="none" strike="noStrike" kern="10" cap="none" spc="0" normalizeH="0" baseline="0" noProof="0" dirty="0" err="1">
                <a:ln>
                  <a:noFill/>
                </a:ln>
                <a:solidFill>
                  <a:srgbClr val="FFFF00"/>
                </a:solidFill>
                <a:effectLst/>
                <a:uLnTx/>
                <a:uFillTx/>
                <a:latin typeface="HP001 4 hàng" panose="020B0603050302020204" pitchFamily="34" charset="0"/>
                <a:ea typeface="+mn-ea"/>
                <a:cs typeface="Times New Roman" panose="02020603050405020304" pitchFamily="18" charset="0"/>
              </a:rPr>
              <a:t>cảm</a:t>
            </a:r>
            <a:r>
              <a:rPr kumimoji="0" lang="en-US" sz="4400" b="1" i="0" u="none" strike="noStrike" kern="10" cap="none" spc="0" normalizeH="0" baseline="0" noProof="0" dirty="0">
                <a:ln>
                  <a:noFill/>
                </a:ln>
                <a:solidFill>
                  <a:srgbClr val="FFFF00"/>
                </a:solidFill>
                <a:effectLst/>
                <a:uLnTx/>
                <a:uFillTx/>
                <a:latin typeface="HP001 4 hàng" panose="020B0603050302020204" pitchFamily="34" charset="0"/>
                <a:ea typeface="+mn-ea"/>
                <a:cs typeface="Times New Roman" panose="02020603050405020304" pitchFamily="18" charset="0"/>
              </a:rPr>
              <a:t> </a:t>
            </a:r>
            <a:r>
              <a:rPr kumimoji="0" lang="en-US" sz="4400" b="1" i="0" u="none" strike="noStrike" kern="10" cap="none" spc="0" normalizeH="0" baseline="0" noProof="0" dirty="0" err="1">
                <a:ln>
                  <a:noFill/>
                </a:ln>
                <a:solidFill>
                  <a:srgbClr val="FFFF00"/>
                </a:solidFill>
                <a:effectLst/>
                <a:uLnTx/>
                <a:uFillTx/>
                <a:latin typeface="HP001 4 hàng" panose="020B0603050302020204" pitchFamily="34" charset="0"/>
                <a:ea typeface="+mn-ea"/>
                <a:cs typeface="Times New Roman" panose="02020603050405020304" pitchFamily="18" charset="0"/>
              </a:rPr>
              <a:t>chống</a:t>
            </a:r>
            <a:r>
              <a:rPr kumimoji="0" lang="en-US" sz="4400" b="1" i="0" u="none" strike="noStrike" kern="10" cap="none" spc="0" normalizeH="0" baseline="0" noProof="0" dirty="0">
                <a:ln>
                  <a:noFill/>
                </a:ln>
                <a:solidFill>
                  <a:srgbClr val="FFFF00"/>
                </a:solidFill>
                <a:effectLst/>
                <a:uLnTx/>
                <a:uFillTx/>
                <a:latin typeface="HP001 4 hàng" panose="020B0603050302020204" pitchFamily="34" charset="0"/>
                <a:ea typeface="+mn-ea"/>
                <a:cs typeface="Times New Roman" panose="02020603050405020304" pitchFamily="18" charset="0"/>
              </a:rPr>
              <a:t> </a:t>
            </a:r>
            <a:r>
              <a:rPr kumimoji="0" lang="en-US" sz="4400" b="1" i="0" u="none" strike="noStrike" kern="10" cap="none" spc="0" normalizeH="0" baseline="0" noProof="0" dirty="0" err="1">
                <a:ln>
                  <a:noFill/>
                </a:ln>
                <a:solidFill>
                  <a:srgbClr val="FFFF00"/>
                </a:solidFill>
                <a:effectLst/>
                <a:uLnTx/>
                <a:uFillTx/>
                <a:latin typeface="HP001 4 hàng" panose="020B0603050302020204" pitchFamily="34" charset="0"/>
                <a:ea typeface="+mn-ea"/>
                <a:cs typeface="Times New Roman" panose="02020603050405020304" pitchFamily="18" charset="0"/>
              </a:rPr>
              <a:t>thiên</a:t>
            </a:r>
            <a:r>
              <a:rPr kumimoji="0" lang="en-US" sz="4400" b="1" i="0" u="none" strike="noStrike" kern="10" cap="none" spc="0" normalizeH="0" baseline="0" noProof="0" dirty="0">
                <a:ln>
                  <a:noFill/>
                </a:ln>
                <a:solidFill>
                  <a:srgbClr val="FFFF00"/>
                </a:solidFill>
                <a:effectLst/>
                <a:uLnTx/>
                <a:uFillTx/>
                <a:latin typeface="HP001 4 hàng" panose="020B0603050302020204" pitchFamily="34" charset="0"/>
                <a:ea typeface="+mn-ea"/>
                <a:cs typeface="Times New Roman" panose="02020603050405020304" pitchFamily="18" charset="0"/>
              </a:rPr>
              <a:t> tai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0" cap="none" spc="0" normalizeH="0" baseline="0" noProof="0" dirty="0">
                <a:ln>
                  <a:noFill/>
                </a:ln>
                <a:solidFill>
                  <a:srgbClr val="FFFF00"/>
                </a:solidFill>
                <a:effectLst/>
                <a:uLnTx/>
                <a:uFillTx/>
                <a:latin typeface="HP001 4 hàng" panose="020B0603050302020204" pitchFamily="34" charset="0"/>
                <a:ea typeface="+mn-ea"/>
                <a:cs typeface="Times New Roman" panose="02020603050405020304" pitchFamily="18" charset="0"/>
              </a:rPr>
              <a:t>(</a:t>
            </a:r>
            <a:r>
              <a:rPr kumimoji="0" lang="en-US" sz="4400" b="1" i="0" u="none" strike="noStrike" kern="10" cap="none" spc="0" normalizeH="0" baseline="0" noProof="0" dirty="0" err="1">
                <a:ln>
                  <a:noFill/>
                </a:ln>
                <a:solidFill>
                  <a:srgbClr val="FFFF00"/>
                </a:solidFill>
                <a:effectLst/>
                <a:uLnTx/>
                <a:uFillTx/>
                <a:latin typeface="HP001 4 hàng" panose="020B0603050302020204" pitchFamily="34" charset="0"/>
                <a:ea typeface="+mn-ea"/>
                <a:cs typeface="Times New Roman" panose="02020603050405020304" pitchFamily="18" charset="0"/>
              </a:rPr>
              <a:t>tiết</a:t>
            </a:r>
            <a:r>
              <a:rPr kumimoji="0" lang="en-US" sz="4400" b="1" i="0" u="none" strike="noStrike" kern="10" cap="none" spc="0" normalizeH="0" baseline="0" noProof="0" dirty="0">
                <a:ln>
                  <a:noFill/>
                </a:ln>
                <a:solidFill>
                  <a:srgbClr val="FFFF00"/>
                </a:solidFill>
                <a:effectLst/>
                <a:uLnTx/>
                <a:uFillTx/>
                <a:latin typeface="HP001 4 hàng" panose="020B0603050302020204" pitchFamily="34" charset="0"/>
                <a:ea typeface="+mn-ea"/>
                <a:cs typeface="Times New Roman" panose="02020603050405020304" pitchFamily="18" charset="0"/>
              </a:rPr>
              <a:t> 2)</a:t>
            </a:r>
            <a:endParaRPr kumimoji="0" lang="en-US" sz="44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2405650890"/>
      </p:ext>
    </p:extLst>
  </p:cSld>
  <p:clrMapOvr>
    <a:masterClrMapping/>
  </p:clrMapOvr>
  <p:transition spd="slow">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4" descr="EJ1450">
            <a:extLst>
              <a:ext uri="{FF2B5EF4-FFF2-40B4-BE49-F238E27FC236}">
                <a16:creationId xmlns:a16="http://schemas.microsoft.com/office/drawing/2014/main" xmlns="" id="{5592A98B-BE3D-439F-84AE-8E1D6D530A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WordArt 3">
            <a:extLst>
              <a:ext uri="{FF2B5EF4-FFF2-40B4-BE49-F238E27FC236}">
                <a16:creationId xmlns:a16="http://schemas.microsoft.com/office/drawing/2014/main" xmlns="" id="{0567540B-4DBE-46C6-BE15-4228765B4944}"/>
              </a:ext>
            </a:extLst>
          </p:cNvPr>
          <p:cNvSpPr>
            <a:spLocks noChangeArrowheads="1" noChangeShapeType="1" noTextEdit="1"/>
          </p:cNvSpPr>
          <p:nvPr/>
        </p:nvSpPr>
        <p:spPr bwMode="auto">
          <a:xfrm>
            <a:off x="357809" y="609600"/>
            <a:ext cx="11728173" cy="4876800"/>
          </a:xfrm>
          <a:prstGeom prst="rect">
            <a:avLst/>
          </a:prstGeom>
        </p:spPr>
        <p:txBody>
          <a:bodyPr wrap="none" fromWordArt="1">
            <a:prstTxWarp prst="textInflateTop">
              <a:avLst>
                <a:gd name="adj" fmla="val 31917"/>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0" cap="none" spc="0" normalizeH="0" baseline="0" noProof="0" dirty="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uLnTx/>
                <a:uFillTx/>
                <a:latin typeface="Times New Roman" panose="02020603050405020304" pitchFamily="18" charset="0"/>
                <a:ea typeface="+mn-ea"/>
                <a:cs typeface="Times New Roman" panose="02020603050405020304" pitchFamily="18" charset="0"/>
              </a:rPr>
              <a:t>TIẾT HỌC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0" cap="none" spc="0" normalizeH="0" baseline="0" noProof="0" dirty="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uLnTx/>
                <a:uFillTx/>
                <a:latin typeface="Times New Roman" panose="02020603050405020304" pitchFamily="18" charset="0"/>
                <a:ea typeface="+mn-ea"/>
                <a:cs typeface="Times New Roman" panose="02020603050405020304" pitchFamily="18" charset="0"/>
              </a:rPr>
              <a:t>KẾT THÚC TẠI ĐÂY! </a:t>
            </a:r>
          </a:p>
        </p:txBody>
      </p:sp>
      <p:sp>
        <p:nvSpPr>
          <p:cNvPr id="26628" name="Rectangle 4">
            <a:extLst>
              <a:ext uri="{FF2B5EF4-FFF2-40B4-BE49-F238E27FC236}">
                <a16:creationId xmlns:a16="http://schemas.microsoft.com/office/drawing/2014/main" xmlns="" id="{02938942-9698-4777-AC45-2B03D1E2CE3E}"/>
              </a:ext>
            </a:extLst>
          </p:cNvPr>
          <p:cNvSpPr>
            <a:spLocks noChangeArrowheads="1"/>
          </p:cNvSpPr>
          <p:nvPr/>
        </p:nvSpPr>
        <p:spPr bwMode="auto">
          <a:xfrm>
            <a:off x="-2" y="28576"/>
            <a:ext cx="12192002" cy="6829425"/>
          </a:xfrm>
          <a:prstGeom prst="rect">
            <a:avLst/>
          </a:prstGeom>
          <a:noFill/>
          <a:ln w="88900" cmpd="tri">
            <a:solidFill>
              <a:srgbClr val="FFFF00"/>
            </a:solidFill>
            <a:miter lim="800000"/>
            <a:headEnd/>
            <a:tailEnd/>
          </a:ln>
        </p:spPr>
        <p:txBody>
          <a:bodyPr wrap="none" anchor="ct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Book"/>
              <a:ea typeface="+mn-ea"/>
              <a:cs typeface="Arial" panose="020B0604020202020204" pitchFamily="34" charset="0"/>
            </a:endParaRPr>
          </a:p>
        </p:txBody>
      </p:sp>
      <p:pic>
        <p:nvPicPr>
          <p:cNvPr id="61445" name="Picture 5" descr="3d butterfly">
            <a:extLst>
              <a:ext uri="{FF2B5EF4-FFF2-40B4-BE49-F238E27FC236}">
                <a16:creationId xmlns:a16="http://schemas.microsoft.com/office/drawing/2014/main" xmlns="" id="{BC1F6543-3C91-4E10-ACEB-646F9D9DEF3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143001"/>
            <a:ext cx="9144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Picture 6" descr="bflyWHT">
            <a:extLst>
              <a:ext uri="{FF2B5EF4-FFF2-40B4-BE49-F238E27FC236}">
                <a16:creationId xmlns:a16="http://schemas.microsoft.com/office/drawing/2014/main" xmlns="" id="{B614A515-35F6-410A-B496-7D7D023BF8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8915400" y="2971801"/>
            <a:ext cx="9144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a:extLst>
              <a:ext uri="{FF2B5EF4-FFF2-40B4-BE49-F238E27FC236}">
                <a16:creationId xmlns:a16="http://schemas.microsoft.com/office/drawing/2014/main" xmlns="" id="{E41B9315-D395-4EED-BB40-6DA609E36219}"/>
              </a:ext>
            </a:extLst>
          </p:cNvPr>
          <p:cNvSpPr>
            <a:spLocks noChangeArrowheads="1"/>
          </p:cNvSpPr>
          <p:nvPr/>
        </p:nvSpPr>
        <p:spPr bwMode="auto">
          <a:xfrm>
            <a:off x="0" y="0"/>
            <a:ext cx="12192000" cy="6858000"/>
          </a:xfrm>
          <a:prstGeom prst="rect">
            <a:avLst/>
          </a:prstGeom>
          <a:noFill/>
          <a:ln w="57150">
            <a:pattFill prst="wdUpDiag">
              <a:fgClr>
                <a:srgbClr val="00FF00"/>
              </a:fgClr>
              <a:bgClr>
                <a:srgbClr val="FF0000"/>
              </a:bgClr>
            </a:pattFill>
            <a:miter lim="800000"/>
            <a:headEnd/>
            <a:tailEnd/>
          </a:ln>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0" marR="0" lvl="0" indent="0" algn="l" defTabSz="342900" rtl="0" eaLnBrk="1" fontAlgn="base" latinLnBrk="0" hangingPunct="1">
              <a:lnSpc>
                <a:spcPct val="100000"/>
              </a:lnSpc>
              <a:spcBef>
                <a:spcPct val="0"/>
              </a:spcBef>
              <a:spcAft>
                <a:spcPct val="0"/>
              </a:spcAft>
              <a:buClrTx/>
              <a:buSzTx/>
              <a:buFont typeface="Wingdings 2" panose="05020102010507070707" pitchFamily="18" charset="2"/>
              <a:buNone/>
              <a:tabLst/>
              <a:defRPr/>
            </a:pPr>
            <a:endParaRPr kumimoji="0" lang="vi-VN" altLang="en-US" sz="135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61448" name="Picture 4">
            <a:extLst>
              <a:ext uri="{FF2B5EF4-FFF2-40B4-BE49-F238E27FC236}">
                <a16:creationId xmlns:a16="http://schemas.microsoft.com/office/drawing/2014/main" xmlns="" id="{D9015A98-7407-46AF-9313-F7BF3D6D952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59164" y="6084889"/>
            <a:ext cx="5197475"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9" name="Picture 8">
            <a:extLst>
              <a:ext uri="{FF2B5EF4-FFF2-40B4-BE49-F238E27FC236}">
                <a16:creationId xmlns:a16="http://schemas.microsoft.com/office/drawing/2014/main" xmlns="" id="{93066880-E13A-474A-8D5A-10948827B27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686598">
            <a:off x="1303338" y="5367338"/>
            <a:ext cx="1801813"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0" name="Picture 9">
            <a:extLst>
              <a:ext uri="{FF2B5EF4-FFF2-40B4-BE49-F238E27FC236}">
                <a16:creationId xmlns:a16="http://schemas.microsoft.com/office/drawing/2014/main" xmlns="" id="{81AE7AE6-5BA5-4731-ACDF-EAAA2BF823D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936100">
            <a:off x="8932863" y="5367338"/>
            <a:ext cx="1801812"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1" name="Picture 14" descr="XMASCA~1">
            <a:extLst>
              <a:ext uri="{FF2B5EF4-FFF2-40B4-BE49-F238E27FC236}">
                <a16:creationId xmlns:a16="http://schemas.microsoft.com/office/drawing/2014/main" xmlns="" id="{531AE3B1-58FA-41B5-93BD-DFBB10936365}"/>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8562976" y="187326"/>
            <a:ext cx="2028825"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8491978"/>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Chia sẻ file Corel 12 Phông nền Mầm Non #5 - Quảng Cáo Yên Bái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TextBox 2"/>
          <p:cNvSpPr txBox="1">
            <a:spLocks noChangeArrowheads="1"/>
          </p:cNvSpPr>
          <p:nvPr/>
        </p:nvSpPr>
        <p:spPr bwMode="auto">
          <a:xfrm>
            <a:off x="2518116" y="450439"/>
            <a:ext cx="911586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FF0000"/>
                </a:solidFill>
                <a:effectLst/>
                <a:uLnTx/>
                <a:uFillTx/>
                <a:latin typeface="Aaril"/>
                <a:ea typeface="+mn-ea"/>
                <a:cs typeface="Arial" pitchFamily="34" charset="0"/>
              </a:rPr>
              <a:t>CHÚC CÁC EM: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FF0000"/>
                </a:solidFill>
                <a:effectLst/>
                <a:uLnTx/>
                <a:uFillTx/>
                <a:latin typeface="Aaril"/>
                <a:ea typeface="+mn-ea"/>
                <a:cs typeface="Arial" pitchFamily="34" charset="0"/>
              </a:rPr>
              <a:t>CHĂM NGOAN, HỌC TỐT!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0000FF"/>
                </a:solidFill>
                <a:effectLst/>
                <a:uLnTx/>
                <a:uFillTx/>
                <a:latin typeface="Aaril"/>
                <a:ea typeface="+mn-ea"/>
                <a:cs typeface="Arial" pitchFamily="34" charset="0"/>
              </a:rPr>
              <a:t>CHÀO TẠM BIỆT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0000FF"/>
                </a:solidFill>
                <a:effectLst/>
                <a:uLnTx/>
                <a:uFillTx/>
                <a:latin typeface="Aaril"/>
                <a:ea typeface="+mn-ea"/>
                <a:cs typeface="Arial" pitchFamily="34" charset="0"/>
              </a:rPr>
              <a:t>CÁC EM!</a:t>
            </a:r>
          </a:p>
        </p:txBody>
      </p:sp>
      <p:sp>
        <p:nvSpPr>
          <p:cNvPr id="5" name="Rectangle 36"/>
          <p:cNvSpPr>
            <a:spLocks noChangeArrowheads="1"/>
          </p:cNvSpPr>
          <p:nvPr/>
        </p:nvSpPr>
        <p:spPr bwMode="auto">
          <a:xfrm>
            <a:off x="0" y="0"/>
            <a:ext cx="12191998"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24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pic>
        <p:nvPicPr>
          <p:cNvPr id="6" name="Picture 2">
            <a:extLst>
              <a:ext uri="{FF2B5EF4-FFF2-40B4-BE49-F238E27FC236}">
                <a16:creationId xmlns:a16="http://schemas.microsoft.com/office/drawing/2014/main" xmlns="" id="{3F1E7493-F1D6-44DD-88E0-16DA6227788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6644" y="3824754"/>
            <a:ext cx="1981200" cy="9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1" descr="Dove-02-june">
            <a:extLst>
              <a:ext uri="{FF2B5EF4-FFF2-40B4-BE49-F238E27FC236}">
                <a16:creationId xmlns:a16="http://schemas.microsoft.com/office/drawing/2014/main" xmlns="" id="{26A129AF-CDB8-46C7-B883-DAD5CA3EFEC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927256" y="2835713"/>
            <a:ext cx="1676400" cy="989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Dove-02-june">
            <a:extLst>
              <a:ext uri="{FF2B5EF4-FFF2-40B4-BE49-F238E27FC236}">
                <a16:creationId xmlns:a16="http://schemas.microsoft.com/office/drawing/2014/main" xmlns="" id="{185DCD96-718C-4B3F-A507-586A3348A36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398390" y="2668562"/>
            <a:ext cx="1676400" cy="989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Dove-02-june">
            <a:extLst>
              <a:ext uri="{FF2B5EF4-FFF2-40B4-BE49-F238E27FC236}">
                <a16:creationId xmlns:a16="http://schemas.microsoft.com/office/drawing/2014/main" xmlns="" id="{F497FC5D-0886-4500-81EE-D15AD1A73D0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808922" y="3163083"/>
            <a:ext cx="1676400" cy="989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xmlns="" id="{0C0AB2F4-50F5-48C3-8B20-83BDF5FA5C55}"/>
              </a:ext>
            </a:extLst>
          </p:cNvPr>
          <p:cNvPicPr>
            <a:picLocks noChangeAspect="1"/>
          </p:cNvPicPr>
          <p:nvPr/>
        </p:nvPicPr>
        <p:blipFill>
          <a:blip r:embed="rId5"/>
          <a:stretch>
            <a:fillRect/>
          </a:stretch>
        </p:blipFill>
        <p:spPr>
          <a:xfrm>
            <a:off x="439935" y="1743834"/>
            <a:ext cx="2078180" cy="1586399"/>
          </a:xfrm>
          <a:prstGeom prst="rect">
            <a:avLst/>
          </a:prstGeom>
        </p:spPr>
      </p:pic>
    </p:spTree>
    <p:extLst>
      <p:ext uri="{BB962C8B-B14F-4D97-AF65-F5344CB8AC3E}">
        <p14:creationId xmlns:p14="http://schemas.microsoft.com/office/powerpoint/2010/main" val="3983999480"/>
      </p:ext>
    </p:extLst>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2318970_anh-dep-lam-hinh-nen-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bwMode="auto">
          <a:xfrm>
            <a:off x="1663700" y="152401"/>
            <a:ext cx="8839200" cy="102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0" i="0" u="none" strike="noStrike" kern="0" cap="none" spc="50" normalizeH="0" baseline="0" noProof="0" dirty="0">
              <a:ln w="11430"/>
              <a:solidFill>
                <a:srgbClr val="FF0000"/>
              </a:solidFill>
              <a:effectLst>
                <a:outerShdw blurRad="76200" dist="50800" dir="5400000" algn="tl" rotWithShape="0">
                  <a:srgbClr val="000000">
                    <a:alpha val="65000"/>
                  </a:srgbClr>
                </a:outerShdw>
              </a:effectLst>
              <a:uLnTx/>
              <a:uFillTx/>
              <a:latin typeface="Times New Roman" pitchFamily="18" charset="0"/>
              <a:ea typeface="+mj-ea"/>
              <a:cs typeface="Times New Roman" pitchFamily="18" charset="0"/>
            </a:endParaRPr>
          </a:p>
        </p:txBody>
      </p:sp>
      <p:sp>
        <p:nvSpPr>
          <p:cNvPr id="5" name="WordArt 2"/>
          <p:cNvSpPr>
            <a:spLocks noChangeArrowheads="1" noChangeShapeType="1" noTextEdit="1"/>
          </p:cNvSpPr>
          <p:nvPr/>
        </p:nvSpPr>
        <p:spPr bwMode="auto">
          <a:xfrm>
            <a:off x="1905000" y="1295400"/>
            <a:ext cx="8534400" cy="1219200"/>
          </a:xfrm>
          <a:prstGeom prst="rect">
            <a:avLst/>
          </a:prstGeom>
        </p:spPr>
        <p:txBody>
          <a:bodyPr wrap="none" fromWordArt="1">
            <a:prstTxWarp prst="textWave1">
              <a:avLst>
                <a:gd name="adj1" fmla="val 13005"/>
                <a:gd name="adj2" fmla="val 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0" cap="none" spc="0" normalizeH="0" baseline="0" noProof="0" dirty="0">
              <a:ln w="9525">
                <a:solidFill>
                  <a:srgbClr val="CCCC00"/>
                </a:solidFill>
                <a:round/>
                <a:headEnd/>
                <a:tailEnd/>
              </a:ln>
              <a:solidFill>
                <a:srgbClr val="FF3300"/>
              </a:solidFill>
              <a:effectLst>
                <a:outerShdw dist="53882" dir="2700000" algn="ctr" rotWithShape="0">
                  <a:srgbClr val="C0C0C0">
                    <a:alpha val="79999"/>
                  </a:srgbClr>
                </a:outerShdw>
              </a:effectLst>
              <a:uLnTx/>
              <a:uFillTx/>
              <a:latin typeface="Times New Roman"/>
              <a:ea typeface="+mn-ea"/>
              <a:cs typeface="Times New Roman"/>
            </a:endParaRPr>
          </a:p>
        </p:txBody>
      </p:sp>
      <p:pic>
        <p:nvPicPr>
          <p:cNvPr id="22534" name="viet nam que huong toi.MP3">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WordArt 5">
            <a:extLst>
              <a:ext uri="{FF2B5EF4-FFF2-40B4-BE49-F238E27FC236}">
                <a16:creationId xmlns:a16="http://schemas.microsoft.com/office/drawing/2014/main" xmlns="" id="{39C1DEC9-3DD7-4DE6-BD04-00BFBF09A805}"/>
              </a:ext>
            </a:extLst>
          </p:cNvPr>
          <p:cNvSpPr>
            <a:spLocks noChangeArrowheads="1" noChangeShapeType="1" noTextEdit="1"/>
          </p:cNvSpPr>
          <p:nvPr/>
        </p:nvSpPr>
        <p:spPr bwMode="auto">
          <a:xfrm>
            <a:off x="1689100" y="218312"/>
            <a:ext cx="8597900" cy="3363088"/>
          </a:xfrm>
          <a:prstGeom prst="rect">
            <a:avLst/>
          </a:prstGeom>
          <a:noFill/>
        </p:spPr>
        <p:txBody>
          <a:bodyPr wrap="none" fromWordArt="1">
            <a:prstTxWarp prst="textWave1">
              <a:avLst>
                <a:gd name="adj1" fmla="val 13005"/>
                <a:gd name="adj2" fmla="val 0"/>
              </a:avLst>
            </a:prstTxWarp>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3600" b="1" i="0" u="none" strike="noStrike" kern="10" cap="none" spc="0" normalizeH="0" baseline="0" noProof="0" dirty="0">
                <a:ln w="12700">
                  <a:solidFill>
                    <a:srgbClr val="FF00FF"/>
                  </a:solidFill>
                  <a:round/>
                  <a:headEnd/>
                  <a:tailEnd/>
                </a:ln>
                <a:solidFill>
                  <a:srgbClr val="0000FF"/>
                </a:solidFill>
                <a:effectLst/>
                <a:uLnTx/>
                <a:uFillTx/>
                <a:latin typeface="Arial"/>
                <a:ea typeface="+mn-ea"/>
                <a:cs typeface="Arial"/>
              </a:rPr>
              <a:t>HẸN CÁC EM </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3600" b="1" i="0" u="none" strike="noStrike" kern="10" cap="none" spc="0" normalizeH="0" baseline="0" noProof="0" dirty="0">
                <a:ln w="12700">
                  <a:solidFill>
                    <a:srgbClr val="FF00FF"/>
                  </a:solidFill>
                  <a:round/>
                  <a:headEnd/>
                  <a:tailEnd/>
                </a:ln>
                <a:solidFill>
                  <a:srgbClr val="0000FF"/>
                </a:solidFill>
                <a:effectLst/>
                <a:uLnTx/>
                <a:uFillTx/>
                <a:latin typeface="Arial"/>
                <a:ea typeface="+mn-ea"/>
                <a:cs typeface="Arial"/>
              </a:rPr>
              <a:t>Ở TIẾT HỌC SAU!</a:t>
            </a:r>
          </a:p>
        </p:txBody>
      </p:sp>
      <p:sp>
        <p:nvSpPr>
          <p:cNvPr id="2" name="Rectangle 7">
            <a:extLst>
              <a:ext uri="{FF2B5EF4-FFF2-40B4-BE49-F238E27FC236}">
                <a16:creationId xmlns:a16="http://schemas.microsoft.com/office/drawing/2014/main" xmlns="" id="{F7F4AC61-2B38-7BC4-1C4D-D834DAC7F4BB}"/>
              </a:ext>
            </a:extLst>
          </p:cNvPr>
          <p:cNvSpPr>
            <a:spLocks noChangeArrowheads="1"/>
          </p:cNvSpPr>
          <p:nvPr/>
        </p:nvSpPr>
        <p:spPr bwMode="auto">
          <a:xfrm>
            <a:off x="0" y="0"/>
            <a:ext cx="12192000" cy="6858000"/>
          </a:xfrm>
          <a:prstGeom prst="rect">
            <a:avLst/>
          </a:prstGeom>
          <a:noFill/>
          <a:ln w="57150">
            <a:pattFill prst="wdUpDiag">
              <a:fgClr>
                <a:srgbClr val="00FF00"/>
              </a:fgClr>
              <a:bgClr>
                <a:srgbClr val="FF0000"/>
              </a:bgClr>
            </a:pattFill>
            <a:miter lim="800000"/>
            <a:headEnd/>
            <a:tailEnd/>
          </a:ln>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Wingdings 2" panose="05020102010507070707" pitchFamily="18" charset="2"/>
              <a:buNone/>
              <a:tabLst/>
              <a:defRPr/>
            </a:pPr>
            <a:endParaRPr kumimoji="0" lang="vi-VN" altLang="en-US" sz="135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03849309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21653" fill="hold"/>
                                        <p:tgtEl>
                                          <p:spTgt spid="22534"/>
                                        </p:tgtEl>
                                      </p:cBhvr>
                                    </p:cmd>
                                  </p:childTnLst>
                                </p:cTn>
                              </p:par>
                              <p:par>
                                <p:cTn id="7" presetID="49" presetClass="entr" presetSubtype="0" decel="10000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p:cTn id="9" dur="500" fill="hold"/>
                                        <p:tgtEl>
                                          <p:spTgt spid="3"/>
                                        </p:tgtEl>
                                        <p:attrNameLst>
                                          <p:attrName>ppt_w</p:attrName>
                                        </p:attrNameLst>
                                      </p:cBhvr>
                                      <p:tavLst>
                                        <p:tav tm="0">
                                          <p:val>
                                            <p:fltVal val="0"/>
                                          </p:val>
                                        </p:tav>
                                        <p:tav tm="100000">
                                          <p:val>
                                            <p:strVal val="#ppt_w"/>
                                          </p:val>
                                        </p:tav>
                                      </p:tavLst>
                                    </p:anim>
                                    <p:anim calcmode="lin" valueType="num">
                                      <p:cBhvr>
                                        <p:cTn id="10" dur="500" fill="hold"/>
                                        <p:tgtEl>
                                          <p:spTgt spid="3"/>
                                        </p:tgtEl>
                                        <p:attrNameLst>
                                          <p:attrName>ppt_h</p:attrName>
                                        </p:attrNameLst>
                                      </p:cBhvr>
                                      <p:tavLst>
                                        <p:tav tm="0">
                                          <p:val>
                                            <p:fltVal val="0"/>
                                          </p:val>
                                        </p:tav>
                                        <p:tav tm="100000">
                                          <p:val>
                                            <p:strVal val="#ppt_h"/>
                                          </p:val>
                                        </p:tav>
                                      </p:tavLst>
                                    </p:anim>
                                    <p:anim calcmode="lin" valueType="num">
                                      <p:cBhvr>
                                        <p:cTn id="11" dur="500" fill="hold"/>
                                        <p:tgtEl>
                                          <p:spTgt spid="3"/>
                                        </p:tgtEl>
                                        <p:attrNameLst>
                                          <p:attrName>style.rotation</p:attrName>
                                        </p:attrNameLst>
                                      </p:cBhvr>
                                      <p:tavLst>
                                        <p:tav tm="0">
                                          <p:val>
                                            <p:fltVal val="360"/>
                                          </p:val>
                                        </p:tav>
                                        <p:tav tm="100000">
                                          <p:val>
                                            <p:fltVal val="0"/>
                                          </p:val>
                                        </p:tav>
                                      </p:tavLst>
                                    </p:anim>
                                    <p:animEffect transition="in" filter="fade">
                                      <p:cBhvr>
                                        <p:cTn id="12" dur="500"/>
                                        <p:tgtEl>
                                          <p:spTgt spid="3"/>
                                        </p:tgtEl>
                                      </p:cBhvr>
                                    </p:animEffect>
                                  </p:childTnLst>
                                </p:cTn>
                              </p:par>
                              <p:par>
                                <p:cTn id="13" presetID="4" presetClass="entr" presetSubtype="16" fill="hold" grpId="0" nodeType="withEffect" nodePh="1">
                                  <p:stCondLst>
                                    <p:cond delay="0"/>
                                  </p:stCondLst>
                                  <p:endCondLst>
                                    <p:cond evt="begin" delay="0">
                                      <p:tn val="13"/>
                                    </p:cond>
                                  </p:endCondLst>
                                  <p:childTnLst>
                                    <p:set>
                                      <p:cBhvr>
                                        <p:cTn id="14" dur="1" fill="hold">
                                          <p:stCondLst>
                                            <p:cond delay="0"/>
                                          </p:stCondLst>
                                        </p:cTn>
                                        <p:tgtEl>
                                          <p:spTgt spid="5"/>
                                        </p:tgtEl>
                                        <p:attrNameLst>
                                          <p:attrName>style.visibility</p:attrName>
                                        </p:attrNameLst>
                                      </p:cBhvr>
                                      <p:to>
                                        <p:strVal val="visible"/>
                                      </p:to>
                                    </p:set>
                                    <p:animEffect transition="in" filter="box(in)">
                                      <p:cBhvr>
                                        <p:cTn id="15" dur="500"/>
                                        <p:tgtEl>
                                          <p:spTgt spid="5"/>
                                        </p:tgtEl>
                                      </p:cBhvr>
                                    </p:animEffect>
                                  </p:childTnLst>
                                </p:cTn>
                              </p:par>
                              <p:par>
                                <p:cTn id="16" presetID="6" presetClass="emph" presetSubtype="0" repeatCount="indefinite" fill="hold" nodeType="withEffect">
                                  <p:stCondLst>
                                    <p:cond delay="0"/>
                                  </p:stCondLst>
                                  <p:endCondLst>
                                    <p:cond evt="onNext" delay="0">
                                      <p:tgtEl>
                                        <p:sldTgt/>
                                      </p:tgtEl>
                                    </p:cond>
                                  </p:endCondLst>
                                  <p:childTnLst>
                                    <p:animScale>
                                      <p:cBhvr>
                                        <p:cTn id="17" dur="5000" fill="hold"/>
                                        <p:tgtEl>
                                          <p:spTgt spid="2253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8" fill="hold" display="0">
                  <p:stCondLst>
                    <p:cond delay="indefinite"/>
                  </p:stCondLst>
                  <p:endCondLst>
                    <p:cond evt="onNext" delay="0">
                      <p:tgtEl>
                        <p:sldTgt/>
                      </p:tgtEl>
                    </p:cond>
                    <p:cond evt="onPrev" delay="0">
                      <p:tgtEl>
                        <p:sldTgt/>
                      </p:tgtEl>
                    </p:cond>
                    <p:cond evt="onStopAudio" delay="0">
                      <p:tgtEl>
                        <p:sldTgt/>
                      </p:tgtEl>
                    </p:cond>
                  </p:endCondLst>
                </p:cTn>
                <p:tgtEl>
                  <p:spTgt spid="22534"/>
                </p:tgtEl>
              </p:cMediaNode>
            </p:audio>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Google Shape;297;p8">
            <a:extLst>
              <a:ext uri="{FF2B5EF4-FFF2-40B4-BE49-F238E27FC236}">
                <a16:creationId xmlns:a16="http://schemas.microsoft.com/office/drawing/2014/main" xmlns="" id="{4577587E-A872-4934-B92C-AD1068A47EB1}"/>
              </a:ext>
            </a:extLst>
          </p:cNvPr>
          <p:cNvSpPr>
            <a:spLocks noChangeArrowheads="1"/>
          </p:cNvSpPr>
          <p:nvPr/>
        </p:nvSpPr>
        <p:spPr bwMode="auto">
          <a:xfrm>
            <a:off x="326572" y="2144100"/>
            <a:ext cx="11534038" cy="2209536"/>
          </a:xfrm>
          <a:prstGeom prst="roundRect">
            <a:avLst>
              <a:gd name="adj" fmla="val 16667"/>
            </a:avLst>
          </a:prstGeom>
          <a:solidFill>
            <a:schemeClr val="accent4">
              <a:lumMod val="20000"/>
              <a:lumOff val="80000"/>
            </a:schemeClr>
          </a:solidFill>
          <a:ln w="57150">
            <a:solidFill>
              <a:srgbClr val="00B050"/>
            </a:solidFill>
          </a:ln>
        </p:spPr>
        <p:txBody>
          <a:bodyPr lIns="121900" tIns="60950" rIns="121900" bIns="6095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vi-VN" altLang="vi-VN" sz="1600" b="1">
              <a:solidFill>
                <a:srgbClr val="FFFFFF"/>
              </a:solidFill>
              <a:latin typeface="Times New Roman" panose="02020603050405020304" pitchFamily="18" charset="0"/>
              <a:cs typeface="Arial" panose="020B0604020202020204" pitchFamily="34" charset="0"/>
              <a:sym typeface="Arial" panose="020B0604020202020204" pitchFamily="34" charset="0"/>
            </a:endParaRPr>
          </a:p>
        </p:txBody>
      </p:sp>
      <p:pic>
        <p:nvPicPr>
          <p:cNvPr id="9219" name="Google Shape;299;p8" descr="E:\QUYNH\anh tai ve poiwer oint\5e43c1f10bb5d163599e9eba_tải hình ảnh hoa đồng tiền.png">
            <a:extLst>
              <a:ext uri="{FF2B5EF4-FFF2-40B4-BE49-F238E27FC236}">
                <a16:creationId xmlns:a16="http://schemas.microsoft.com/office/drawing/2014/main" xmlns="" id="{9385AA73-9F7C-4FC6-835D-D29BB5BE2C04}"/>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r="46625" b="36234"/>
          <a:stretch>
            <a:fillRect/>
          </a:stretch>
        </p:blipFill>
        <p:spPr bwMode="auto">
          <a:xfrm>
            <a:off x="58451" y="0"/>
            <a:ext cx="2063750" cy="206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0" name="Google Shape;300;p8" descr="E:\QUYNH\anh tai ve poiwer oint\chim 6.jpg">
            <a:extLst>
              <a:ext uri="{FF2B5EF4-FFF2-40B4-BE49-F238E27FC236}">
                <a16:creationId xmlns:a16="http://schemas.microsoft.com/office/drawing/2014/main" xmlns="" id="{6E339CB8-FAEF-4B73-8F0C-D2CB19C4A74A}"/>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1279" y="154962"/>
            <a:ext cx="1747838"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221" name="Google Shape;301;p8">
            <a:extLst>
              <a:ext uri="{FF2B5EF4-FFF2-40B4-BE49-F238E27FC236}">
                <a16:creationId xmlns:a16="http://schemas.microsoft.com/office/drawing/2014/main" xmlns="" id="{FB5D2B2F-7A27-47D7-A568-4CD55176C3C3}"/>
              </a:ext>
            </a:extLst>
          </p:cNvPr>
          <p:cNvCxnSpPr>
            <a:cxnSpLocks noChangeShapeType="1"/>
          </p:cNvCxnSpPr>
          <p:nvPr/>
        </p:nvCxnSpPr>
        <p:spPr bwMode="auto">
          <a:xfrm>
            <a:off x="7022308" y="76200"/>
            <a:ext cx="3902075" cy="0"/>
          </a:xfrm>
          <a:prstGeom prst="straightConnector1">
            <a:avLst/>
          </a:prstGeom>
          <a:noFill/>
          <a:ln w="38100">
            <a:solidFill>
              <a:srgbClr val="00B050"/>
            </a:solidFill>
            <a:prstDash val="lgDashDot"/>
            <a:miter lim="800000"/>
            <a:headEnd type="none" w="sm" len="sm"/>
            <a:tailEnd type="none" w="sm" len="sm"/>
          </a:ln>
          <a:extLst>
            <a:ext uri="{909E8E84-426E-40DD-AFC4-6F175D3DCCD1}">
              <a14:hiddenFill xmlns:a14="http://schemas.microsoft.com/office/drawing/2010/main">
                <a:noFill/>
              </a14:hiddenFill>
            </a:ext>
          </a:extLst>
        </p:spPr>
      </p:cxnSp>
      <p:cxnSp>
        <p:nvCxnSpPr>
          <p:cNvPr id="9222" name="Google Shape;302;p8">
            <a:extLst>
              <a:ext uri="{FF2B5EF4-FFF2-40B4-BE49-F238E27FC236}">
                <a16:creationId xmlns:a16="http://schemas.microsoft.com/office/drawing/2014/main" xmlns="" id="{FA40632A-1DA8-4871-B6B5-18C6817CE24B}"/>
              </a:ext>
            </a:extLst>
          </p:cNvPr>
          <p:cNvCxnSpPr>
            <a:cxnSpLocks noChangeShapeType="1"/>
          </p:cNvCxnSpPr>
          <p:nvPr/>
        </p:nvCxnSpPr>
        <p:spPr bwMode="auto">
          <a:xfrm>
            <a:off x="11963400" y="962174"/>
            <a:ext cx="0" cy="1901825"/>
          </a:xfrm>
          <a:prstGeom prst="straightConnector1">
            <a:avLst/>
          </a:prstGeom>
          <a:noFill/>
          <a:ln w="38100">
            <a:solidFill>
              <a:srgbClr val="00B050"/>
            </a:solidFill>
            <a:prstDash val="lgDashDot"/>
            <a:miter lim="800000"/>
            <a:headEnd type="none" w="sm" len="sm"/>
            <a:tailEnd type="none" w="sm" len="sm"/>
          </a:ln>
          <a:extLst>
            <a:ext uri="{909E8E84-426E-40DD-AFC4-6F175D3DCCD1}">
              <a14:hiddenFill xmlns:a14="http://schemas.microsoft.com/office/drawing/2010/main">
                <a:noFill/>
              </a14:hiddenFill>
            </a:ext>
          </a:extLst>
        </p:spPr>
      </p:cxnSp>
      <p:cxnSp>
        <p:nvCxnSpPr>
          <p:cNvPr id="9223" name="Google Shape;303;p8">
            <a:extLst>
              <a:ext uri="{FF2B5EF4-FFF2-40B4-BE49-F238E27FC236}">
                <a16:creationId xmlns:a16="http://schemas.microsoft.com/office/drawing/2014/main" xmlns="" id="{5744EEF2-B410-4C41-BA8E-0EB000FBA9AC}"/>
              </a:ext>
            </a:extLst>
          </p:cNvPr>
          <p:cNvCxnSpPr>
            <a:cxnSpLocks noChangeShapeType="1"/>
          </p:cNvCxnSpPr>
          <p:nvPr/>
        </p:nvCxnSpPr>
        <p:spPr bwMode="auto">
          <a:xfrm>
            <a:off x="2781302" y="6629400"/>
            <a:ext cx="6327775" cy="0"/>
          </a:xfrm>
          <a:prstGeom prst="straightConnector1">
            <a:avLst/>
          </a:prstGeom>
          <a:noFill/>
          <a:ln w="28575">
            <a:solidFill>
              <a:srgbClr val="00B050"/>
            </a:solidFill>
            <a:prstDash val="dashDot"/>
            <a:miter lim="800000"/>
            <a:headEnd type="none" w="sm" len="sm"/>
            <a:tailEnd type="none" w="sm" len="sm"/>
          </a:ln>
          <a:extLst>
            <a:ext uri="{909E8E84-426E-40DD-AFC4-6F175D3DCCD1}">
              <a14:hiddenFill xmlns:a14="http://schemas.microsoft.com/office/drawing/2010/main">
                <a:noFill/>
              </a14:hiddenFill>
            </a:ext>
          </a:extLst>
        </p:spPr>
      </p:cxnSp>
      <p:cxnSp>
        <p:nvCxnSpPr>
          <p:cNvPr id="9224" name="Google Shape;304;p8">
            <a:extLst>
              <a:ext uri="{FF2B5EF4-FFF2-40B4-BE49-F238E27FC236}">
                <a16:creationId xmlns:a16="http://schemas.microsoft.com/office/drawing/2014/main" xmlns="" id="{197D0EF3-1E1F-46F9-9979-E681B3A20640}"/>
              </a:ext>
            </a:extLst>
          </p:cNvPr>
          <p:cNvCxnSpPr>
            <a:cxnSpLocks noChangeShapeType="1"/>
          </p:cNvCxnSpPr>
          <p:nvPr/>
        </p:nvCxnSpPr>
        <p:spPr bwMode="auto">
          <a:xfrm>
            <a:off x="228600" y="3048000"/>
            <a:ext cx="0" cy="3143250"/>
          </a:xfrm>
          <a:prstGeom prst="straightConnector1">
            <a:avLst/>
          </a:prstGeom>
          <a:noFill/>
          <a:ln w="38100">
            <a:solidFill>
              <a:srgbClr val="00B050"/>
            </a:solidFill>
            <a:prstDash val="lgDashDot"/>
            <a:miter lim="800000"/>
            <a:headEnd type="none" w="sm" len="sm"/>
            <a:tailEnd type="none" w="sm" len="sm"/>
          </a:ln>
          <a:extLst>
            <a:ext uri="{909E8E84-426E-40DD-AFC4-6F175D3DCCD1}">
              <a14:hiddenFill xmlns:a14="http://schemas.microsoft.com/office/drawing/2010/main">
                <a:noFill/>
              </a14:hiddenFill>
            </a:ext>
          </a:extLst>
        </p:spPr>
      </p:cxnSp>
      <p:sp>
        <p:nvSpPr>
          <p:cNvPr id="2" name="TextBox 1">
            <a:extLst>
              <a:ext uri="{FF2B5EF4-FFF2-40B4-BE49-F238E27FC236}">
                <a16:creationId xmlns:a16="http://schemas.microsoft.com/office/drawing/2014/main" xmlns="" id="{3D683B5D-6453-4F07-815A-0883984126CB}"/>
              </a:ext>
            </a:extLst>
          </p:cNvPr>
          <p:cNvSpPr txBox="1">
            <a:spLocks noChangeArrowheads="1"/>
          </p:cNvSpPr>
          <p:nvPr/>
        </p:nvSpPr>
        <p:spPr bwMode="auto">
          <a:xfrm>
            <a:off x="461849" y="2400469"/>
            <a:ext cx="11247930" cy="1754326"/>
          </a:xfrm>
          <a:prstGeom prst="rect">
            <a:avLst/>
          </a:prstGeom>
          <a:solidFill>
            <a:schemeClr val="accent4">
              <a:lumMod val="20000"/>
              <a:lumOff val="80000"/>
            </a:schemeClr>
          </a:solidFill>
          <a:ln>
            <a:noFill/>
          </a:ln>
        </p:spPr>
        <p:txBody>
          <a:bodyPr wrap="square">
            <a:spAutoFit/>
          </a:bodyPr>
          <a:lstStyle>
            <a:lvl1pPr marL="514350" indent="-514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gn="just" eaLnBrk="1" hangingPunct="1">
              <a:spcBef>
                <a:spcPct val="0"/>
              </a:spcBef>
              <a:buNone/>
            </a:pPr>
            <a:r>
              <a:rPr lang="en-US" altLang="vi-VN" sz="5400" b="1" dirty="0">
                <a:solidFill>
                  <a:srgbClr val="0033CC"/>
                </a:solidFill>
                <a:latin typeface="Times New Roman" panose="02020603050405020304" pitchFamily="18" charset="0"/>
                <a:cs typeface="Times New Roman" panose="02020603050405020304" pitchFamily="18" charset="0"/>
              </a:rPr>
              <a:t>2. </a:t>
            </a:r>
            <a:r>
              <a:rPr lang="en-US" altLang="vi-VN" sz="5400" b="1" dirty="0" err="1">
                <a:solidFill>
                  <a:srgbClr val="0033CC"/>
                </a:solidFill>
                <a:latin typeface="Times New Roman" panose="02020603050405020304" pitchFamily="18" charset="0"/>
                <a:cs typeface="Times New Roman" panose="02020603050405020304" pitchFamily="18" charset="0"/>
              </a:rPr>
              <a:t>Luyện</a:t>
            </a:r>
            <a:r>
              <a:rPr lang="en-US" altLang="vi-VN" sz="5400" b="1" dirty="0">
                <a:solidFill>
                  <a:srgbClr val="0033CC"/>
                </a:solidFill>
                <a:latin typeface="Times New Roman" panose="02020603050405020304" pitchFamily="18" charset="0"/>
                <a:cs typeface="Times New Roman" panose="02020603050405020304" pitchFamily="18" charset="0"/>
              </a:rPr>
              <a:t> </a:t>
            </a:r>
            <a:r>
              <a:rPr lang="en-US" altLang="vi-VN" sz="5400" b="1" dirty="0" err="1">
                <a:solidFill>
                  <a:srgbClr val="0033CC"/>
                </a:solidFill>
                <a:latin typeface="Times New Roman" panose="02020603050405020304" pitchFamily="18" charset="0"/>
                <a:cs typeface="Times New Roman" panose="02020603050405020304" pitchFamily="18" charset="0"/>
              </a:rPr>
              <a:t>tập</a:t>
            </a:r>
            <a:r>
              <a:rPr lang="en-US" altLang="vi-VN" sz="5400" b="1" dirty="0">
                <a:solidFill>
                  <a:srgbClr val="0033CC"/>
                </a:solidFill>
                <a:latin typeface="Times New Roman" panose="02020603050405020304" pitchFamily="18" charset="0"/>
                <a:cs typeface="Times New Roman" panose="02020603050405020304" pitchFamily="18" charset="0"/>
              </a:rPr>
              <a:t> </a:t>
            </a:r>
            <a:r>
              <a:rPr lang="en-US" altLang="vi-VN" sz="5400" b="1" dirty="0" err="1">
                <a:solidFill>
                  <a:srgbClr val="0033CC"/>
                </a:solidFill>
                <a:latin typeface="Times New Roman" panose="02020603050405020304" pitchFamily="18" charset="0"/>
                <a:cs typeface="Times New Roman" panose="02020603050405020304" pitchFamily="18" charset="0"/>
              </a:rPr>
              <a:t>nhận</a:t>
            </a:r>
            <a:r>
              <a:rPr lang="en-US" altLang="vi-VN" sz="5400" b="1" dirty="0">
                <a:solidFill>
                  <a:srgbClr val="0033CC"/>
                </a:solidFill>
                <a:latin typeface="Times New Roman" panose="02020603050405020304" pitchFamily="18" charset="0"/>
                <a:cs typeface="Times New Roman" panose="02020603050405020304" pitchFamily="18" charset="0"/>
              </a:rPr>
              <a:t> </a:t>
            </a:r>
            <a:r>
              <a:rPr lang="en-US" altLang="vi-VN" sz="5400" b="1" dirty="0" err="1">
                <a:solidFill>
                  <a:srgbClr val="0033CC"/>
                </a:solidFill>
                <a:latin typeface="Times New Roman" panose="02020603050405020304" pitchFamily="18" charset="0"/>
                <a:cs typeface="Times New Roman" panose="02020603050405020304" pitchFamily="18" charset="0"/>
              </a:rPr>
              <a:t>biết</a:t>
            </a:r>
            <a:r>
              <a:rPr lang="en-US" altLang="vi-VN" sz="5400" b="1" dirty="0">
                <a:solidFill>
                  <a:srgbClr val="0033CC"/>
                </a:solidFill>
                <a:latin typeface="Times New Roman" panose="02020603050405020304" pitchFamily="18" charset="0"/>
                <a:cs typeface="Times New Roman" panose="02020603050405020304" pitchFamily="18" charset="0"/>
              </a:rPr>
              <a:t> </a:t>
            </a:r>
            <a:r>
              <a:rPr lang="en-US" altLang="vi-VN" sz="5400" b="1" dirty="0" err="1">
                <a:solidFill>
                  <a:srgbClr val="0033CC"/>
                </a:solidFill>
                <a:latin typeface="Times New Roman" panose="02020603050405020304" pitchFamily="18" charset="0"/>
                <a:cs typeface="Times New Roman" panose="02020603050405020304" pitchFamily="18" charset="0"/>
              </a:rPr>
              <a:t>cấu</a:t>
            </a:r>
            <a:r>
              <a:rPr lang="en-US" altLang="vi-VN" sz="5400" b="1" dirty="0">
                <a:solidFill>
                  <a:srgbClr val="0033CC"/>
                </a:solidFill>
                <a:latin typeface="Times New Roman" panose="02020603050405020304" pitchFamily="18" charset="0"/>
                <a:cs typeface="Times New Roman" panose="02020603050405020304" pitchFamily="18" charset="0"/>
              </a:rPr>
              <a:t> </a:t>
            </a:r>
            <a:r>
              <a:rPr lang="en-US" altLang="vi-VN" sz="5400" b="1" dirty="0" err="1">
                <a:solidFill>
                  <a:srgbClr val="0033CC"/>
                </a:solidFill>
                <a:latin typeface="Times New Roman" panose="02020603050405020304" pitchFamily="18" charset="0"/>
                <a:cs typeface="Times New Roman" panose="02020603050405020304" pitchFamily="18" charset="0"/>
              </a:rPr>
              <a:t>tạo</a:t>
            </a:r>
            <a:r>
              <a:rPr lang="en-US" altLang="vi-VN" sz="5400" b="1" dirty="0">
                <a:solidFill>
                  <a:srgbClr val="0033CC"/>
                </a:solidFill>
                <a:latin typeface="Times New Roman" panose="02020603050405020304" pitchFamily="18" charset="0"/>
                <a:cs typeface="Times New Roman" panose="02020603050405020304" pitchFamily="18" charset="0"/>
              </a:rPr>
              <a:t> </a:t>
            </a:r>
            <a:r>
              <a:rPr lang="en-US" altLang="vi-VN" sz="5400" b="1" dirty="0" err="1">
                <a:solidFill>
                  <a:srgbClr val="0033CC"/>
                </a:solidFill>
                <a:latin typeface="Times New Roman" panose="02020603050405020304" pitchFamily="18" charset="0"/>
                <a:cs typeface="Times New Roman" panose="02020603050405020304" pitchFamily="18" charset="0"/>
              </a:rPr>
              <a:t>và</a:t>
            </a:r>
            <a:r>
              <a:rPr lang="en-US" altLang="vi-VN" sz="5400" b="1" dirty="0">
                <a:solidFill>
                  <a:srgbClr val="0033CC"/>
                </a:solidFill>
                <a:latin typeface="Times New Roman" panose="02020603050405020304" pitchFamily="18" charset="0"/>
                <a:cs typeface="Times New Roman" panose="02020603050405020304" pitchFamily="18" charset="0"/>
              </a:rPr>
              <a:t> </a:t>
            </a:r>
            <a:r>
              <a:rPr lang="en-US" altLang="vi-VN" sz="5400" b="1" dirty="0" err="1">
                <a:solidFill>
                  <a:srgbClr val="0033CC"/>
                </a:solidFill>
                <a:latin typeface="Times New Roman" panose="02020603050405020304" pitchFamily="18" charset="0"/>
                <a:cs typeface="Times New Roman" panose="02020603050405020304" pitchFamily="18" charset="0"/>
              </a:rPr>
              <a:t>sử</a:t>
            </a:r>
            <a:r>
              <a:rPr lang="en-US" altLang="vi-VN" sz="5400" b="1" dirty="0">
                <a:solidFill>
                  <a:srgbClr val="0033CC"/>
                </a:solidFill>
                <a:latin typeface="Times New Roman" panose="02020603050405020304" pitchFamily="18" charset="0"/>
                <a:cs typeface="Times New Roman" panose="02020603050405020304" pitchFamily="18" charset="0"/>
              </a:rPr>
              <a:t> </a:t>
            </a:r>
            <a:r>
              <a:rPr lang="en-US" altLang="vi-VN" sz="5400" b="1" dirty="0" err="1">
                <a:solidFill>
                  <a:srgbClr val="0033CC"/>
                </a:solidFill>
                <a:latin typeface="Times New Roman" panose="02020603050405020304" pitchFamily="18" charset="0"/>
                <a:cs typeface="Times New Roman" panose="02020603050405020304" pitchFamily="18" charset="0"/>
              </a:rPr>
              <a:t>dụng</a:t>
            </a:r>
            <a:r>
              <a:rPr lang="en-US" altLang="vi-VN" sz="5400" b="1" dirty="0">
                <a:solidFill>
                  <a:srgbClr val="0033CC"/>
                </a:solidFill>
                <a:latin typeface="Times New Roman" panose="02020603050405020304" pitchFamily="18" charset="0"/>
                <a:cs typeface="Times New Roman" panose="02020603050405020304" pitchFamily="18" charset="0"/>
              </a:rPr>
              <a:t>  </a:t>
            </a:r>
            <a:r>
              <a:rPr lang="en-US" altLang="vi-VN" sz="5400" b="1" dirty="0" err="1">
                <a:solidFill>
                  <a:srgbClr val="0033CC"/>
                </a:solidFill>
                <a:latin typeface="Times New Roman" panose="02020603050405020304" pitchFamily="18" charset="0"/>
                <a:cs typeface="Times New Roman" panose="02020603050405020304" pitchFamily="18" charset="0"/>
              </a:rPr>
              <a:t>câu</a:t>
            </a:r>
            <a:r>
              <a:rPr lang="en-US" altLang="vi-VN" sz="5400" b="1" dirty="0">
                <a:solidFill>
                  <a:srgbClr val="0033CC"/>
                </a:solidFill>
                <a:latin typeface="Times New Roman" panose="02020603050405020304" pitchFamily="18" charset="0"/>
                <a:cs typeface="Times New Roman" panose="02020603050405020304" pitchFamily="18" charset="0"/>
              </a:rPr>
              <a:t> </a:t>
            </a:r>
            <a:r>
              <a:rPr lang="en-US" altLang="vi-VN" sz="5400" b="1" dirty="0" err="1">
                <a:solidFill>
                  <a:srgbClr val="0033CC"/>
                </a:solidFill>
                <a:latin typeface="Times New Roman" panose="02020603050405020304" pitchFamily="18" charset="0"/>
                <a:cs typeface="Times New Roman" panose="02020603050405020304" pitchFamily="18" charset="0"/>
              </a:rPr>
              <a:t>kể</a:t>
            </a:r>
            <a:r>
              <a:rPr lang="en-US" altLang="vi-VN" sz="5400" b="1" dirty="0">
                <a:solidFill>
                  <a:srgbClr val="0033CC"/>
                </a:solidFill>
                <a:latin typeface="Times New Roman" panose="02020603050405020304" pitchFamily="18" charset="0"/>
                <a:cs typeface="Times New Roman" panose="02020603050405020304" pitchFamily="18" charset="0"/>
              </a:rPr>
              <a:t> </a:t>
            </a:r>
            <a:r>
              <a:rPr lang="en-US" altLang="vi-VN" sz="5400" b="1" i="1" dirty="0">
                <a:solidFill>
                  <a:srgbClr val="FF0000"/>
                </a:solidFill>
                <a:latin typeface="Times New Roman" panose="02020603050405020304" pitchFamily="18" charset="0"/>
                <a:cs typeface="Times New Roman" panose="02020603050405020304" pitchFamily="18" charset="0"/>
              </a:rPr>
              <a:t>Ai </a:t>
            </a:r>
            <a:r>
              <a:rPr lang="en-US" altLang="vi-VN" sz="5400" b="1" i="1" dirty="0" err="1">
                <a:solidFill>
                  <a:srgbClr val="FF0000"/>
                </a:solidFill>
                <a:latin typeface="Times New Roman" panose="02020603050405020304" pitchFamily="18" charset="0"/>
                <a:cs typeface="Times New Roman" panose="02020603050405020304" pitchFamily="18" charset="0"/>
              </a:rPr>
              <a:t>là</a:t>
            </a:r>
            <a:r>
              <a:rPr lang="en-US" altLang="vi-VN" sz="5400" b="1" i="1" dirty="0">
                <a:solidFill>
                  <a:srgbClr val="FF0000"/>
                </a:solidFill>
                <a:latin typeface="Times New Roman" panose="02020603050405020304" pitchFamily="18" charset="0"/>
                <a:cs typeface="Times New Roman" panose="02020603050405020304" pitchFamily="18" charset="0"/>
              </a:rPr>
              <a:t> </a:t>
            </a:r>
            <a:r>
              <a:rPr lang="en-US" altLang="vi-VN" sz="5400" b="1" i="1" dirty="0" err="1">
                <a:solidFill>
                  <a:srgbClr val="FF0000"/>
                </a:solidFill>
                <a:latin typeface="Times New Roman" panose="02020603050405020304" pitchFamily="18" charset="0"/>
                <a:cs typeface="Times New Roman" panose="02020603050405020304" pitchFamily="18" charset="0"/>
              </a:rPr>
              <a:t>gì</a:t>
            </a:r>
            <a:r>
              <a:rPr lang="en-US" altLang="vi-VN" sz="5400" b="1" i="1" dirty="0">
                <a:solidFill>
                  <a:srgbClr val="FF0000"/>
                </a:solidFill>
                <a:latin typeface="Times New Roman" panose="02020603050405020304" pitchFamily="18" charset="0"/>
                <a:cs typeface="Times New Roman" panose="02020603050405020304" pitchFamily="18" charset="0"/>
              </a:rPr>
              <a:t>?.</a:t>
            </a:r>
          </a:p>
        </p:txBody>
      </p:sp>
      <p:sp>
        <p:nvSpPr>
          <p:cNvPr id="3" name="TextBox 2">
            <a:extLst>
              <a:ext uri="{FF2B5EF4-FFF2-40B4-BE49-F238E27FC236}">
                <a16:creationId xmlns:a16="http://schemas.microsoft.com/office/drawing/2014/main" xmlns="" id="{22132561-ADA3-4874-BCC7-DDF126B9EA73}"/>
              </a:ext>
            </a:extLst>
          </p:cNvPr>
          <p:cNvSpPr txBox="1">
            <a:spLocks noChangeArrowheads="1"/>
          </p:cNvSpPr>
          <p:nvPr/>
        </p:nvSpPr>
        <p:spPr bwMode="auto">
          <a:xfrm>
            <a:off x="4098939" y="1181389"/>
            <a:ext cx="56388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vi-VN" sz="5400" b="1" dirty="0">
                <a:solidFill>
                  <a:srgbClr val="FF0000"/>
                </a:solidFill>
                <a:latin typeface="Times New Roman" panose="02020603050405020304" pitchFamily="18" charset="0"/>
                <a:cs typeface="Times New Roman" panose="02020603050405020304" pitchFamily="18" charset="0"/>
              </a:rPr>
              <a:t>MỤC TIÊU</a:t>
            </a:r>
          </a:p>
        </p:txBody>
      </p:sp>
    </p:spTree>
    <p:extLst>
      <p:ext uri="{BB962C8B-B14F-4D97-AF65-F5344CB8AC3E}">
        <p14:creationId xmlns:p14="http://schemas.microsoft.com/office/powerpoint/2010/main" val="40172021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0"/>
                                        </p:tgtEl>
                                        <p:attrNameLst>
                                          <p:attrName>style.visibility</p:attrName>
                                        </p:attrNameLst>
                                      </p:cBhvr>
                                      <p:to>
                                        <p:strVal val="visible"/>
                                      </p:to>
                                    </p:set>
                                    <p:anim calcmode="lin" valueType="num">
                                      <p:cBhvr additive="base">
                                        <p:cTn id="7" dur="500" fill="hold"/>
                                        <p:tgtEl>
                                          <p:spTgt spid="300"/>
                                        </p:tgtEl>
                                        <p:attrNameLst>
                                          <p:attrName>ppt_x</p:attrName>
                                        </p:attrNameLst>
                                      </p:cBhvr>
                                      <p:tavLst>
                                        <p:tav tm="0">
                                          <p:val>
                                            <p:strVal val="#ppt_x"/>
                                          </p:val>
                                        </p:tav>
                                        <p:tav tm="100000">
                                          <p:val>
                                            <p:strVal val="#ppt_x"/>
                                          </p:val>
                                        </p:tav>
                                      </p:tavLst>
                                    </p:anim>
                                    <p:anim calcmode="lin" valueType="num">
                                      <p:cBhvr additive="base">
                                        <p:cTn id="8" dur="500" fill="hold"/>
                                        <p:tgtEl>
                                          <p:spTgt spid="30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97"/>
                                        </p:tgtEl>
                                        <p:attrNameLst>
                                          <p:attrName>style.visibility</p:attrName>
                                        </p:attrNameLst>
                                      </p:cBhvr>
                                      <p:to>
                                        <p:strVal val="visible"/>
                                      </p:to>
                                    </p:set>
                                    <p:animEffect transition="in" filter="barn(inVertical)">
                                      <p:cBhvr>
                                        <p:cTn id="20" dur="500"/>
                                        <p:tgtEl>
                                          <p:spTgt spid="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 grpId="0" animBg="1"/>
      <p:bldP spid="2"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2132561-ADA3-4874-BCC7-DDF126B9EA73}"/>
              </a:ext>
            </a:extLst>
          </p:cNvPr>
          <p:cNvSpPr txBox="1">
            <a:spLocks noChangeArrowheads="1"/>
          </p:cNvSpPr>
          <p:nvPr/>
        </p:nvSpPr>
        <p:spPr bwMode="auto">
          <a:xfrm>
            <a:off x="214383" y="112332"/>
            <a:ext cx="636781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vi-VN" b="1" dirty="0">
                <a:solidFill>
                  <a:srgbClr val="FF0000"/>
                </a:solidFill>
                <a:latin typeface="Times New Roman" panose="02020603050405020304" pitchFamily="18" charset="0"/>
                <a:cs typeface="Times New Roman" panose="02020603050405020304" pitchFamily="18" charset="0"/>
              </a:rPr>
              <a:t>B. HOẠT ĐỘNG THỰC HÀNH</a:t>
            </a:r>
          </a:p>
        </p:txBody>
      </p:sp>
      <p:sp>
        <p:nvSpPr>
          <p:cNvPr id="4" name="Rectangle 1"/>
          <p:cNvSpPr>
            <a:spLocks noChangeArrowheads="1"/>
          </p:cNvSpPr>
          <p:nvPr/>
        </p:nvSpPr>
        <p:spPr bwMode="auto">
          <a:xfrm>
            <a:off x="295578" y="658280"/>
            <a:ext cx="943527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33CC"/>
                </a:solidFill>
                <a:effectLst/>
                <a:latin typeface="Times New Roman" panose="02020603050405020304" pitchFamily="18" charset="0"/>
                <a:cs typeface="Times New Roman" panose="02020603050405020304" pitchFamily="18" charset="0"/>
              </a:rPr>
              <a:t>1. </a:t>
            </a:r>
            <a:r>
              <a:rPr kumimoji="0" lang="en-US" altLang="en-US" sz="2400" b="1" i="0" u="none" strike="noStrike" cap="none" normalizeH="0" baseline="0" dirty="0" err="1">
                <a:ln>
                  <a:noFill/>
                </a:ln>
                <a:solidFill>
                  <a:srgbClr val="0033CC"/>
                </a:solidFill>
                <a:effectLst/>
                <a:latin typeface="Times New Roman" panose="02020603050405020304" pitchFamily="18" charset="0"/>
                <a:cs typeface="Times New Roman" panose="02020603050405020304" pitchFamily="18" charset="0"/>
              </a:rPr>
              <a:t>Tìm</a:t>
            </a:r>
            <a:r>
              <a:rPr kumimoji="0" lang="en-US" altLang="en-US" sz="2400" b="1" i="0" u="none" strike="noStrike" cap="none" normalizeH="0" baseline="0" dirty="0">
                <a:ln>
                  <a:noFill/>
                </a:ln>
                <a:solidFill>
                  <a:srgbClr val="0033CC"/>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33CC"/>
                </a:solidFill>
                <a:effectLst/>
                <a:latin typeface="Times New Roman" panose="02020603050405020304" pitchFamily="18" charset="0"/>
                <a:cs typeface="Times New Roman" panose="02020603050405020304" pitchFamily="18" charset="0"/>
              </a:rPr>
              <a:t>câu</a:t>
            </a:r>
            <a:r>
              <a:rPr kumimoji="0" lang="en-US" altLang="en-US" sz="2400" b="1" i="0" u="none" strike="noStrike" cap="none" normalizeH="0" baseline="0" dirty="0">
                <a:ln>
                  <a:noFill/>
                </a:ln>
                <a:solidFill>
                  <a:srgbClr val="0033CC"/>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33CC"/>
                </a:solidFill>
                <a:effectLst/>
                <a:latin typeface="Times New Roman" panose="02020603050405020304" pitchFamily="18" charset="0"/>
                <a:cs typeface="Times New Roman" panose="02020603050405020304" pitchFamily="18" charset="0"/>
              </a:rPr>
              <a:t>kể</a:t>
            </a:r>
            <a:r>
              <a:rPr kumimoji="0" lang="en-US" altLang="en-US" sz="2400" b="1" i="0" u="none" strike="noStrike" cap="none" normalizeH="0" baseline="0" dirty="0">
                <a:ln>
                  <a:noFill/>
                </a:ln>
                <a:solidFill>
                  <a:srgbClr val="0033CC"/>
                </a:solidFill>
                <a:effectLst/>
                <a:latin typeface="Times New Roman" panose="02020603050405020304" pitchFamily="18" charset="0"/>
                <a:cs typeface="Times New Roman" panose="02020603050405020304" pitchFamily="18" charset="0"/>
              </a:rPr>
              <a:t> </a:t>
            </a:r>
            <a:r>
              <a:rPr kumimoji="0" lang="en-US" altLang="en-US" sz="2400" b="1" i="1" u="none" strike="noStrike" cap="none" normalizeH="0" baseline="0" dirty="0">
                <a:ln>
                  <a:noFill/>
                </a:ln>
                <a:solidFill>
                  <a:srgbClr val="0033CC"/>
                </a:solidFill>
                <a:effectLst/>
                <a:latin typeface="Times New Roman" panose="02020603050405020304" pitchFamily="18" charset="0"/>
                <a:cs typeface="Times New Roman" panose="02020603050405020304" pitchFamily="18" charset="0"/>
              </a:rPr>
              <a:t>Ai </a:t>
            </a:r>
            <a:r>
              <a:rPr kumimoji="0" lang="en-US" altLang="en-US" sz="2400" b="1" i="1" u="none" strike="noStrike" cap="none" normalizeH="0" baseline="0" dirty="0" err="1">
                <a:ln>
                  <a:noFill/>
                </a:ln>
                <a:solidFill>
                  <a:srgbClr val="0033CC"/>
                </a:solidFill>
                <a:effectLst/>
                <a:latin typeface="Times New Roman" panose="02020603050405020304" pitchFamily="18" charset="0"/>
                <a:cs typeface="Times New Roman" panose="02020603050405020304" pitchFamily="18" charset="0"/>
              </a:rPr>
              <a:t>là</a:t>
            </a:r>
            <a:r>
              <a:rPr kumimoji="0" lang="en-US" altLang="en-US" sz="2400" b="1" i="1" u="none" strike="noStrike" cap="none" normalizeH="0" baseline="0" dirty="0">
                <a:ln>
                  <a:noFill/>
                </a:ln>
                <a:solidFill>
                  <a:srgbClr val="0033CC"/>
                </a:solidFill>
                <a:effectLst/>
                <a:latin typeface="Times New Roman" panose="02020603050405020304" pitchFamily="18" charset="0"/>
                <a:cs typeface="Times New Roman" panose="02020603050405020304" pitchFamily="18" charset="0"/>
              </a:rPr>
              <a:t> </a:t>
            </a:r>
            <a:r>
              <a:rPr kumimoji="0" lang="en-US" altLang="en-US" sz="2400" b="1" i="1" u="none" strike="noStrike" cap="none" normalizeH="0" baseline="0" dirty="0" err="1">
                <a:ln>
                  <a:noFill/>
                </a:ln>
                <a:solidFill>
                  <a:srgbClr val="0033CC"/>
                </a:solidFill>
                <a:effectLst/>
                <a:latin typeface="Times New Roman" panose="02020603050405020304" pitchFamily="18" charset="0"/>
                <a:cs typeface="Times New Roman" panose="02020603050405020304" pitchFamily="18" charset="0"/>
              </a:rPr>
              <a:t>gì</a:t>
            </a:r>
            <a:r>
              <a:rPr kumimoji="0" lang="en-US" altLang="en-US" sz="2400" b="1" i="1" u="none" strike="noStrike" cap="none" normalizeH="0" baseline="0" dirty="0">
                <a:ln>
                  <a:noFill/>
                </a:ln>
                <a:solidFill>
                  <a:srgbClr val="0033CC"/>
                </a:solidFill>
                <a:effectLst/>
                <a:latin typeface="Times New Roman" panose="02020603050405020304" pitchFamily="18" charset="0"/>
                <a:cs typeface="Times New Roman" panose="02020603050405020304" pitchFamily="18" charset="0"/>
              </a:rPr>
              <a:t>?</a:t>
            </a:r>
            <a:r>
              <a:rPr kumimoji="0" lang="en-US" altLang="en-US" sz="2400" b="1" i="0" u="none" strike="noStrike" cap="none" normalizeH="0" baseline="0" dirty="0">
                <a:ln>
                  <a:noFill/>
                </a:ln>
                <a:solidFill>
                  <a:srgbClr val="0033CC"/>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33CC"/>
                </a:solidFill>
                <a:effectLst/>
                <a:latin typeface="Times New Roman" panose="02020603050405020304" pitchFamily="18" charset="0"/>
                <a:cs typeface="Times New Roman" panose="02020603050405020304" pitchFamily="18" charset="0"/>
              </a:rPr>
              <a:t>trong</a:t>
            </a:r>
            <a:r>
              <a:rPr kumimoji="0" lang="en-US" altLang="en-US" sz="2400" b="1" i="0" u="none" strike="noStrike" cap="none" normalizeH="0" baseline="0" dirty="0">
                <a:ln>
                  <a:noFill/>
                </a:ln>
                <a:solidFill>
                  <a:srgbClr val="0033CC"/>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33CC"/>
                </a:solidFill>
                <a:effectLst/>
                <a:latin typeface="Times New Roman" panose="02020603050405020304" pitchFamily="18" charset="0"/>
                <a:cs typeface="Times New Roman" panose="02020603050405020304" pitchFamily="18" charset="0"/>
              </a:rPr>
              <a:t>các</a:t>
            </a:r>
            <a:r>
              <a:rPr kumimoji="0" lang="en-US" altLang="en-US" sz="2400" b="1" i="0" u="none" strike="noStrike" cap="none" normalizeH="0" baseline="0" dirty="0">
                <a:ln>
                  <a:noFill/>
                </a:ln>
                <a:solidFill>
                  <a:srgbClr val="0033CC"/>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33CC"/>
                </a:solidFill>
                <a:effectLst/>
                <a:latin typeface="Times New Roman" panose="02020603050405020304" pitchFamily="18" charset="0"/>
                <a:cs typeface="Times New Roman" panose="02020603050405020304" pitchFamily="18" charset="0"/>
              </a:rPr>
              <a:t>đoạn</a:t>
            </a:r>
            <a:r>
              <a:rPr kumimoji="0" lang="en-US" altLang="en-US" sz="2400" b="1" i="0" u="none" strike="noStrike" cap="none" normalizeH="0" baseline="0" dirty="0">
                <a:ln>
                  <a:noFill/>
                </a:ln>
                <a:solidFill>
                  <a:srgbClr val="0033CC"/>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33CC"/>
                </a:solidFill>
                <a:effectLst/>
                <a:latin typeface="Times New Roman" panose="02020603050405020304" pitchFamily="18" charset="0"/>
                <a:cs typeface="Times New Roman" panose="02020603050405020304" pitchFamily="18" charset="0"/>
              </a:rPr>
              <a:t>văn</a:t>
            </a:r>
            <a:r>
              <a:rPr kumimoji="0" lang="en-US" altLang="en-US" sz="2400" b="1" i="0" u="none" strike="noStrike" cap="none" normalizeH="0" baseline="0" dirty="0">
                <a:ln>
                  <a:noFill/>
                </a:ln>
                <a:solidFill>
                  <a:srgbClr val="0033CC"/>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33CC"/>
                </a:solidFill>
                <a:effectLst/>
                <a:latin typeface="Times New Roman" panose="02020603050405020304" pitchFamily="18" charset="0"/>
                <a:cs typeface="Times New Roman" panose="02020603050405020304" pitchFamily="18" charset="0"/>
              </a:rPr>
              <a:t>dưới</a:t>
            </a:r>
            <a:r>
              <a:rPr kumimoji="0" lang="en-US" altLang="en-US" sz="2400" b="1" i="0" u="none" strike="noStrike" cap="none" normalizeH="0" baseline="0" dirty="0">
                <a:ln>
                  <a:noFill/>
                </a:ln>
                <a:solidFill>
                  <a:srgbClr val="0033CC"/>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33CC"/>
                </a:solidFill>
                <a:effectLst/>
                <a:latin typeface="Times New Roman" panose="02020603050405020304" pitchFamily="18" charset="0"/>
                <a:cs typeface="Times New Roman" panose="02020603050405020304" pitchFamily="18" charset="0"/>
              </a:rPr>
              <a:t>đây</a:t>
            </a:r>
            <a:r>
              <a:rPr kumimoji="0" lang="en-US" altLang="en-US" sz="2400" b="1" i="0" u="none" strike="noStrike" cap="none" normalizeH="0" baseline="0" dirty="0">
                <a:ln>
                  <a:noFill/>
                </a:ln>
                <a:solidFill>
                  <a:srgbClr val="0033CC"/>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33CC"/>
                </a:solidFill>
                <a:effectLst/>
                <a:latin typeface="Times New Roman" panose="02020603050405020304" pitchFamily="18" charset="0"/>
                <a:cs typeface="Times New Roman" panose="02020603050405020304" pitchFamily="18" charset="0"/>
              </a:rPr>
              <a:t>rồi</a:t>
            </a:r>
            <a:r>
              <a:rPr kumimoji="0" lang="en-US" altLang="en-US" sz="2400" b="1" i="0" u="none" strike="noStrike" cap="none" normalizeH="0" baseline="0" dirty="0">
                <a:ln>
                  <a:noFill/>
                </a:ln>
                <a:solidFill>
                  <a:srgbClr val="0033CC"/>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33CC"/>
                </a:solidFill>
                <a:effectLst/>
                <a:latin typeface="Times New Roman" panose="02020603050405020304" pitchFamily="18" charset="0"/>
                <a:cs typeface="Times New Roman" panose="02020603050405020304" pitchFamily="18" charset="0"/>
              </a:rPr>
              <a:t>ghi</a:t>
            </a:r>
            <a:r>
              <a:rPr kumimoji="0" lang="en-US" altLang="en-US" sz="2400" b="1" i="0" u="none" strike="noStrike" cap="none" normalizeH="0" baseline="0" dirty="0">
                <a:ln>
                  <a:noFill/>
                </a:ln>
                <a:solidFill>
                  <a:srgbClr val="0033CC"/>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33CC"/>
                </a:solidFill>
                <a:effectLst/>
                <a:latin typeface="Times New Roman" panose="02020603050405020304" pitchFamily="18" charset="0"/>
                <a:cs typeface="Times New Roman" panose="02020603050405020304" pitchFamily="18" charset="0"/>
              </a:rPr>
              <a:t>vào</a:t>
            </a:r>
            <a:r>
              <a:rPr kumimoji="0" lang="en-US" altLang="en-US" sz="2400" b="1" i="0" u="none" strike="noStrike" cap="none" normalizeH="0" baseline="0" dirty="0">
                <a:ln>
                  <a:noFill/>
                </a:ln>
                <a:solidFill>
                  <a:srgbClr val="0033CC"/>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33CC"/>
                </a:solidFill>
                <a:effectLst/>
                <a:latin typeface="Times New Roman" panose="02020603050405020304" pitchFamily="18" charset="0"/>
                <a:cs typeface="Times New Roman" panose="02020603050405020304" pitchFamily="18" charset="0"/>
              </a:rPr>
              <a:t>vở</a:t>
            </a:r>
            <a:endParaRPr kumimoji="0" lang="en-US" altLang="en-US" sz="2400" b="0" i="0" u="none" strike="noStrike" cap="none" normalizeH="0" baseline="0" dirty="0">
              <a:ln>
                <a:noFill/>
              </a:ln>
              <a:solidFill>
                <a:srgbClr val="0033CC"/>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M : </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 (2)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Cả</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hai</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ông</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đều</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không</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phải</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là</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người</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Hà</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Nội</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câu</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nêu</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nhận</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định</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p>
        </p:txBody>
      </p:sp>
      <p:pic>
        <p:nvPicPr>
          <p:cNvPr id="1026" name="Picture 2" descr="https://img.loigiaihay.com/picture/2019/1231/2019-12-31-002304.png"/>
          <p:cNvPicPr>
            <a:picLocks noChangeAspect="1" noChangeArrowheads="1"/>
          </p:cNvPicPr>
          <p:nvPr/>
        </p:nvPicPr>
        <p:blipFill rotWithShape="1">
          <a:blip r:embed="rId2">
            <a:extLst>
              <a:ext uri="{28A0092B-C50C-407E-A947-70E740481C1C}">
                <a14:useLocalDpi xmlns:a14="http://schemas.microsoft.com/office/drawing/2010/main" val="0"/>
              </a:ext>
            </a:extLst>
          </a:blip>
          <a:srcRect l="52799" r="21689" b="58206"/>
          <a:stretch/>
        </p:blipFill>
        <p:spPr bwMode="auto">
          <a:xfrm>
            <a:off x="1264693" y="1396943"/>
            <a:ext cx="3398747" cy="293001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04138" y="4326957"/>
            <a:ext cx="11703297" cy="2246769"/>
          </a:xfrm>
          <a:prstGeom prst="rect">
            <a:avLst/>
          </a:prstGeom>
          <a:solidFill>
            <a:schemeClr val="accent4">
              <a:lumMod val="20000"/>
              <a:lumOff val="80000"/>
            </a:schemeClr>
          </a:solidFill>
        </p:spPr>
        <p:txBody>
          <a:bodyPr wrap="square">
            <a:spAutoFit/>
          </a:bodyPr>
          <a:lstStyle/>
          <a:p>
            <a:pPr algn="just"/>
            <a:r>
              <a:rPr lang="vi-VN" sz="2800" b="1" i="0" dirty="0">
                <a:solidFill>
                  <a:srgbClr val="000000"/>
                </a:solidFill>
                <a:effectLst/>
                <a:latin typeface="Times New Roman" panose="02020603050405020304" pitchFamily="18" charset="0"/>
                <a:cs typeface="Times New Roman" panose="02020603050405020304" pitchFamily="18" charset="0"/>
              </a:rPr>
              <a:t>a. (1) Nguyễn Tri </a:t>
            </a:r>
            <a:r>
              <a:rPr lang="en-US" sz="2800" b="1" i="0" dirty="0">
                <a:solidFill>
                  <a:srgbClr val="000000"/>
                </a:solidFill>
                <a:effectLst/>
                <a:latin typeface="Times New Roman" panose="02020603050405020304" pitchFamily="18" charset="0"/>
                <a:cs typeface="Times New Roman" panose="02020603050405020304" pitchFamily="18" charset="0"/>
              </a:rPr>
              <a:t>P</a:t>
            </a:r>
            <a:r>
              <a:rPr lang="vi-VN" sz="2800" b="1" i="0" dirty="0">
                <a:solidFill>
                  <a:srgbClr val="000000"/>
                </a:solidFill>
                <a:effectLst/>
                <a:latin typeface="Times New Roman" panose="02020603050405020304" pitchFamily="18" charset="0"/>
                <a:cs typeface="Times New Roman" panose="02020603050405020304" pitchFamily="18" charset="0"/>
              </a:rPr>
              <a:t>hương là người Thừa Thiên. Hoàng Diệu là người Quảng Nam. (2) Cả hai ông đều không phải là người Hà Nội. (3) Nhưng các ông đã anh dũng hi sinh bảo vệ thành Hà Nội trong hai cuộc chiến đầu giữ thành năm 1873 và 1882. (4) Ở trung tâm Hà Nội ngày nay có hai đường phố đẹp mang tên hai ông.</a:t>
            </a:r>
            <a:endParaRPr lang="en-US" sz="2800" b="1" dirty="0">
              <a:latin typeface="Times New Roman" panose="02020603050405020304" pitchFamily="18" charset="0"/>
              <a:cs typeface="Times New Roman" panose="02020603050405020304" pitchFamily="18" charset="0"/>
            </a:endParaRPr>
          </a:p>
        </p:txBody>
      </p:sp>
      <p:pic>
        <p:nvPicPr>
          <p:cNvPr id="10" name="Picture 2" descr="https://img.loigiaihay.com/picture/2019/1231/2019-12-31-002304.png"/>
          <p:cNvPicPr>
            <a:picLocks noChangeAspect="1" noChangeArrowheads="1"/>
          </p:cNvPicPr>
          <p:nvPr/>
        </p:nvPicPr>
        <p:blipFill rotWithShape="1">
          <a:blip r:embed="rId2">
            <a:extLst>
              <a:ext uri="{28A0092B-C50C-407E-A947-70E740481C1C}">
                <a14:useLocalDpi xmlns:a14="http://schemas.microsoft.com/office/drawing/2010/main" val="0"/>
              </a:ext>
            </a:extLst>
          </a:blip>
          <a:srcRect l="77466" r="2983" b="58206"/>
          <a:stretch/>
        </p:blipFill>
        <p:spPr bwMode="auto">
          <a:xfrm>
            <a:off x="6827520" y="1439813"/>
            <a:ext cx="3120521" cy="2887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06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73" name="Group 17"/>
          <p:cNvGrpSpPr>
            <a:grpSpLocks/>
          </p:cNvGrpSpPr>
          <p:nvPr/>
        </p:nvGrpSpPr>
        <p:grpSpPr bwMode="auto">
          <a:xfrm>
            <a:off x="8563878" y="0"/>
            <a:ext cx="2626795" cy="3429000"/>
            <a:chOff x="998" y="42"/>
            <a:chExt cx="2595" cy="4320"/>
          </a:xfrm>
        </p:grpSpPr>
        <p:pic>
          <p:nvPicPr>
            <p:cNvPr id="11273" name="Picture 7" descr="http://upload.wikimedia.org/wikipedia/vi/thumb/c/cd/Quan_phuc_Nguyen_Tri_Phuong.jpg/220px-Quan_phuc_Nguyen_Tri_Phuong.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 y="42"/>
              <a:ext cx="2595" cy="4320"/>
            </a:xfrm>
            <a:prstGeom prst="rect">
              <a:avLst/>
            </a:prstGeom>
            <a:noFill/>
            <a:ln w="76200">
              <a:solidFill>
                <a:srgbClr val="FFFF66"/>
              </a:solidFill>
              <a:miter lim="800000"/>
              <a:headEnd/>
              <a:tailEnd/>
            </a:ln>
            <a:extLst>
              <a:ext uri="{909E8E84-426E-40DD-AFC4-6F175D3DCCD1}">
                <a14:hiddenFill xmlns:a14="http://schemas.microsoft.com/office/drawing/2010/main">
                  <a:solidFill>
                    <a:srgbClr val="FFFFFF"/>
                  </a:solidFill>
                </a14:hiddenFill>
              </a:ext>
            </a:extLst>
          </p:spPr>
        </p:pic>
        <p:sp>
          <p:nvSpPr>
            <p:cNvPr id="11274" name="WordArt 15"/>
            <p:cNvSpPr>
              <a:spLocks noChangeArrowheads="1" noChangeShapeType="1" noTextEdit="1"/>
            </p:cNvSpPr>
            <p:nvPr/>
          </p:nvSpPr>
          <p:spPr bwMode="auto">
            <a:xfrm>
              <a:off x="1143" y="3531"/>
              <a:ext cx="2304" cy="522"/>
            </a:xfrm>
            <a:prstGeom prst="rect">
              <a:avLst/>
            </a:prstGeom>
          </p:spPr>
          <p:txBody>
            <a:bodyPr wrap="none" fromWordArt="1">
              <a:prstTxWarp prst="textPlain">
                <a:avLst>
                  <a:gd name="adj" fmla="val 50000"/>
                </a:avLst>
              </a:prstTxWarp>
            </a:bodyPr>
            <a:lstStyle/>
            <a:p>
              <a:pPr algn="ctr"/>
              <a:r>
                <a:rPr lang="vi-VN" sz="3600" kern="10" dirty="0">
                  <a:ln w="9525">
                    <a:solidFill>
                      <a:schemeClr val="bg1"/>
                    </a:solidFill>
                    <a:round/>
                    <a:headEnd/>
                    <a:tailEnd/>
                  </a:ln>
                  <a:solidFill>
                    <a:srgbClr val="FF0000"/>
                  </a:solidFill>
                  <a:latin typeface="Times New Roman" panose="02020603050405020304" pitchFamily="18" charset="0"/>
                  <a:cs typeface="Times New Roman" panose="02020603050405020304" pitchFamily="18" charset="0"/>
                </a:rPr>
                <a:t>Quan phục của </a:t>
              </a:r>
            </a:p>
            <a:p>
              <a:pPr algn="ctr"/>
              <a:r>
                <a:rPr lang="vi-VN" sz="3600" kern="10" dirty="0">
                  <a:ln w="9525">
                    <a:solidFill>
                      <a:schemeClr val="bg1"/>
                    </a:solidFill>
                    <a:round/>
                    <a:headEnd/>
                    <a:tailEnd/>
                  </a:ln>
                  <a:solidFill>
                    <a:srgbClr val="FF0000"/>
                  </a:solidFill>
                  <a:latin typeface="Times New Roman" panose="02020603050405020304" pitchFamily="18" charset="0"/>
                  <a:cs typeface="Times New Roman" panose="02020603050405020304" pitchFamily="18" charset="0"/>
                </a:rPr>
                <a:t>Nguyễn Tri Phương</a:t>
              </a:r>
              <a:endParaRPr lang="en-US" sz="3600" kern="10" dirty="0">
                <a:ln w="9525">
                  <a:solidFill>
                    <a:schemeClr val="bg1"/>
                  </a:solidFill>
                  <a:round/>
                  <a:headEnd/>
                  <a:tailEnd/>
                </a:ln>
                <a:solidFill>
                  <a:srgbClr val="FF0000"/>
                </a:solidFill>
                <a:latin typeface="Times New Roman" panose="02020603050405020304" pitchFamily="18" charset="0"/>
                <a:cs typeface="Times New Roman" panose="02020603050405020304" pitchFamily="18" charset="0"/>
              </a:endParaRPr>
            </a:p>
          </p:txBody>
        </p:sp>
      </p:grpSp>
      <p:grpSp>
        <p:nvGrpSpPr>
          <p:cNvPr id="45074" name="Group 18"/>
          <p:cNvGrpSpPr>
            <a:grpSpLocks/>
          </p:cNvGrpSpPr>
          <p:nvPr/>
        </p:nvGrpSpPr>
        <p:grpSpPr bwMode="auto">
          <a:xfrm>
            <a:off x="6096000" y="3352800"/>
            <a:ext cx="5917808" cy="3505200"/>
            <a:chOff x="2352" y="2112"/>
            <a:chExt cx="3408" cy="2208"/>
          </a:xfrm>
        </p:grpSpPr>
        <p:pic>
          <p:nvPicPr>
            <p:cNvPr id="11271" name="Picture 5" descr="http://upload.wikimedia.org/wikipedia/vi/thumb/0/0b/CitadelleHanoi1.jpg/360px-CitadelleHanoi1.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2" y="2112"/>
              <a:ext cx="3408" cy="2208"/>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272" name="WordArt 16"/>
            <p:cNvSpPr>
              <a:spLocks noChangeArrowheads="1" noChangeShapeType="1" noTextEdit="1"/>
            </p:cNvSpPr>
            <p:nvPr/>
          </p:nvSpPr>
          <p:spPr bwMode="auto">
            <a:xfrm>
              <a:off x="2848" y="2160"/>
              <a:ext cx="2160" cy="288"/>
            </a:xfrm>
            <a:prstGeom prst="rect">
              <a:avLst/>
            </a:prstGeom>
          </p:spPr>
          <p:txBody>
            <a:bodyPr wrap="none" fromWordArt="1">
              <a:prstTxWarp prst="textPlain">
                <a:avLst>
                  <a:gd name="adj" fmla="val 50000"/>
                </a:avLst>
              </a:prstTxWarp>
            </a:bodyPr>
            <a:lstStyle/>
            <a:p>
              <a:pPr algn="ctr"/>
              <a:r>
                <a:rPr lang="en-US" sz="3600" kern="10" dirty="0" err="1">
                  <a:ln w="9525">
                    <a:solidFill>
                      <a:srgbClr val="6600CC"/>
                    </a:solidFill>
                    <a:round/>
                    <a:headEnd/>
                    <a:tailEnd/>
                  </a:ln>
                  <a:solidFill>
                    <a:srgbClr val="FF0066"/>
                  </a:solidFill>
                  <a:latin typeface="Times New Roman" panose="02020603050405020304" pitchFamily="18" charset="0"/>
                  <a:cs typeface="Times New Roman" panose="02020603050405020304" pitchFamily="18" charset="0"/>
                </a:rPr>
                <a:t>thành</a:t>
              </a:r>
              <a:r>
                <a:rPr lang="en-US" sz="3600" kern="10" dirty="0">
                  <a:ln w="9525">
                    <a:solidFill>
                      <a:srgbClr val="6600CC"/>
                    </a:solidFill>
                    <a:round/>
                    <a:headEnd/>
                    <a:tailEnd/>
                  </a:ln>
                  <a:solidFill>
                    <a:srgbClr val="FF0066"/>
                  </a:solidFill>
                  <a:latin typeface="Times New Roman" panose="02020603050405020304" pitchFamily="18" charset="0"/>
                  <a:cs typeface="Times New Roman" panose="02020603050405020304" pitchFamily="18" charset="0"/>
                </a:rPr>
                <a:t> </a:t>
              </a:r>
              <a:r>
                <a:rPr lang="en-US" sz="3600" kern="10" dirty="0" err="1">
                  <a:ln w="9525">
                    <a:solidFill>
                      <a:srgbClr val="6600CC"/>
                    </a:solidFill>
                    <a:round/>
                    <a:headEnd/>
                    <a:tailEnd/>
                  </a:ln>
                  <a:solidFill>
                    <a:srgbClr val="FF0066"/>
                  </a:solidFill>
                  <a:latin typeface="Times New Roman" panose="02020603050405020304" pitchFamily="18" charset="0"/>
                  <a:cs typeface="Times New Roman" panose="02020603050405020304" pitchFamily="18" charset="0"/>
                </a:rPr>
                <a:t>Hà</a:t>
              </a:r>
              <a:r>
                <a:rPr lang="en-US" sz="3600" kern="10" dirty="0">
                  <a:ln w="9525">
                    <a:solidFill>
                      <a:srgbClr val="6600CC"/>
                    </a:solidFill>
                    <a:round/>
                    <a:headEnd/>
                    <a:tailEnd/>
                  </a:ln>
                  <a:solidFill>
                    <a:srgbClr val="FF0066"/>
                  </a:solidFill>
                  <a:latin typeface="Times New Roman" panose="02020603050405020304" pitchFamily="18" charset="0"/>
                  <a:cs typeface="Times New Roman" panose="02020603050405020304" pitchFamily="18" charset="0"/>
                </a:rPr>
                <a:t> </a:t>
              </a:r>
              <a:r>
                <a:rPr lang="en-US" sz="3600" kern="10" dirty="0" err="1">
                  <a:ln w="9525">
                    <a:solidFill>
                      <a:srgbClr val="6600CC"/>
                    </a:solidFill>
                    <a:round/>
                    <a:headEnd/>
                    <a:tailEnd/>
                  </a:ln>
                  <a:solidFill>
                    <a:srgbClr val="FF0066"/>
                  </a:solidFill>
                  <a:latin typeface="Times New Roman" panose="02020603050405020304" pitchFamily="18" charset="0"/>
                  <a:cs typeface="Times New Roman" panose="02020603050405020304" pitchFamily="18" charset="0"/>
                </a:rPr>
                <a:t>Nội</a:t>
              </a:r>
              <a:r>
                <a:rPr lang="en-US" sz="3600" kern="10" dirty="0">
                  <a:ln w="9525">
                    <a:solidFill>
                      <a:srgbClr val="6600CC"/>
                    </a:solidFill>
                    <a:round/>
                    <a:headEnd/>
                    <a:tailEnd/>
                  </a:ln>
                  <a:solidFill>
                    <a:srgbClr val="FF0066"/>
                  </a:solidFill>
                  <a:latin typeface="Times New Roman" panose="02020603050405020304" pitchFamily="18" charset="0"/>
                  <a:cs typeface="Times New Roman" panose="02020603050405020304" pitchFamily="18" charset="0"/>
                </a:rPr>
                <a:t> </a:t>
              </a:r>
              <a:r>
                <a:rPr lang="en-US" sz="3600" kern="10" dirty="0" err="1">
                  <a:ln w="9525">
                    <a:solidFill>
                      <a:srgbClr val="6600CC"/>
                    </a:solidFill>
                    <a:round/>
                    <a:headEnd/>
                    <a:tailEnd/>
                  </a:ln>
                  <a:solidFill>
                    <a:srgbClr val="FF0066"/>
                  </a:solidFill>
                  <a:latin typeface="Times New Roman" panose="02020603050405020304" pitchFamily="18" charset="0"/>
                  <a:cs typeface="Times New Roman" panose="02020603050405020304" pitchFamily="18" charset="0"/>
                </a:rPr>
                <a:t>năm</a:t>
              </a:r>
              <a:r>
                <a:rPr lang="en-US" sz="3600" kern="10" dirty="0">
                  <a:ln w="9525">
                    <a:solidFill>
                      <a:srgbClr val="6600CC"/>
                    </a:solidFill>
                    <a:round/>
                    <a:headEnd/>
                    <a:tailEnd/>
                  </a:ln>
                  <a:solidFill>
                    <a:srgbClr val="FF0066"/>
                  </a:solidFill>
                  <a:latin typeface="Times New Roman" panose="02020603050405020304" pitchFamily="18" charset="0"/>
                  <a:cs typeface="Times New Roman" panose="02020603050405020304" pitchFamily="18" charset="0"/>
                </a:rPr>
                <a:t> 1873</a:t>
              </a:r>
            </a:p>
          </p:txBody>
        </p:sp>
      </p:grpSp>
      <p:sp>
        <p:nvSpPr>
          <p:cNvPr id="11" name="Rectangle 10"/>
          <p:cNvSpPr/>
          <p:nvPr/>
        </p:nvSpPr>
        <p:spPr>
          <a:xfrm>
            <a:off x="3511737" y="147046"/>
            <a:ext cx="4513148" cy="3046988"/>
          </a:xfrm>
          <a:prstGeom prst="rect">
            <a:avLst/>
          </a:prstGeom>
          <a:solidFill>
            <a:schemeClr val="accent4">
              <a:lumMod val="20000"/>
              <a:lumOff val="80000"/>
            </a:schemeClr>
          </a:solidFill>
          <a:ln>
            <a:solidFill>
              <a:srgbClr val="FF0000"/>
            </a:solidFill>
          </a:ln>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Nguyễn Tri Phương (1800-1873) là một đại danh thần Việt Nam</a:t>
            </a:r>
            <a:r>
              <a:rPr lang="en-US" sz="2400" b="1"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thời</a:t>
            </a:r>
            <a:r>
              <a:rPr lang="en-US" sz="2400" b="1"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nhà Nguyễn. Ông là vị Tổng chỉ huy</a:t>
            </a:r>
            <a:r>
              <a:rPr lang="en-US" sz="2400" b="1"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quân đội</a:t>
            </a:r>
            <a:r>
              <a:rPr lang="en-US" sz="2400" b="1"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triều</a:t>
            </a:r>
            <a:r>
              <a:rPr lang="en-US" sz="2400" b="1"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đình</a:t>
            </a:r>
            <a:r>
              <a:rPr lang="en-US" sz="2400" b="1"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nhà Nguyễn</a:t>
            </a:r>
            <a:r>
              <a:rPr lang="en-US" sz="2400" b="1"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chống lại quân Pháp xâm lược lần lượt ở các mặt trận Đà Nẵng (1858), Gia Định (1861) và Hà Nội (1873).</a:t>
            </a:r>
            <a:endParaRPr lang="en-US" sz="2400" b="1" dirty="0">
              <a:latin typeface="Times New Roman" panose="02020603050405020304" pitchFamily="18" charset="0"/>
              <a:cs typeface="Times New Roman" panose="02020603050405020304" pitchFamily="18" charset="0"/>
            </a:endParaRPr>
          </a:p>
        </p:txBody>
      </p:sp>
      <p:pic>
        <p:nvPicPr>
          <p:cNvPr id="2050" name="Picture 2" descr="Bán nhà đường Nguyễn Tri Phương, quận Ba Đình | Bán nhà tại đường Nguyễn  Tri Phương, quận Ba Đình | tinbatdongsan.co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429000"/>
            <a:ext cx="6095999"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1" descr="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8678" y="255564"/>
            <a:ext cx="3193916" cy="3097235"/>
          </a:xfrm>
          <a:prstGeom prst="rect">
            <a:avLst/>
          </a:prstGeom>
          <a:noFill/>
          <a:ln w="2857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820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5073"/>
                                        </p:tgtEl>
                                        <p:attrNameLst>
                                          <p:attrName>style.visibility</p:attrName>
                                        </p:attrNameLst>
                                      </p:cBhvr>
                                      <p:to>
                                        <p:strVal val="visible"/>
                                      </p:to>
                                    </p:set>
                                    <p:animEffect transition="in" filter="fade">
                                      <p:cBhvr>
                                        <p:cTn id="19" dur="1000"/>
                                        <p:tgtEl>
                                          <p:spTgt spid="45073"/>
                                        </p:tgtEl>
                                      </p:cBhvr>
                                    </p:animEffect>
                                    <p:anim calcmode="lin" valueType="num">
                                      <p:cBhvr>
                                        <p:cTn id="20" dur="1000" fill="hold"/>
                                        <p:tgtEl>
                                          <p:spTgt spid="45073"/>
                                        </p:tgtEl>
                                        <p:attrNameLst>
                                          <p:attrName>ppt_x</p:attrName>
                                        </p:attrNameLst>
                                      </p:cBhvr>
                                      <p:tavLst>
                                        <p:tav tm="0">
                                          <p:val>
                                            <p:strVal val="#ppt_x"/>
                                          </p:val>
                                        </p:tav>
                                        <p:tav tm="100000">
                                          <p:val>
                                            <p:strVal val="#ppt_x"/>
                                          </p:val>
                                        </p:tav>
                                      </p:tavLst>
                                    </p:anim>
                                    <p:anim calcmode="lin" valueType="num">
                                      <p:cBhvr>
                                        <p:cTn id="21" dur="1000" fill="hold"/>
                                        <p:tgtEl>
                                          <p:spTgt spid="4507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5074"/>
                                        </p:tgtEl>
                                        <p:attrNameLst>
                                          <p:attrName>style.visibility</p:attrName>
                                        </p:attrNameLst>
                                      </p:cBhvr>
                                      <p:to>
                                        <p:strVal val="visible"/>
                                      </p:to>
                                    </p:set>
                                    <p:animEffect transition="in" filter="fade">
                                      <p:cBhvr>
                                        <p:cTn id="24" dur="1000"/>
                                        <p:tgtEl>
                                          <p:spTgt spid="45074"/>
                                        </p:tgtEl>
                                      </p:cBhvr>
                                    </p:animEffect>
                                    <p:anim calcmode="lin" valueType="num">
                                      <p:cBhvr>
                                        <p:cTn id="25" dur="1000" fill="hold"/>
                                        <p:tgtEl>
                                          <p:spTgt spid="45074"/>
                                        </p:tgtEl>
                                        <p:attrNameLst>
                                          <p:attrName>ppt_x</p:attrName>
                                        </p:attrNameLst>
                                      </p:cBhvr>
                                      <p:tavLst>
                                        <p:tav tm="0">
                                          <p:val>
                                            <p:strVal val="#ppt_x"/>
                                          </p:val>
                                        </p:tav>
                                        <p:tav tm="100000">
                                          <p:val>
                                            <p:strVal val="#ppt_x"/>
                                          </p:val>
                                        </p:tav>
                                      </p:tavLst>
                                    </p:anim>
                                    <p:anim calcmode="lin" valueType="num">
                                      <p:cBhvr>
                                        <p:cTn id="26" dur="1000" fill="hold"/>
                                        <p:tgtEl>
                                          <p:spTgt spid="4507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050"/>
                                        </p:tgtEl>
                                        <p:attrNameLst>
                                          <p:attrName>style.visibility</p:attrName>
                                        </p:attrNameLst>
                                      </p:cBhvr>
                                      <p:to>
                                        <p:strVal val="visible"/>
                                      </p:to>
                                    </p:set>
                                    <p:animEffect transition="in" filter="barn(inVertical)">
                                      <p:cBhvr>
                                        <p:cTn id="3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2" descr="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890" y="124059"/>
            <a:ext cx="2933168" cy="3304941"/>
          </a:xfrm>
          <a:prstGeom prst="rect">
            <a:avLst/>
          </a:prstGeom>
          <a:noFill/>
          <a:ln w="28575">
            <a:solidFill>
              <a:srgbClr val="0066CC"/>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3352644" y="352659"/>
            <a:ext cx="4831236" cy="2677656"/>
          </a:xfrm>
          <a:prstGeom prst="rect">
            <a:avLst/>
          </a:prstGeom>
          <a:solidFill>
            <a:schemeClr val="accent4">
              <a:lumMod val="20000"/>
              <a:lumOff val="80000"/>
            </a:schemeClr>
          </a:solidFill>
          <a:ln>
            <a:solidFill>
              <a:srgbClr val="FF0000"/>
            </a:solidFill>
          </a:ln>
        </p:spPr>
        <p:txBody>
          <a:bodyPr wrap="square">
            <a:spAutoFit/>
          </a:bodyPr>
          <a:lstStyle/>
          <a:p>
            <a:pPr algn="just"/>
            <a:r>
              <a:rPr lang="vi-VN" sz="2800" b="1" dirty="0">
                <a:latin typeface="Times New Roman" panose="02020603050405020304" pitchFamily="18" charset="0"/>
                <a:cs typeface="Times New Roman" panose="02020603050405020304" pitchFamily="18" charset="0"/>
              </a:rPr>
              <a:t>Hoàng Diệu </a:t>
            </a:r>
            <a:r>
              <a:rPr lang="en-US" sz="2800" b="1" dirty="0">
                <a:latin typeface="Times New Roman" panose="02020603050405020304" pitchFamily="18" charset="0"/>
                <a:cs typeface="Times New Roman" panose="02020603050405020304" pitchFamily="18" charset="0"/>
              </a:rPr>
              <a:t>(1829- 1882). </a:t>
            </a:r>
            <a:r>
              <a:rPr lang="en-US" sz="2800" b="1" dirty="0" err="1">
                <a:latin typeface="Times New Roman" panose="02020603050405020304" pitchFamily="18" charset="0"/>
                <a:cs typeface="Times New Roman" panose="02020603050405020304" pitchFamily="18" charset="0"/>
              </a:rPr>
              <a:t>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Nguyễn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lịch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Việt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nam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người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quyết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vệ</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Nội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Pháp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tấn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năm</a:t>
            </a:r>
            <a:r>
              <a:rPr lang="en-US" sz="2800" b="1" dirty="0">
                <a:latin typeface="Times New Roman" panose="02020603050405020304" pitchFamily="18" charset="0"/>
                <a:cs typeface="Times New Roman" panose="02020603050405020304" pitchFamily="18" charset="0"/>
              </a:rPr>
              <a:t> 1882. </a:t>
            </a:r>
          </a:p>
        </p:txBody>
      </p:sp>
      <p:grpSp>
        <p:nvGrpSpPr>
          <p:cNvPr id="9" name="Group 15"/>
          <p:cNvGrpSpPr>
            <a:grpSpLocks/>
          </p:cNvGrpSpPr>
          <p:nvPr/>
        </p:nvGrpSpPr>
        <p:grpSpPr bwMode="auto">
          <a:xfrm>
            <a:off x="6197220" y="3429000"/>
            <a:ext cx="5994779" cy="3278875"/>
            <a:chOff x="2640" y="1872"/>
            <a:chExt cx="3120" cy="2448"/>
          </a:xfrm>
        </p:grpSpPr>
        <p:pic>
          <p:nvPicPr>
            <p:cNvPr id="10" name="Picture 60" descr="http://upload.wikimedia.org/wikipedia/vi/thumb/8/84/CitadelleHanoi2.jpg/360px-CitadelleHanoi2.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0" y="1872"/>
              <a:ext cx="3120" cy="2448"/>
            </a:xfrm>
            <a:prstGeom prst="rect">
              <a:avLst/>
            </a:prstGeom>
            <a:noFill/>
            <a:ln w="76200">
              <a:solidFill>
                <a:srgbClr val="6600CC"/>
              </a:solidFill>
              <a:miter lim="800000"/>
              <a:headEnd/>
              <a:tailEnd/>
            </a:ln>
            <a:extLst>
              <a:ext uri="{909E8E84-426E-40DD-AFC4-6F175D3DCCD1}">
                <a14:hiddenFill xmlns:a14="http://schemas.microsoft.com/office/drawing/2010/main">
                  <a:solidFill>
                    <a:srgbClr val="FFFFFF"/>
                  </a:solidFill>
                </a14:hiddenFill>
              </a:ext>
            </a:extLst>
          </p:spPr>
        </p:pic>
        <p:sp>
          <p:nvSpPr>
            <p:cNvPr id="11" name="WordArt 13"/>
            <p:cNvSpPr>
              <a:spLocks noChangeArrowheads="1" noChangeShapeType="1" noTextEdit="1"/>
            </p:cNvSpPr>
            <p:nvPr/>
          </p:nvSpPr>
          <p:spPr bwMode="auto">
            <a:xfrm>
              <a:off x="2784" y="1920"/>
              <a:ext cx="2160" cy="288"/>
            </a:xfrm>
            <a:prstGeom prst="rect">
              <a:avLst/>
            </a:prstGeom>
          </p:spPr>
          <p:txBody>
            <a:bodyPr wrap="none" fromWordArt="1">
              <a:prstTxWarp prst="textPlain">
                <a:avLst>
                  <a:gd name="adj" fmla="val 50000"/>
                </a:avLst>
              </a:prstTxWarp>
            </a:bodyPr>
            <a:lstStyle/>
            <a:p>
              <a:pPr algn="ctr"/>
              <a:r>
                <a:rPr lang="en-US" sz="3600" kern="10">
                  <a:ln w="9525">
                    <a:solidFill>
                      <a:srgbClr val="6600CC"/>
                    </a:solidFill>
                    <a:round/>
                    <a:headEnd/>
                    <a:tailEnd/>
                  </a:ln>
                  <a:solidFill>
                    <a:srgbClr val="FF0066"/>
                  </a:solidFill>
                  <a:latin typeface="Times New Roman" panose="02020603050405020304" pitchFamily="18" charset="0"/>
                  <a:cs typeface="Times New Roman" panose="02020603050405020304" pitchFamily="18" charset="0"/>
                </a:rPr>
                <a:t>thành Hà Nội năm 1882</a:t>
              </a:r>
            </a:p>
          </p:txBody>
        </p:sp>
      </p:grpSp>
      <p:pic>
        <p:nvPicPr>
          <p:cNvPr id="3074" name="Picture 2" descr="Hoa ban Tây Bắc &amp;amp;#39;dịu dàng&amp;amp;#39; khoe sắc giữa lòng Hà Nội | baotintuc.v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04" y="3493291"/>
            <a:ext cx="5878929" cy="336470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descr="http://upload.wikimedia.org/wikipedia/commons/thumb/2/21/Trung_Li%E1%BB%87t_mi%E1%BA%BFu.JPG/220px-Trung_Li%E1%BB%87t_mi%E1%BA%BFu.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44192" y="0"/>
            <a:ext cx="2940088" cy="3316805"/>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6" name="WordArt 11"/>
          <p:cNvSpPr>
            <a:spLocks noChangeArrowheads="1" noChangeShapeType="1" noTextEdit="1"/>
          </p:cNvSpPr>
          <p:nvPr/>
        </p:nvSpPr>
        <p:spPr bwMode="auto">
          <a:xfrm>
            <a:off x="9194609" y="2906970"/>
            <a:ext cx="1854391" cy="409835"/>
          </a:xfrm>
          <a:prstGeom prst="rect">
            <a:avLst/>
          </a:prstGeom>
        </p:spPr>
        <p:txBody>
          <a:bodyPr wrap="none" fromWordArt="1">
            <a:prstTxWarp prst="textPlain">
              <a:avLst>
                <a:gd name="adj" fmla="val 50000"/>
              </a:avLst>
            </a:prstTxWarp>
          </a:bodyPr>
          <a:lstStyle/>
          <a:p>
            <a:pPr algn="ctr"/>
            <a:r>
              <a:rPr lang="en-US" sz="3600" kern="10" dirty="0" err="1">
                <a:ln w="9525">
                  <a:solidFill>
                    <a:schemeClr val="bg1"/>
                  </a:solidFill>
                  <a:round/>
                  <a:headEnd/>
                  <a:tailEnd/>
                </a:ln>
                <a:solidFill>
                  <a:srgbClr val="FF0000"/>
                </a:solidFill>
                <a:latin typeface="Times New Roman" panose="02020603050405020304" pitchFamily="18" charset="0"/>
                <a:cs typeface="Times New Roman" panose="02020603050405020304" pitchFamily="18" charset="0"/>
              </a:rPr>
              <a:t>Trung</a:t>
            </a:r>
            <a:r>
              <a:rPr lang="en-US" sz="3600" kern="10" dirty="0">
                <a:ln w="9525">
                  <a:solidFill>
                    <a:schemeClr val="bg1"/>
                  </a:solidFill>
                  <a:round/>
                  <a:headEnd/>
                  <a:tailEnd/>
                </a:ln>
                <a:solidFill>
                  <a:srgbClr val="FF0000"/>
                </a:solidFill>
                <a:latin typeface="Times New Roman" panose="02020603050405020304" pitchFamily="18" charset="0"/>
                <a:cs typeface="Times New Roman" panose="02020603050405020304" pitchFamily="18" charset="0"/>
              </a:rPr>
              <a:t> </a:t>
            </a:r>
            <a:r>
              <a:rPr lang="en-US" sz="3600" kern="10" dirty="0" err="1">
                <a:ln w="9525">
                  <a:solidFill>
                    <a:schemeClr val="bg1"/>
                  </a:solidFill>
                  <a:round/>
                  <a:headEnd/>
                  <a:tailEnd/>
                </a:ln>
                <a:solidFill>
                  <a:srgbClr val="FF0000"/>
                </a:solidFill>
                <a:latin typeface="Times New Roman" panose="02020603050405020304" pitchFamily="18" charset="0"/>
                <a:cs typeface="Times New Roman" panose="02020603050405020304" pitchFamily="18" charset="0"/>
              </a:rPr>
              <a:t>Liệt</a:t>
            </a:r>
            <a:r>
              <a:rPr lang="en-US" sz="3600" kern="10" dirty="0">
                <a:ln w="9525">
                  <a:solidFill>
                    <a:schemeClr val="bg1"/>
                  </a:solidFill>
                  <a:round/>
                  <a:headEnd/>
                  <a:tailEnd/>
                </a:ln>
                <a:solidFill>
                  <a:srgbClr val="FF0000"/>
                </a:solidFill>
                <a:latin typeface="Times New Roman" panose="02020603050405020304" pitchFamily="18" charset="0"/>
                <a:cs typeface="Times New Roman" panose="02020603050405020304" pitchFamily="18" charset="0"/>
              </a:rPr>
              <a:t> </a:t>
            </a:r>
            <a:r>
              <a:rPr lang="en-US" sz="3600" kern="10" dirty="0" err="1">
                <a:ln w="9525">
                  <a:solidFill>
                    <a:schemeClr val="bg1"/>
                  </a:solidFill>
                  <a:round/>
                  <a:headEnd/>
                  <a:tailEnd/>
                </a:ln>
                <a:solidFill>
                  <a:srgbClr val="FF0000"/>
                </a:solidFill>
                <a:latin typeface="Times New Roman" panose="02020603050405020304" pitchFamily="18" charset="0"/>
                <a:cs typeface="Times New Roman" panose="02020603050405020304" pitchFamily="18" charset="0"/>
              </a:rPr>
              <a:t>miếu</a:t>
            </a:r>
            <a:r>
              <a:rPr lang="en-US" sz="3600" kern="10" dirty="0">
                <a:ln w="9525">
                  <a:solidFill>
                    <a:schemeClr val="bg1"/>
                  </a:solidFill>
                  <a:round/>
                  <a:headEnd/>
                  <a:tailEnd/>
                </a:ln>
                <a:solidFill>
                  <a:srgbClr val="FF0000"/>
                </a:solidFill>
                <a:latin typeface="Times New Roman" panose="02020603050405020304" pitchFamily="18" charset="0"/>
                <a:cs typeface="Times New Roman" panose="02020603050405020304" pitchFamily="18" charset="0"/>
              </a:rPr>
              <a:t> - </a:t>
            </a:r>
            <a:r>
              <a:rPr lang="en-US" sz="3600" kern="10" dirty="0" err="1">
                <a:ln w="9525">
                  <a:solidFill>
                    <a:schemeClr val="bg1"/>
                  </a:solidFill>
                  <a:round/>
                  <a:headEnd/>
                  <a:tailEnd/>
                </a:ln>
                <a:solidFill>
                  <a:srgbClr val="FF0000"/>
                </a:solidFill>
                <a:latin typeface="Times New Roman" panose="02020603050405020304" pitchFamily="18" charset="0"/>
                <a:cs typeface="Times New Roman" panose="02020603050405020304" pitchFamily="18" charset="0"/>
              </a:rPr>
              <a:t>Gò</a:t>
            </a:r>
            <a:r>
              <a:rPr lang="en-US" sz="3600" kern="10" dirty="0">
                <a:ln w="9525">
                  <a:solidFill>
                    <a:schemeClr val="bg1"/>
                  </a:solidFill>
                  <a:round/>
                  <a:headEnd/>
                  <a:tailEnd/>
                </a:ln>
                <a:solidFill>
                  <a:srgbClr val="FF0000"/>
                </a:solidFill>
                <a:latin typeface="Times New Roman" panose="02020603050405020304" pitchFamily="18" charset="0"/>
                <a:cs typeface="Times New Roman" panose="02020603050405020304" pitchFamily="18" charset="0"/>
              </a:rPr>
              <a:t> </a:t>
            </a:r>
            <a:r>
              <a:rPr lang="en-US" sz="3600" kern="10" dirty="0" err="1">
                <a:ln w="9525">
                  <a:solidFill>
                    <a:schemeClr val="bg1"/>
                  </a:solidFill>
                  <a:round/>
                  <a:headEnd/>
                  <a:tailEnd/>
                </a:ln>
                <a:solidFill>
                  <a:srgbClr val="FF0000"/>
                </a:solidFill>
                <a:latin typeface="Times New Roman" panose="02020603050405020304" pitchFamily="18" charset="0"/>
                <a:cs typeface="Times New Roman" panose="02020603050405020304" pitchFamily="18" charset="0"/>
              </a:rPr>
              <a:t>Đống</a:t>
            </a:r>
            <a:r>
              <a:rPr lang="en-US" sz="3600" kern="10" dirty="0">
                <a:ln w="9525">
                  <a:solidFill>
                    <a:schemeClr val="bg1"/>
                  </a:solidFill>
                  <a:round/>
                  <a:headEnd/>
                  <a:tailEnd/>
                </a:ln>
                <a:solidFill>
                  <a:srgbClr val="FF0000"/>
                </a:solidFill>
                <a:latin typeface="Times New Roman" panose="02020603050405020304" pitchFamily="18" charset="0"/>
                <a:cs typeface="Times New Roman" panose="02020603050405020304" pitchFamily="18" charset="0"/>
              </a:rPr>
              <a:t> </a:t>
            </a:r>
            <a:r>
              <a:rPr lang="en-US" sz="3600" kern="10" dirty="0" err="1">
                <a:ln w="9525">
                  <a:solidFill>
                    <a:schemeClr val="bg1"/>
                  </a:solidFill>
                  <a:round/>
                  <a:headEnd/>
                  <a:tailEnd/>
                </a:ln>
                <a:solidFill>
                  <a:srgbClr val="FF0000"/>
                </a:solidFill>
                <a:latin typeface="Times New Roman" panose="02020603050405020304" pitchFamily="18" charset="0"/>
                <a:cs typeface="Times New Roman" panose="02020603050405020304" pitchFamily="18" charset="0"/>
              </a:rPr>
              <a:t>Đa</a:t>
            </a:r>
            <a:endParaRPr lang="en-US" sz="3600" kern="10" dirty="0">
              <a:ln w="9525">
                <a:solidFill>
                  <a:schemeClr val="bg1"/>
                </a:solidFill>
                <a:round/>
                <a:headEnd/>
                <a:tailEnd/>
              </a:ln>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3145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074"/>
                                        </p:tgtEl>
                                        <p:attrNameLst>
                                          <p:attrName>style.visibility</p:attrName>
                                        </p:attrNameLst>
                                      </p:cBhvr>
                                      <p:to>
                                        <p:strVal val="visible"/>
                                      </p:to>
                                    </p:set>
                                    <p:animEffect transition="in" filter="barn(inVertical)">
                                      <p:cBhvr>
                                        <p:cTn id="36"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2132561-ADA3-4874-BCC7-DDF126B9EA73}"/>
              </a:ext>
            </a:extLst>
          </p:cNvPr>
          <p:cNvSpPr txBox="1">
            <a:spLocks noChangeArrowheads="1"/>
          </p:cNvSpPr>
          <p:nvPr/>
        </p:nvSpPr>
        <p:spPr bwMode="auto">
          <a:xfrm>
            <a:off x="214383" y="112332"/>
            <a:ext cx="636781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vi-VN" b="1" dirty="0">
                <a:solidFill>
                  <a:srgbClr val="FF0000"/>
                </a:solidFill>
                <a:latin typeface="Times New Roman" panose="02020603050405020304" pitchFamily="18" charset="0"/>
                <a:cs typeface="Times New Roman" panose="02020603050405020304" pitchFamily="18" charset="0"/>
              </a:rPr>
              <a:t>B. HOẠT ĐỘNG THỰC HÀNH</a:t>
            </a:r>
          </a:p>
        </p:txBody>
      </p:sp>
      <p:sp>
        <p:nvSpPr>
          <p:cNvPr id="4" name="Rectangle 1"/>
          <p:cNvSpPr>
            <a:spLocks noChangeArrowheads="1"/>
          </p:cNvSpPr>
          <p:nvPr/>
        </p:nvSpPr>
        <p:spPr bwMode="auto">
          <a:xfrm>
            <a:off x="295578" y="658280"/>
            <a:ext cx="943527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33CC"/>
                </a:solidFill>
                <a:effectLst/>
                <a:latin typeface="Times New Roman" panose="02020603050405020304" pitchFamily="18" charset="0"/>
                <a:cs typeface="Times New Roman" panose="02020603050405020304" pitchFamily="18" charset="0"/>
              </a:rPr>
              <a:t>1. </a:t>
            </a:r>
            <a:r>
              <a:rPr kumimoji="0" lang="en-US" altLang="en-US" sz="2400" b="1" i="0" u="none" strike="noStrike" cap="none" normalizeH="0" baseline="0" dirty="0" err="1">
                <a:ln>
                  <a:noFill/>
                </a:ln>
                <a:solidFill>
                  <a:srgbClr val="0033CC"/>
                </a:solidFill>
                <a:effectLst/>
                <a:latin typeface="Times New Roman" panose="02020603050405020304" pitchFamily="18" charset="0"/>
                <a:cs typeface="Times New Roman" panose="02020603050405020304" pitchFamily="18" charset="0"/>
              </a:rPr>
              <a:t>Tìm</a:t>
            </a:r>
            <a:r>
              <a:rPr kumimoji="0" lang="en-US" altLang="en-US" sz="2400" b="1" i="0" u="none" strike="noStrike" cap="none" normalizeH="0" baseline="0" dirty="0">
                <a:ln>
                  <a:noFill/>
                </a:ln>
                <a:solidFill>
                  <a:srgbClr val="0033CC"/>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33CC"/>
                </a:solidFill>
                <a:effectLst/>
                <a:latin typeface="Times New Roman" panose="02020603050405020304" pitchFamily="18" charset="0"/>
                <a:cs typeface="Times New Roman" panose="02020603050405020304" pitchFamily="18" charset="0"/>
              </a:rPr>
              <a:t>câu</a:t>
            </a:r>
            <a:r>
              <a:rPr kumimoji="0" lang="en-US" altLang="en-US" sz="2400" b="1" i="0" u="none" strike="noStrike" cap="none" normalizeH="0" baseline="0" dirty="0">
                <a:ln>
                  <a:noFill/>
                </a:ln>
                <a:solidFill>
                  <a:srgbClr val="0033CC"/>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33CC"/>
                </a:solidFill>
                <a:effectLst/>
                <a:latin typeface="Times New Roman" panose="02020603050405020304" pitchFamily="18" charset="0"/>
                <a:cs typeface="Times New Roman" panose="02020603050405020304" pitchFamily="18" charset="0"/>
              </a:rPr>
              <a:t>kể</a:t>
            </a:r>
            <a:r>
              <a:rPr kumimoji="0" lang="en-US" altLang="en-US" sz="2400" b="1" i="0" u="none" strike="noStrike" cap="none" normalizeH="0" baseline="0" dirty="0">
                <a:ln>
                  <a:noFill/>
                </a:ln>
                <a:solidFill>
                  <a:srgbClr val="0033CC"/>
                </a:solidFill>
                <a:effectLst/>
                <a:latin typeface="Times New Roman" panose="02020603050405020304" pitchFamily="18" charset="0"/>
                <a:cs typeface="Times New Roman" panose="02020603050405020304" pitchFamily="18" charset="0"/>
              </a:rPr>
              <a:t> </a:t>
            </a:r>
            <a:r>
              <a:rPr kumimoji="0" lang="en-US" altLang="en-US" sz="2400" b="1" i="1" u="none" strike="noStrike" cap="none" normalizeH="0" baseline="0" dirty="0">
                <a:ln>
                  <a:noFill/>
                </a:ln>
                <a:solidFill>
                  <a:srgbClr val="0033CC"/>
                </a:solidFill>
                <a:effectLst/>
                <a:latin typeface="Times New Roman" panose="02020603050405020304" pitchFamily="18" charset="0"/>
                <a:cs typeface="Times New Roman" panose="02020603050405020304" pitchFamily="18" charset="0"/>
              </a:rPr>
              <a:t>Ai </a:t>
            </a:r>
            <a:r>
              <a:rPr kumimoji="0" lang="en-US" altLang="en-US" sz="2400" b="1" i="1" u="none" strike="noStrike" cap="none" normalizeH="0" baseline="0" dirty="0" err="1">
                <a:ln>
                  <a:noFill/>
                </a:ln>
                <a:solidFill>
                  <a:srgbClr val="0033CC"/>
                </a:solidFill>
                <a:effectLst/>
                <a:latin typeface="Times New Roman" panose="02020603050405020304" pitchFamily="18" charset="0"/>
                <a:cs typeface="Times New Roman" panose="02020603050405020304" pitchFamily="18" charset="0"/>
              </a:rPr>
              <a:t>là</a:t>
            </a:r>
            <a:r>
              <a:rPr kumimoji="0" lang="en-US" altLang="en-US" sz="2400" b="1" i="1" u="none" strike="noStrike" cap="none" normalizeH="0" baseline="0" dirty="0">
                <a:ln>
                  <a:noFill/>
                </a:ln>
                <a:solidFill>
                  <a:srgbClr val="0033CC"/>
                </a:solidFill>
                <a:effectLst/>
                <a:latin typeface="Times New Roman" panose="02020603050405020304" pitchFamily="18" charset="0"/>
                <a:cs typeface="Times New Roman" panose="02020603050405020304" pitchFamily="18" charset="0"/>
              </a:rPr>
              <a:t> </a:t>
            </a:r>
            <a:r>
              <a:rPr kumimoji="0" lang="en-US" altLang="en-US" sz="2400" b="1" i="1" u="none" strike="noStrike" cap="none" normalizeH="0" baseline="0" dirty="0" err="1">
                <a:ln>
                  <a:noFill/>
                </a:ln>
                <a:solidFill>
                  <a:srgbClr val="0033CC"/>
                </a:solidFill>
                <a:effectLst/>
                <a:latin typeface="Times New Roman" panose="02020603050405020304" pitchFamily="18" charset="0"/>
                <a:cs typeface="Times New Roman" panose="02020603050405020304" pitchFamily="18" charset="0"/>
              </a:rPr>
              <a:t>gì</a:t>
            </a:r>
            <a:r>
              <a:rPr kumimoji="0" lang="en-US" altLang="en-US" sz="2400" b="1" i="1" u="none" strike="noStrike" cap="none" normalizeH="0" baseline="0" dirty="0">
                <a:ln>
                  <a:noFill/>
                </a:ln>
                <a:solidFill>
                  <a:srgbClr val="0033CC"/>
                </a:solidFill>
                <a:effectLst/>
                <a:latin typeface="Times New Roman" panose="02020603050405020304" pitchFamily="18" charset="0"/>
                <a:cs typeface="Times New Roman" panose="02020603050405020304" pitchFamily="18" charset="0"/>
              </a:rPr>
              <a:t>?</a:t>
            </a:r>
            <a:r>
              <a:rPr kumimoji="0" lang="en-US" altLang="en-US" sz="2400" b="1" i="0" u="none" strike="noStrike" cap="none" normalizeH="0" baseline="0" dirty="0">
                <a:ln>
                  <a:noFill/>
                </a:ln>
                <a:solidFill>
                  <a:srgbClr val="0033CC"/>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33CC"/>
                </a:solidFill>
                <a:effectLst/>
                <a:latin typeface="Times New Roman" panose="02020603050405020304" pitchFamily="18" charset="0"/>
                <a:cs typeface="Times New Roman" panose="02020603050405020304" pitchFamily="18" charset="0"/>
              </a:rPr>
              <a:t>trong</a:t>
            </a:r>
            <a:r>
              <a:rPr kumimoji="0" lang="en-US" altLang="en-US" sz="2400" b="1" i="0" u="none" strike="noStrike" cap="none" normalizeH="0" baseline="0" dirty="0">
                <a:ln>
                  <a:noFill/>
                </a:ln>
                <a:solidFill>
                  <a:srgbClr val="0033CC"/>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33CC"/>
                </a:solidFill>
                <a:effectLst/>
                <a:latin typeface="Times New Roman" panose="02020603050405020304" pitchFamily="18" charset="0"/>
                <a:cs typeface="Times New Roman" panose="02020603050405020304" pitchFamily="18" charset="0"/>
              </a:rPr>
              <a:t>các</a:t>
            </a:r>
            <a:r>
              <a:rPr kumimoji="0" lang="en-US" altLang="en-US" sz="2400" b="1" i="0" u="none" strike="noStrike" cap="none" normalizeH="0" baseline="0" dirty="0">
                <a:ln>
                  <a:noFill/>
                </a:ln>
                <a:solidFill>
                  <a:srgbClr val="0033CC"/>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33CC"/>
                </a:solidFill>
                <a:effectLst/>
                <a:latin typeface="Times New Roman" panose="02020603050405020304" pitchFamily="18" charset="0"/>
                <a:cs typeface="Times New Roman" panose="02020603050405020304" pitchFamily="18" charset="0"/>
              </a:rPr>
              <a:t>đoạn</a:t>
            </a:r>
            <a:r>
              <a:rPr kumimoji="0" lang="en-US" altLang="en-US" sz="2400" b="1" i="0" u="none" strike="noStrike" cap="none" normalizeH="0" baseline="0" dirty="0">
                <a:ln>
                  <a:noFill/>
                </a:ln>
                <a:solidFill>
                  <a:srgbClr val="0033CC"/>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33CC"/>
                </a:solidFill>
                <a:effectLst/>
                <a:latin typeface="Times New Roman" panose="02020603050405020304" pitchFamily="18" charset="0"/>
                <a:cs typeface="Times New Roman" panose="02020603050405020304" pitchFamily="18" charset="0"/>
              </a:rPr>
              <a:t>văn</a:t>
            </a:r>
            <a:r>
              <a:rPr kumimoji="0" lang="en-US" altLang="en-US" sz="2400" b="1" i="0" u="none" strike="noStrike" cap="none" normalizeH="0" baseline="0" dirty="0">
                <a:ln>
                  <a:noFill/>
                </a:ln>
                <a:solidFill>
                  <a:srgbClr val="0033CC"/>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33CC"/>
                </a:solidFill>
                <a:effectLst/>
                <a:latin typeface="Times New Roman" panose="02020603050405020304" pitchFamily="18" charset="0"/>
                <a:cs typeface="Times New Roman" panose="02020603050405020304" pitchFamily="18" charset="0"/>
              </a:rPr>
              <a:t>dưới</a:t>
            </a:r>
            <a:r>
              <a:rPr kumimoji="0" lang="en-US" altLang="en-US" sz="2400" b="1" i="0" u="none" strike="noStrike" cap="none" normalizeH="0" baseline="0" dirty="0">
                <a:ln>
                  <a:noFill/>
                </a:ln>
                <a:solidFill>
                  <a:srgbClr val="0033CC"/>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33CC"/>
                </a:solidFill>
                <a:effectLst/>
                <a:latin typeface="Times New Roman" panose="02020603050405020304" pitchFamily="18" charset="0"/>
                <a:cs typeface="Times New Roman" panose="02020603050405020304" pitchFamily="18" charset="0"/>
              </a:rPr>
              <a:t>đây</a:t>
            </a:r>
            <a:r>
              <a:rPr kumimoji="0" lang="en-US" altLang="en-US" sz="2400" b="1" i="0" u="none" strike="noStrike" cap="none" normalizeH="0" baseline="0" dirty="0">
                <a:ln>
                  <a:noFill/>
                </a:ln>
                <a:solidFill>
                  <a:srgbClr val="0033CC"/>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33CC"/>
                </a:solidFill>
                <a:effectLst/>
                <a:latin typeface="Times New Roman" panose="02020603050405020304" pitchFamily="18" charset="0"/>
                <a:cs typeface="Times New Roman" panose="02020603050405020304" pitchFamily="18" charset="0"/>
              </a:rPr>
              <a:t>rồi</a:t>
            </a:r>
            <a:r>
              <a:rPr kumimoji="0" lang="en-US" altLang="en-US" sz="2400" b="1" i="0" u="none" strike="noStrike" cap="none" normalizeH="0" baseline="0" dirty="0">
                <a:ln>
                  <a:noFill/>
                </a:ln>
                <a:solidFill>
                  <a:srgbClr val="0033CC"/>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33CC"/>
                </a:solidFill>
                <a:effectLst/>
                <a:latin typeface="Times New Roman" panose="02020603050405020304" pitchFamily="18" charset="0"/>
                <a:cs typeface="Times New Roman" panose="02020603050405020304" pitchFamily="18" charset="0"/>
              </a:rPr>
              <a:t>ghi</a:t>
            </a:r>
            <a:r>
              <a:rPr kumimoji="0" lang="en-US" altLang="en-US" sz="2400" b="1" i="0" u="none" strike="noStrike" cap="none" normalizeH="0" baseline="0" dirty="0">
                <a:ln>
                  <a:noFill/>
                </a:ln>
                <a:solidFill>
                  <a:srgbClr val="0033CC"/>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33CC"/>
                </a:solidFill>
                <a:effectLst/>
                <a:latin typeface="Times New Roman" panose="02020603050405020304" pitchFamily="18" charset="0"/>
                <a:cs typeface="Times New Roman" panose="02020603050405020304" pitchFamily="18" charset="0"/>
              </a:rPr>
              <a:t>vào</a:t>
            </a:r>
            <a:r>
              <a:rPr kumimoji="0" lang="en-US" altLang="en-US" sz="2400" b="1" i="0" u="none" strike="noStrike" cap="none" normalizeH="0" baseline="0" dirty="0">
                <a:ln>
                  <a:noFill/>
                </a:ln>
                <a:solidFill>
                  <a:srgbClr val="0033CC"/>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33CC"/>
                </a:solidFill>
                <a:effectLst/>
                <a:latin typeface="Times New Roman" panose="02020603050405020304" pitchFamily="18" charset="0"/>
                <a:cs typeface="Times New Roman" panose="02020603050405020304" pitchFamily="18" charset="0"/>
              </a:rPr>
              <a:t>vở</a:t>
            </a:r>
            <a:endParaRPr kumimoji="0" lang="en-US" altLang="en-US" sz="2400" b="0" i="0" u="none" strike="noStrike" cap="none" normalizeH="0" baseline="0" dirty="0">
              <a:ln>
                <a:noFill/>
              </a:ln>
              <a:solidFill>
                <a:srgbClr val="0033CC"/>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M : </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 (2)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Cả</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hai</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ông</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đều</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không</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phải</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là</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người</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Hà</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Nội</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câu</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nêu</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nhận</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định</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p>
        </p:txBody>
      </p:sp>
      <p:pic>
        <p:nvPicPr>
          <p:cNvPr id="1026" name="Picture 2" descr="https://img.loigiaihay.com/picture/2019/1231/2019-12-31-002304.png"/>
          <p:cNvPicPr>
            <a:picLocks noChangeAspect="1" noChangeArrowheads="1"/>
          </p:cNvPicPr>
          <p:nvPr/>
        </p:nvPicPr>
        <p:blipFill rotWithShape="1">
          <a:blip r:embed="rId2">
            <a:extLst>
              <a:ext uri="{28A0092B-C50C-407E-A947-70E740481C1C}">
                <a14:useLocalDpi xmlns:a14="http://schemas.microsoft.com/office/drawing/2010/main" val="0"/>
              </a:ext>
            </a:extLst>
          </a:blip>
          <a:srcRect l="52799" t="40904" b="27315"/>
          <a:stretch/>
        </p:blipFill>
        <p:spPr bwMode="auto">
          <a:xfrm>
            <a:off x="6321643" y="1624578"/>
            <a:ext cx="5672237" cy="402946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14383" y="2054929"/>
            <a:ext cx="5668257" cy="1815882"/>
          </a:xfrm>
          <a:prstGeom prst="rect">
            <a:avLst/>
          </a:prstGeom>
          <a:solidFill>
            <a:schemeClr val="accent4">
              <a:lumMod val="20000"/>
              <a:lumOff val="80000"/>
            </a:schemeClr>
          </a:solidFill>
        </p:spPr>
        <p:txBody>
          <a:bodyPr wrap="square">
            <a:spAutoFit/>
          </a:bodyPr>
          <a:lstStyle/>
          <a:p>
            <a:pPr algn="just"/>
            <a:r>
              <a:rPr lang="vi-VN" sz="2800" b="1" i="0" dirty="0">
                <a:solidFill>
                  <a:srgbClr val="000000"/>
                </a:solidFill>
                <a:effectLst/>
                <a:latin typeface="Times New Roman" panose="02020603050405020304" pitchFamily="18" charset="0"/>
                <a:cs typeface="Times New Roman" panose="02020603050405020304" pitchFamily="18" charset="0"/>
              </a:rPr>
              <a:t>b. (1) Ông Năm là dân ngụ cư của làng này. (2) Hồi ông mới ra chòi vịt, ông trầm lặng như một chiếc bóng.</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86305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2132561-ADA3-4874-BCC7-DDF126B9EA73}"/>
              </a:ext>
            </a:extLst>
          </p:cNvPr>
          <p:cNvSpPr txBox="1">
            <a:spLocks noChangeArrowheads="1"/>
          </p:cNvSpPr>
          <p:nvPr/>
        </p:nvSpPr>
        <p:spPr bwMode="auto">
          <a:xfrm>
            <a:off x="214383" y="112332"/>
            <a:ext cx="636781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vi-VN" b="1" dirty="0">
                <a:solidFill>
                  <a:srgbClr val="FF0000"/>
                </a:solidFill>
                <a:latin typeface="Times New Roman" panose="02020603050405020304" pitchFamily="18" charset="0"/>
                <a:cs typeface="Times New Roman" panose="02020603050405020304" pitchFamily="18" charset="0"/>
              </a:rPr>
              <a:t>B. HOẠT ĐỘNG THỰC HÀNH</a:t>
            </a:r>
          </a:p>
        </p:txBody>
      </p:sp>
      <p:sp>
        <p:nvSpPr>
          <p:cNvPr id="4" name="Rectangle 1"/>
          <p:cNvSpPr>
            <a:spLocks noChangeArrowheads="1"/>
          </p:cNvSpPr>
          <p:nvPr/>
        </p:nvSpPr>
        <p:spPr bwMode="auto">
          <a:xfrm>
            <a:off x="295578" y="658280"/>
            <a:ext cx="943527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33CC"/>
                </a:solidFill>
                <a:effectLst/>
                <a:latin typeface="Times New Roman" panose="02020603050405020304" pitchFamily="18" charset="0"/>
                <a:cs typeface="Times New Roman" panose="02020603050405020304" pitchFamily="18" charset="0"/>
              </a:rPr>
              <a:t>1. </a:t>
            </a:r>
            <a:r>
              <a:rPr kumimoji="0" lang="en-US" altLang="en-US" sz="2400" b="1" i="0" u="none" strike="noStrike" cap="none" normalizeH="0" baseline="0" dirty="0" err="1">
                <a:ln>
                  <a:noFill/>
                </a:ln>
                <a:solidFill>
                  <a:srgbClr val="0033CC"/>
                </a:solidFill>
                <a:effectLst/>
                <a:latin typeface="Times New Roman" panose="02020603050405020304" pitchFamily="18" charset="0"/>
                <a:cs typeface="Times New Roman" panose="02020603050405020304" pitchFamily="18" charset="0"/>
              </a:rPr>
              <a:t>Tìm</a:t>
            </a:r>
            <a:r>
              <a:rPr kumimoji="0" lang="en-US" altLang="en-US" sz="2400" b="1" i="0" u="none" strike="noStrike" cap="none" normalizeH="0" baseline="0" dirty="0">
                <a:ln>
                  <a:noFill/>
                </a:ln>
                <a:solidFill>
                  <a:srgbClr val="0033CC"/>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33CC"/>
                </a:solidFill>
                <a:effectLst/>
                <a:latin typeface="Times New Roman" panose="02020603050405020304" pitchFamily="18" charset="0"/>
                <a:cs typeface="Times New Roman" panose="02020603050405020304" pitchFamily="18" charset="0"/>
              </a:rPr>
              <a:t>câu</a:t>
            </a:r>
            <a:r>
              <a:rPr kumimoji="0" lang="en-US" altLang="en-US" sz="2400" b="1" i="0" u="none" strike="noStrike" cap="none" normalizeH="0" baseline="0" dirty="0">
                <a:ln>
                  <a:noFill/>
                </a:ln>
                <a:solidFill>
                  <a:srgbClr val="0033CC"/>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33CC"/>
                </a:solidFill>
                <a:effectLst/>
                <a:latin typeface="Times New Roman" panose="02020603050405020304" pitchFamily="18" charset="0"/>
                <a:cs typeface="Times New Roman" panose="02020603050405020304" pitchFamily="18" charset="0"/>
              </a:rPr>
              <a:t>kể</a:t>
            </a:r>
            <a:r>
              <a:rPr kumimoji="0" lang="en-US" altLang="en-US" sz="2400" b="1" i="0" u="none" strike="noStrike" cap="none" normalizeH="0" baseline="0" dirty="0">
                <a:ln>
                  <a:noFill/>
                </a:ln>
                <a:solidFill>
                  <a:srgbClr val="0033CC"/>
                </a:solidFill>
                <a:effectLst/>
                <a:latin typeface="Times New Roman" panose="02020603050405020304" pitchFamily="18" charset="0"/>
                <a:cs typeface="Times New Roman" panose="02020603050405020304" pitchFamily="18" charset="0"/>
              </a:rPr>
              <a:t> </a:t>
            </a:r>
            <a:r>
              <a:rPr kumimoji="0" lang="en-US" altLang="en-US" sz="2400" b="1" i="1" u="none" strike="noStrike" cap="none" normalizeH="0" baseline="0" dirty="0">
                <a:ln>
                  <a:noFill/>
                </a:ln>
                <a:solidFill>
                  <a:srgbClr val="0033CC"/>
                </a:solidFill>
                <a:effectLst/>
                <a:latin typeface="Times New Roman" panose="02020603050405020304" pitchFamily="18" charset="0"/>
                <a:cs typeface="Times New Roman" panose="02020603050405020304" pitchFamily="18" charset="0"/>
              </a:rPr>
              <a:t>Ai </a:t>
            </a:r>
            <a:r>
              <a:rPr kumimoji="0" lang="en-US" altLang="en-US" sz="2400" b="1" i="1" u="none" strike="noStrike" cap="none" normalizeH="0" baseline="0" dirty="0" err="1">
                <a:ln>
                  <a:noFill/>
                </a:ln>
                <a:solidFill>
                  <a:srgbClr val="0033CC"/>
                </a:solidFill>
                <a:effectLst/>
                <a:latin typeface="Times New Roman" panose="02020603050405020304" pitchFamily="18" charset="0"/>
                <a:cs typeface="Times New Roman" panose="02020603050405020304" pitchFamily="18" charset="0"/>
              </a:rPr>
              <a:t>là</a:t>
            </a:r>
            <a:r>
              <a:rPr kumimoji="0" lang="en-US" altLang="en-US" sz="2400" b="1" i="1" u="none" strike="noStrike" cap="none" normalizeH="0" baseline="0" dirty="0">
                <a:ln>
                  <a:noFill/>
                </a:ln>
                <a:solidFill>
                  <a:srgbClr val="0033CC"/>
                </a:solidFill>
                <a:effectLst/>
                <a:latin typeface="Times New Roman" panose="02020603050405020304" pitchFamily="18" charset="0"/>
                <a:cs typeface="Times New Roman" panose="02020603050405020304" pitchFamily="18" charset="0"/>
              </a:rPr>
              <a:t> </a:t>
            </a:r>
            <a:r>
              <a:rPr kumimoji="0" lang="en-US" altLang="en-US" sz="2400" b="1" i="1" u="none" strike="noStrike" cap="none" normalizeH="0" baseline="0" dirty="0" err="1">
                <a:ln>
                  <a:noFill/>
                </a:ln>
                <a:solidFill>
                  <a:srgbClr val="0033CC"/>
                </a:solidFill>
                <a:effectLst/>
                <a:latin typeface="Times New Roman" panose="02020603050405020304" pitchFamily="18" charset="0"/>
                <a:cs typeface="Times New Roman" panose="02020603050405020304" pitchFamily="18" charset="0"/>
              </a:rPr>
              <a:t>gì</a:t>
            </a:r>
            <a:r>
              <a:rPr kumimoji="0" lang="en-US" altLang="en-US" sz="2400" b="1" i="1" u="none" strike="noStrike" cap="none" normalizeH="0" baseline="0" dirty="0">
                <a:ln>
                  <a:noFill/>
                </a:ln>
                <a:solidFill>
                  <a:srgbClr val="0033CC"/>
                </a:solidFill>
                <a:effectLst/>
                <a:latin typeface="Times New Roman" panose="02020603050405020304" pitchFamily="18" charset="0"/>
                <a:cs typeface="Times New Roman" panose="02020603050405020304" pitchFamily="18" charset="0"/>
              </a:rPr>
              <a:t>?</a:t>
            </a:r>
            <a:r>
              <a:rPr kumimoji="0" lang="en-US" altLang="en-US" sz="2400" b="1" i="0" u="none" strike="noStrike" cap="none" normalizeH="0" baseline="0" dirty="0">
                <a:ln>
                  <a:noFill/>
                </a:ln>
                <a:solidFill>
                  <a:srgbClr val="0033CC"/>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33CC"/>
                </a:solidFill>
                <a:effectLst/>
                <a:latin typeface="Times New Roman" panose="02020603050405020304" pitchFamily="18" charset="0"/>
                <a:cs typeface="Times New Roman" panose="02020603050405020304" pitchFamily="18" charset="0"/>
              </a:rPr>
              <a:t>trong</a:t>
            </a:r>
            <a:r>
              <a:rPr kumimoji="0" lang="en-US" altLang="en-US" sz="2400" b="1" i="0" u="none" strike="noStrike" cap="none" normalizeH="0" baseline="0" dirty="0">
                <a:ln>
                  <a:noFill/>
                </a:ln>
                <a:solidFill>
                  <a:srgbClr val="0033CC"/>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33CC"/>
                </a:solidFill>
                <a:effectLst/>
                <a:latin typeface="Times New Roman" panose="02020603050405020304" pitchFamily="18" charset="0"/>
                <a:cs typeface="Times New Roman" panose="02020603050405020304" pitchFamily="18" charset="0"/>
              </a:rPr>
              <a:t>các</a:t>
            </a:r>
            <a:r>
              <a:rPr kumimoji="0" lang="en-US" altLang="en-US" sz="2400" b="1" i="0" u="none" strike="noStrike" cap="none" normalizeH="0" baseline="0" dirty="0">
                <a:ln>
                  <a:noFill/>
                </a:ln>
                <a:solidFill>
                  <a:srgbClr val="0033CC"/>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33CC"/>
                </a:solidFill>
                <a:effectLst/>
                <a:latin typeface="Times New Roman" panose="02020603050405020304" pitchFamily="18" charset="0"/>
                <a:cs typeface="Times New Roman" panose="02020603050405020304" pitchFamily="18" charset="0"/>
              </a:rPr>
              <a:t>đoạn</a:t>
            </a:r>
            <a:r>
              <a:rPr kumimoji="0" lang="en-US" altLang="en-US" sz="2400" b="1" i="0" u="none" strike="noStrike" cap="none" normalizeH="0" baseline="0" dirty="0">
                <a:ln>
                  <a:noFill/>
                </a:ln>
                <a:solidFill>
                  <a:srgbClr val="0033CC"/>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33CC"/>
                </a:solidFill>
                <a:effectLst/>
                <a:latin typeface="Times New Roman" panose="02020603050405020304" pitchFamily="18" charset="0"/>
                <a:cs typeface="Times New Roman" panose="02020603050405020304" pitchFamily="18" charset="0"/>
              </a:rPr>
              <a:t>văn</a:t>
            </a:r>
            <a:r>
              <a:rPr kumimoji="0" lang="en-US" altLang="en-US" sz="2400" b="1" i="0" u="none" strike="noStrike" cap="none" normalizeH="0" baseline="0" dirty="0">
                <a:ln>
                  <a:noFill/>
                </a:ln>
                <a:solidFill>
                  <a:srgbClr val="0033CC"/>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33CC"/>
                </a:solidFill>
                <a:effectLst/>
                <a:latin typeface="Times New Roman" panose="02020603050405020304" pitchFamily="18" charset="0"/>
                <a:cs typeface="Times New Roman" panose="02020603050405020304" pitchFamily="18" charset="0"/>
              </a:rPr>
              <a:t>dưới</a:t>
            </a:r>
            <a:r>
              <a:rPr kumimoji="0" lang="en-US" altLang="en-US" sz="2400" b="1" i="0" u="none" strike="noStrike" cap="none" normalizeH="0" baseline="0" dirty="0">
                <a:ln>
                  <a:noFill/>
                </a:ln>
                <a:solidFill>
                  <a:srgbClr val="0033CC"/>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33CC"/>
                </a:solidFill>
                <a:effectLst/>
                <a:latin typeface="Times New Roman" panose="02020603050405020304" pitchFamily="18" charset="0"/>
                <a:cs typeface="Times New Roman" panose="02020603050405020304" pitchFamily="18" charset="0"/>
              </a:rPr>
              <a:t>đây</a:t>
            </a:r>
            <a:r>
              <a:rPr kumimoji="0" lang="en-US" altLang="en-US" sz="2400" b="1" i="0" u="none" strike="noStrike" cap="none" normalizeH="0" baseline="0" dirty="0">
                <a:ln>
                  <a:noFill/>
                </a:ln>
                <a:solidFill>
                  <a:srgbClr val="0033CC"/>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33CC"/>
                </a:solidFill>
                <a:effectLst/>
                <a:latin typeface="Times New Roman" panose="02020603050405020304" pitchFamily="18" charset="0"/>
                <a:cs typeface="Times New Roman" panose="02020603050405020304" pitchFamily="18" charset="0"/>
              </a:rPr>
              <a:t>rồi</a:t>
            </a:r>
            <a:r>
              <a:rPr kumimoji="0" lang="en-US" altLang="en-US" sz="2400" b="1" i="0" u="none" strike="noStrike" cap="none" normalizeH="0" baseline="0" dirty="0">
                <a:ln>
                  <a:noFill/>
                </a:ln>
                <a:solidFill>
                  <a:srgbClr val="0033CC"/>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33CC"/>
                </a:solidFill>
                <a:effectLst/>
                <a:latin typeface="Times New Roman" panose="02020603050405020304" pitchFamily="18" charset="0"/>
                <a:cs typeface="Times New Roman" panose="02020603050405020304" pitchFamily="18" charset="0"/>
              </a:rPr>
              <a:t>ghi</a:t>
            </a:r>
            <a:r>
              <a:rPr kumimoji="0" lang="en-US" altLang="en-US" sz="2400" b="1" i="0" u="none" strike="noStrike" cap="none" normalizeH="0" baseline="0" dirty="0">
                <a:ln>
                  <a:noFill/>
                </a:ln>
                <a:solidFill>
                  <a:srgbClr val="0033CC"/>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33CC"/>
                </a:solidFill>
                <a:effectLst/>
                <a:latin typeface="Times New Roman" panose="02020603050405020304" pitchFamily="18" charset="0"/>
                <a:cs typeface="Times New Roman" panose="02020603050405020304" pitchFamily="18" charset="0"/>
              </a:rPr>
              <a:t>vào</a:t>
            </a:r>
            <a:r>
              <a:rPr kumimoji="0" lang="en-US" altLang="en-US" sz="2400" b="1" i="0" u="none" strike="noStrike" cap="none" normalizeH="0" baseline="0" dirty="0">
                <a:ln>
                  <a:noFill/>
                </a:ln>
                <a:solidFill>
                  <a:srgbClr val="0033CC"/>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33CC"/>
                </a:solidFill>
                <a:effectLst/>
                <a:latin typeface="Times New Roman" panose="02020603050405020304" pitchFamily="18" charset="0"/>
                <a:cs typeface="Times New Roman" panose="02020603050405020304" pitchFamily="18" charset="0"/>
              </a:rPr>
              <a:t>vở</a:t>
            </a:r>
            <a:endParaRPr kumimoji="0" lang="en-US" altLang="en-US" sz="2400" b="0" i="0" u="none" strike="noStrike" cap="none" normalizeH="0" baseline="0" dirty="0">
              <a:ln>
                <a:noFill/>
              </a:ln>
              <a:solidFill>
                <a:srgbClr val="0033CC"/>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M : </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 (2)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Cả</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hai</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ông</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đều</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không</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phải</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là</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người</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Hà</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Nội</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câu</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nêu</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nhận</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định</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p>
        </p:txBody>
      </p:sp>
      <p:pic>
        <p:nvPicPr>
          <p:cNvPr id="1026" name="Picture 2" descr="https://img.loigiaihay.com/picture/2019/1231/2019-12-31-002304.png"/>
          <p:cNvPicPr>
            <a:picLocks noChangeAspect="1" noChangeArrowheads="1"/>
          </p:cNvPicPr>
          <p:nvPr/>
        </p:nvPicPr>
        <p:blipFill rotWithShape="1">
          <a:blip r:embed="rId2">
            <a:extLst>
              <a:ext uri="{28A0092B-C50C-407E-A947-70E740481C1C}">
                <a14:useLocalDpi xmlns:a14="http://schemas.microsoft.com/office/drawing/2010/main" val="0"/>
              </a:ext>
            </a:extLst>
          </a:blip>
          <a:srcRect l="52799" t="74466"/>
          <a:stretch/>
        </p:blipFill>
        <p:spPr bwMode="auto">
          <a:xfrm>
            <a:off x="295578" y="1523346"/>
            <a:ext cx="5550317" cy="354545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95578" y="5181316"/>
            <a:ext cx="11081082" cy="954107"/>
          </a:xfrm>
          <a:prstGeom prst="rect">
            <a:avLst/>
          </a:prstGeom>
          <a:solidFill>
            <a:schemeClr val="accent4">
              <a:lumMod val="20000"/>
              <a:lumOff val="80000"/>
            </a:schemeClr>
          </a:solidFill>
        </p:spPr>
        <p:txBody>
          <a:bodyPr wrap="square">
            <a:spAutoFit/>
          </a:bodyPr>
          <a:lstStyle/>
          <a:p>
            <a:pPr algn="just"/>
            <a:r>
              <a:rPr lang="vi-VN" sz="2800" b="1" i="0" dirty="0">
                <a:solidFill>
                  <a:srgbClr val="000000"/>
                </a:solidFill>
                <a:effectLst/>
                <a:latin typeface="Times New Roman" panose="02020603050405020304" pitchFamily="18" charset="0"/>
                <a:cs typeface="Times New Roman" panose="02020603050405020304" pitchFamily="18" charset="0"/>
              </a:rPr>
              <a:t>c. (1) Tàu nào có hàng cần bốc lên là cần trục vươn tới. (2) Cần trục là cánh tay kì diệu của các chú công nhân.</a:t>
            </a:r>
            <a:endParaRPr lang="en-US" sz="2800" b="1" dirty="0">
              <a:latin typeface="Times New Roman" panose="02020603050405020304" pitchFamily="18" charset="0"/>
              <a:cs typeface="Times New Roman" panose="02020603050405020304" pitchFamily="18" charset="0"/>
            </a:endParaRPr>
          </a:p>
        </p:txBody>
      </p:sp>
      <p:pic>
        <p:nvPicPr>
          <p:cNvPr id="10" name="Picture 108"/>
          <p:cNvPicPr>
            <a:picLocks noChangeAspect="1" noChangeArrowheads="1"/>
          </p:cNvPicPr>
          <p:nvPr/>
        </p:nvPicPr>
        <p:blipFill>
          <a:blip r:embed="rId3">
            <a:extLst>
              <a:ext uri="{28A0092B-C50C-407E-A947-70E740481C1C}">
                <a14:useLocalDpi xmlns:a14="http://schemas.microsoft.com/office/drawing/2010/main" val="0"/>
              </a:ext>
            </a:extLst>
          </a:blip>
          <a:srcRect l="13461" r="13461"/>
          <a:stretch>
            <a:fillRect/>
          </a:stretch>
        </p:blipFill>
        <p:spPr>
          <a:xfrm>
            <a:off x="6300138" y="1528932"/>
            <a:ext cx="5419422" cy="3429000"/>
          </a:xfrm>
          <a:prstGeom prst="rect">
            <a:avLst/>
          </a:prstGeom>
          <a:noFill/>
        </p:spPr>
      </p:pic>
    </p:spTree>
    <p:extLst>
      <p:ext uri="{BB962C8B-B14F-4D97-AF65-F5344CB8AC3E}">
        <p14:creationId xmlns:p14="http://schemas.microsoft.com/office/powerpoint/2010/main" val="25390235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2132561-ADA3-4874-BCC7-DDF126B9EA73}"/>
              </a:ext>
            </a:extLst>
          </p:cNvPr>
          <p:cNvSpPr txBox="1">
            <a:spLocks noChangeArrowheads="1"/>
          </p:cNvSpPr>
          <p:nvPr/>
        </p:nvSpPr>
        <p:spPr bwMode="auto">
          <a:xfrm>
            <a:off x="214383" y="112332"/>
            <a:ext cx="636781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vi-VN" b="1" dirty="0">
                <a:solidFill>
                  <a:srgbClr val="FF0000"/>
                </a:solidFill>
                <a:latin typeface="Times New Roman" panose="02020603050405020304" pitchFamily="18" charset="0"/>
                <a:cs typeface="Times New Roman" panose="02020603050405020304" pitchFamily="18" charset="0"/>
              </a:rPr>
              <a:t>B. HOẠT ĐỘNG THỰC HÀNH</a:t>
            </a:r>
          </a:p>
        </p:txBody>
      </p:sp>
      <p:sp>
        <p:nvSpPr>
          <p:cNvPr id="4" name="Rectangle 1"/>
          <p:cNvSpPr>
            <a:spLocks noChangeArrowheads="1"/>
          </p:cNvSpPr>
          <p:nvPr/>
        </p:nvSpPr>
        <p:spPr bwMode="auto">
          <a:xfrm>
            <a:off x="295578" y="658280"/>
            <a:ext cx="943527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33CC"/>
                </a:solidFill>
                <a:effectLst/>
                <a:latin typeface="Times New Roman" panose="02020603050405020304" pitchFamily="18" charset="0"/>
                <a:cs typeface="Times New Roman" panose="02020603050405020304" pitchFamily="18" charset="0"/>
              </a:rPr>
              <a:t>1. </a:t>
            </a:r>
            <a:r>
              <a:rPr kumimoji="0" lang="en-US" altLang="en-US" sz="2400" b="1" i="0" u="none" strike="noStrike" cap="none" normalizeH="0" baseline="0" dirty="0" err="1">
                <a:ln>
                  <a:noFill/>
                </a:ln>
                <a:solidFill>
                  <a:srgbClr val="0033CC"/>
                </a:solidFill>
                <a:effectLst/>
                <a:latin typeface="Times New Roman" panose="02020603050405020304" pitchFamily="18" charset="0"/>
                <a:cs typeface="Times New Roman" panose="02020603050405020304" pitchFamily="18" charset="0"/>
              </a:rPr>
              <a:t>Tìm</a:t>
            </a:r>
            <a:r>
              <a:rPr kumimoji="0" lang="en-US" altLang="en-US" sz="2400" b="1" i="0" u="none" strike="noStrike" cap="none" normalizeH="0" baseline="0" dirty="0">
                <a:ln>
                  <a:noFill/>
                </a:ln>
                <a:solidFill>
                  <a:srgbClr val="0033CC"/>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33CC"/>
                </a:solidFill>
                <a:effectLst/>
                <a:latin typeface="Times New Roman" panose="02020603050405020304" pitchFamily="18" charset="0"/>
                <a:cs typeface="Times New Roman" panose="02020603050405020304" pitchFamily="18" charset="0"/>
              </a:rPr>
              <a:t>câu</a:t>
            </a:r>
            <a:r>
              <a:rPr kumimoji="0" lang="en-US" altLang="en-US" sz="2400" b="1" i="0" u="none" strike="noStrike" cap="none" normalizeH="0" baseline="0" dirty="0">
                <a:ln>
                  <a:noFill/>
                </a:ln>
                <a:solidFill>
                  <a:srgbClr val="0033CC"/>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33CC"/>
                </a:solidFill>
                <a:effectLst/>
                <a:latin typeface="Times New Roman" panose="02020603050405020304" pitchFamily="18" charset="0"/>
                <a:cs typeface="Times New Roman" panose="02020603050405020304" pitchFamily="18" charset="0"/>
              </a:rPr>
              <a:t>kể</a:t>
            </a:r>
            <a:r>
              <a:rPr kumimoji="0" lang="en-US" altLang="en-US" sz="2400" b="1" i="0" u="none" strike="noStrike" cap="none" normalizeH="0" baseline="0" dirty="0">
                <a:ln>
                  <a:noFill/>
                </a:ln>
                <a:solidFill>
                  <a:srgbClr val="0033CC"/>
                </a:solidFill>
                <a:effectLst/>
                <a:latin typeface="Times New Roman" panose="02020603050405020304" pitchFamily="18" charset="0"/>
                <a:cs typeface="Times New Roman" panose="02020603050405020304" pitchFamily="18" charset="0"/>
              </a:rPr>
              <a:t> </a:t>
            </a:r>
            <a:r>
              <a:rPr kumimoji="0" lang="en-US" altLang="en-US" sz="2400" b="1" i="1" u="none" strike="noStrike" cap="none" normalizeH="0" baseline="0" dirty="0">
                <a:ln>
                  <a:noFill/>
                </a:ln>
                <a:solidFill>
                  <a:srgbClr val="0033CC"/>
                </a:solidFill>
                <a:effectLst/>
                <a:latin typeface="Times New Roman" panose="02020603050405020304" pitchFamily="18" charset="0"/>
                <a:cs typeface="Times New Roman" panose="02020603050405020304" pitchFamily="18" charset="0"/>
              </a:rPr>
              <a:t>Ai </a:t>
            </a:r>
            <a:r>
              <a:rPr kumimoji="0" lang="en-US" altLang="en-US" sz="2400" b="1" i="1" u="none" strike="noStrike" cap="none" normalizeH="0" baseline="0" dirty="0" err="1">
                <a:ln>
                  <a:noFill/>
                </a:ln>
                <a:solidFill>
                  <a:srgbClr val="0033CC"/>
                </a:solidFill>
                <a:effectLst/>
                <a:latin typeface="Times New Roman" panose="02020603050405020304" pitchFamily="18" charset="0"/>
                <a:cs typeface="Times New Roman" panose="02020603050405020304" pitchFamily="18" charset="0"/>
              </a:rPr>
              <a:t>là</a:t>
            </a:r>
            <a:r>
              <a:rPr kumimoji="0" lang="en-US" altLang="en-US" sz="2400" b="1" i="1" u="none" strike="noStrike" cap="none" normalizeH="0" baseline="0" dirty="0">
                <a:ln>
                  <a:noFill/>
                </a:ln>
                <a:solidFill>
                  <a:srgbClr val="0033CC"/>
                </a:solidFill>
                <a:effectLst/>
                <a:latin typeface="Times New Roman" panose="02020603050405020304" pitchFamily="18" charset="0"/>
                <a:cs typeface="Times New Roman" panose="02020603050405020304" pitchFamily="18" charset="0"/>
              </a:rPr>
              <a:t> </a:t>
            </a:r>
            <a:r>
              <a:rPr kumimoji="0" lang="en-US" altLang="en-US" sz="2400" b="1" i="1" u="none" strike="noStrike" cap="none" normalizeH="0" baseline="0" dirty="0" err="1">
                <a:ln>
                  <a:noFill/>
                </a:ln>
                <a:solidFill>
                  <a:srgbClr val="0033CC"/>
                </a:solidFill>
                <a:effectLst/>
                <a:latin typeface="Times New Roman" panose="02020603050405020304" pitchFamily="18" charset="0"/>
                <a:cs typeface="Times New Roman" panose="02020603050405020304" pitchFamily="18" charset="0"/>
              </a:rPr>
              <a:t>gì</a:t>
            </a:r>
            <a:r>
              <a:rPr kumimoji="0" lang="en-US" altLang="en-US" sz="2400" b="1" i="1" u="none" strike="noStrike" cap="none" normalizeH="0" baseline="0" dirty="0">
                <a:ln>
                  <a:noFill/>
                </a:ln>
                <a:solidFill>
                  <a:srgbClr val="0033CC"/>
                </a:solidFill>
                <a:effectLst/>
                <a:latin typeface="Times New Roman" panose="02020603050405020304" pitchFamily="18" charset="0"/>
                <a:cs typeface="Times New Roman" panose="02020603050405020304" pitchFamily="18" charset="0"/>
              </a:rPr>
              <a:t>?</a:t>
            </a:r>
            <a:r>
              <a:rPr kumimoji="0" lang="en-US" altLang="en-US" sz="2400" b="1" i="0" u="none" strike="noStrike" cap="none" normalizeH="0" baseline="0" dirty="0">
                <a:ln>
                  <a:noFill/>
                </a:ln>
                <a:solidFill>
                  <a:srgbClr val="0033CC"/>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33CC"/>
                </a:solidFill>
                <a:effectLst/>
                <a:latin typeface="Times New Roman" panose="02020603050405020304" pitchFamily="18" charset="0"/>
                <a:cs typeface="Times New Roman" panose="02020603050405020304" pitchFamily="18" charset="0"/>
              </a:rPr>
              <a:t>trong</a:t>
            </a:r>
            <a:r>
              <a:rPr kumimoji="0" lang="en-US" altLang="en-US" sz="2400" b="1" i="0" u="none" strike="noStrike" cap="none" normalizeH="0" baseline="0" dirty="0">
                <a:ln>
                  <a:noFill/>
                </a:ln>
                <a:solidFill>
                  <a:srgbClr val="0033CC"/>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33CC"/>
                </a:solidFill>
                <a:effectLst/>
                <a:latin typeface="Times New Roman" panose="02020603050405020304" pitchFamily="18" charset="0"/>
                <a:cs typeface="Times New Roman" panose="02020603050405020304" pitchFamily="18" charset="0"/>
              </a:rPr>
              <a:t>các</a:t>
            </a:r>
            <a:r>
              <a:rPr kumimoji="0" lang="en-US" altLang="en-US" sz="2400" b="1" i="0" u="none" strike="noStrike" cap="none" normalizeH="0" baseline="0" dirty="0">
                <a:ln>
                  <a:noFill/>
                </a:ln>
                <a:solidFill>
                  <a:srgbClr val="0033CC"/>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33CC"/>
                </a:solidFill>
                <a:effectLst/>
                <a:latin typeface="Times New Roman" panose="02020603050405020304" pitchFamily="18" charset="0"/>
                <a:cs typeface="Times New Roman" panose="02020603050405020304" pitchFamily="18" charset="0"/>
              </a:rPr>
              <a:t>đoạn</a:t>
            </a:r>
            <a:r>
              <a:rPr kumimoji="0" lang="en-US" altLang="en-US" sz="2400" b="1" i="0" u="none" strike="noStrike" cap="none" normalizeH="0" baseline="0" dirty="0">
                <a:ln>
                  <a:noFill/>
                </a:ln>
                <a:solidFill>
                  <a:srgbClr val="0033CC"/>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33CC"/>
                </a:solidFill>
                <a:effectLst/>
                <a:latin typeface="Times New Roman" panose="02020603050405020304" pitchFamily="18" charset="0"/>
                <a:cs typeface="Times New Roman" panose="02020603050405020304" pitchFamily="18" charset="0"/>
              </a:rPr>
              <a:t>văn</a:t>
            </a:r>
            <a:r>
              <a:rPr kumimoji="0" lang="en-US" altLang="en-US" sz="2400" b="1" i="0" u="none" strike="noStrike" cap="none" normalizeH="0" baseline="0" dirty="0">
                <a:ln>
                  <a:noFill/>
                </a:ln>
                <a:solidFill>
                  <a:srgbClr val="0033CC"/>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33CC"/>
                </a:solidFill>
                <a:effectLst/>
                <a:latin typeface="Times New Roman" panose="02020603050405020304" pitchFamily="18" charset="0"/>
                <a:cs typeface="Times New Roman" panose="02020603050405020304" pitchFamily="18" charset="0"/>
              </a:rPr>
              <a:t>dưới</a:t>
            </a:r>
            <a:r>
              <a:rPr kumimoji="0" lang="en-US" altLang="en-US" sz="2400" b="1" i="0" u="none" strike="noStrike" cap="none" normalizeH="0" baseline="0" dirty="0">
                <a:ln>
                  <a:noFill/>
                </a:ln>
                <a:solidFill>
                  <a:srgbClr val="0033CC"/>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33CC"/>
                </a:solidFill>
                <a:effectLst/>
                <a:latin typeface="Times New Roman" panose="02020603050405020304" pitchFamily="18" charset="0"/>
                <a:cs typeface="Times New Roman" panose="02020603050405020304" pitchFamily="18" charset="0"/>
              </a:rPr>
              <a:t>đây</a:t>
            </a:r>
            <a:r>
              <a:rPr kumimoji="0" lang="en-US" altLang="en-US" sz="2400" b="1" i="0" u="none" strike="noStrike" cap="none" normalizeH="0" baseline="0" dirty="0">
                <a:ln>
                  <a:noFill/>
                </a:ln>
                <a:solidFill>
                  <a:srgbClr val="0033CC"/>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33CC"/>
                </a:solidFill>
                <a:effectLst/>
                <a:latin typeface="Times New Roman" panose="02020603050405020304" pitchFamily="18" charset="0"/>
                <a:cs typeface="Times New Roman" panose="02020603050405020304" pitchFamily="18" charset="0"/>
              </a:rPr>
              <a:t>rồi</a:t>
            </a:r>
            <a:r>
              <a:rPr kumimoji="0" lang="en-US" altLang="en-US" sz="2400" b="1" i="0" u="none" strike="noStrike" cap="none" normalizeH="0" baseline="0" dirty="0">
                <a:ln>
                  <a:noFill/>
                </a:ln>
                <a:solidFill>
                  <a:srgbClr val="0033CC"/>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33CC"/>
                </a:solidFill>
                <a:effectLst/>
                <a:latin typeface="Times New Roman" panose="02020603050405020304" pitchFamily="18" charset="0"/>
                <a:cs typeface="Times New Roman" panose="02020603050405020304" pitchFamily="18" charset="0"/>
              </a:rPr>
              <a:t>ghi</a:t>
            </a:r>
            <a:r>
              <a:rPr kumimoji="0" lang="en-US" altLang="en-US" sz="2400" b="1" i="0" u="none" strike="noStrike" cap="none" normalizeH="0" baseline="0" dirty="0">
                <a:ln>
                  <a:noFill/>
                </a:ln>
                <a:solidFill>
                  <a:srgbClr val="0033CC"/>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33CC"/>
                </a:solidFill>
                <a:effectLst/>
                <a:latin typeface="Times New Roman" panose="02020603050405020304" pitchFamily="18" charset="0"/>
                <a:cs typeface="Times New Roman" panose="02020603050405020304" pitchFamily="18" charset="0"/>
              </a:rPr>
              <a:t>vào</a:t>
            </a:r>
            <a:r>
              <a:rPr kumimoji="0" lang="en-US" altLang="en-US" sz="2400" b="1" i="0" u="none" strike="noStrike" cap="none" normalizeH="0" baseline="0" dirty="0">
                <a:ln>
                  <a:noFill/>
                </a:ln>
                <a:solidFill>
                  <a:srgbClr val="0033CC"/>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33CC"/>
                </a:solidFill>
                <a:effectLst/>
                <a:latin typeface="Times New Roman" panose="02020603050405020304" pitchFamily="18" charset="0"/>
                <a:cs typeface="Times New Roman" panose="02020603050405020304" pitchFamily="18" charset="0"/>
              </a:rPr>
              <a:t>vở</a:t>
            </a:r>
            <a:endParaRPr kumimoji="0" lang="en-US" altLang="en-US" sz="2400" b="0" i="0" u="none" strike="noStrike" cap="none" normalizeH="0" baseline="0" dirty="0">
              <a:ln>
                <a:noFill/>
              </a:ln>
              <a:solidFill>
                <a:srgbClr val="0033CC"/>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M : </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 (2)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Cả</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hai</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ông</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đều</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không</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phải</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là</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người</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Hà</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Nội</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câu</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nêu</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nhận</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định</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p>
        </p:txBody>
      </p:sp>
      <p:pic>
        <p:nvPicPr>
          <p:cNvPr id="1026" name="Picture 2" descr="https://img.loigiaihay.com/picture/2019/1231/2019-12-31-002304.png"/>
          <p:cNvPicPr>
            <a:picLocks noChangeAspect="1" noChangeArrowheads="1"/>
          </p:cNvPicPr>
          <p:nvPr/>
        </p:nvPicPr>
        <p:blipFill rotWithShape="1">
          <a:blip r:embed="rId2">
            <a:extLst>
              <a:ext uri="{28A0092B-C50C-407E-A947-70E740481C1C}">
                <a14:useLocalDpi xmlns:a14="http://schemas.microsoft.com/office/drawing/2010/main" val="0"/>
              </a:ext>
            </a:extLst>
          </a:blip>
          <a:srcRect l="52799"/>
          <a:stretch/>
        </p:blipFill>
        <p:spPr bwMode="auto">
          <a:xfrm>
            <a:off x="7601803" y="1558881"/>
            <a:ext cx="4258101" cy="513098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14383" y="1492885"/>
            <a:ext cx="7155408" cy="2677656"/>
          </a:xfrm>
          <a:prstGeom prst="rect">
            <a:avLst/>
          </a:prstGeom>
        </p:spPr>
        <p:txBody>
          <a:bodyPr wrap="square">
            <a:spAutoFit/>
          </a:bodyPr>
          <a:lstStyle/>
          <a:p>
            <a:pPr algn="just"/>
            <a:r>
              <a:rPr lang="vi-VN" sz="2400" b="1" i="0" dirty="0">
                <a:solidFill>
                  <a:srgbClr val="000000"/>
                </a:solidFill>
                <a:effectLst/>
                <a:latin typeface="Times New Roman" panose="02020603050405020304" pitchFamily="18" charset="0"/>
                <a:cs typeface="Times New Roman" panose="02020603050405020304" pitchFamily="18" charset="0"/>
              </a:rPr>
              <a:t>a. (1) Nguyễn Tri </a:t>
            </a:r>
            <a:r>
              <a:rPr lang="en-US" sz="2400" b="1" i="0" dirty="0">
                <a:solidFill>
                  <a:srgbClr val="000000"/>
                </a:solidFill>
                <a:effectLst/>
                <a:latin typeface="Times New Roman" panose="02020603050405020304" pitchFamily="18" charset="0"/>
                <a:cs typeface="Times New Roman" panose="02020603050405020304" pitchFamily="18" charset="0"/>
              </a:rPr>
              <a:t>P</a:t>
            </a:r>
            <a:r>
              <a:rPr lang="vi-VN" sz="2400" b="1" i="0" dirty="0">
                <a:solidFill>
                  <a:srgbClr val="000000"/>
                </a:solidFill>
                <a:effectLst/>
                <a:latin typeface="Times New Roman" panose="02020603050405020304" pitchFamily="18" charset="0"/>
                <a:cs typeface="Times New Roman" panose="02020603050405020304" pitchFamily="18" charset="0"/>
              </a:rPr>
              <a:t>hương là người Thừa Thiên. Hoàng Diệu là người Quảng Nam. (2) Cả hai ông đều không phải là người Hà Nội. (3) Nhưng các ông đã anh dũng hi sinh bảo vệ thành Hà Nội trong hai cuộc chiến đầu giữ thành năm 1873 và 1882. (4) Ở trung tâm Hà Nội ngày nay có hai đường phố đẹp mang tên hai ông.</a:t>
            </a:r>
            <a:endParaRPr lang="en-US" sz="2400" b="1" dirty="0">
              <a:latin typeface="Times New Roman" panose="02020603050405020304" pitchFamily="18" charset="0"/>
              <a:cs typeface="Times New Roman" panose="02020603050405020304" pitchFamily="18" charset="0"/>
            </a:endParaRPr>
          </a:p>
        </p:txBody>
      </p:sp>
      <p:sp>
        <p:nvSpPr>
          <p:cNvPr id="6" name="Rectangle 5"/>
          <p:cNvSpPr/>
          <p:nvPr/>
        </p:nvSpPr>
        <p:spPr>
          <a:xfrm>
            <a:off x="214383" y="4279969"/>
            <a:ext cx="7155408" cy="1200329"/>
          </a:xfrm>
          <a:prstGeom prst="rect">
            <a:avLst/>
          </a:prstGeom>
        </p:spPr>
        <p:txBody>
          <a:bodyPr wrap="square">
            <a:spAutoFit/>
          </a:bodyPr>
          <a:lstStyle/>
          <a:p>
            <a:pPr algn="just"/>
            <a:r>
              <a:rPr lang="vi-VN" sz="2400" b="1" i="0" dirty="0">
                <a:solidFill>
                  <a:srgbClr val="000000"/>
                </a:solidFill>
                <a:effectLst/>
                <a:latin typeface="Times New Roman" panose="02020603050405020304" pitchFamily="18" charset="0"/>
                <a:cs typeface="Times New Roman" panose="02020603050405020304" pitchFamily="18" charset="0"/>
              </a:rPr>
              <a:t>b. (1) Ông Năm là dân ngụ cư của làng này. (2) Hồi ông mới ra chòi vịt, ông trầm lặng như một chiếc bóng.</a:t>
            </a:r>
            <a:endParaRPr lang="en-US" sz="2400" b="1" dirty="0">
              <a:latin typeface="Times New Roman" panose="02020603050405020304" pitchFamily="18" charset="0"/>
              <a:cs typeface="Times New Roman" panose="02020603050405020304" pitchFamily="18" charset="0"/>
            </a:endParaRPr>
          </a:p>
        </p:txBody>
      </p:sp>
      <p:sp>
        <p:nvSpPr>
          <p:cNvPr id="7" name="Rectangle 6"/>
          <p:cNvSpPr/>
          <p:nvPr/>
        </p:nvSpPr>
        <p:spPr>
          <a:xfrm>
            <a:off x="295578" y="5589726"/>
            <a:ext cx="7155408" cy="1200329"/>
          </a:xfrm>
          <a:prstGeom prst="rect">
            <a:avLst/>
          </a:prstGeom>
        </p:spPr>
        <p:txBody>
          <a:bodyPr wrap="square">
            <a:spAutoFit/>
          </a:bodyPr>
          <a:lstStyle/>
          <a:p>
            <a:pPr algn="just"/>
            <a:r>
              <a:rPr lang="vi-VN" sz="2400" b="1" i="0" dirty="0">
                <a:solidFill>
                  <a:srgbClr val="000000"/>
                </a:solidFill>
                <a:effectLst/>
                <a:latin typeface="Times New Roman" panose="02020603050405020304" pitchFamily="18" charset="0"/>
                <a:cs typeface="Times New Roman" panose="02020603050405020304" pitchFamily="18" charset="0"/>
              </a:rPr>
              <a:t>c. (1) Tàu nào có hàng cần bốc lên là cần trục vươn tới. (2) Cần trục là cánh tay kì diệu của các chú công nhân.</a:t>
            </a:r>
            <a:endParaRPr lang="en-US" sz="2400" b="1" dirty="0">
              <a:latin typeface="Times New Roman" panose="02020603050405020304" pitchFamily="18" charset="0"/>
              <a:cs typeface="Times New Roman" panose="02020603050405020304" pitchFamily="18" charset="0"/>
            </a:endParaRPr>
          </a:p>
        </p:txBody>
      </p:sp>
      <p:cxnSp>
        <p:nvCxnSpPr>
          <p:cNvPr id="9" name="Straight Connector 8"/>
          <p:cNvCxnSpPr/>
          <p:nvPr/>
        </p:nvCxnSpPr>
        <p:spPr>
          <a:xfrm>
            <a:off x="655093" y="1027612"/>
            <a:ext cx="2359925" cy="796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589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391</TotalTime>
  <Words>860</Words>
  <Application>Microsoft Office PowerPoint</Application>
  <PresentationFormat>Custom</PresentationFormat>
  <Paragraphs>96</Paragraphs>
  <Slides>22</Slides>
  <Notes>2</Notes>
  <HiddenSlides>0</HiddenSlides>
  <MMClips>1</MMClips>
  <ScaleCrop>false</ScaleCrop>
  <HeadingPairs>
    <vt:vector size="4" baseType="variant">
      <vt:variant>
        <vt:lpstr>Theme</vt:lpstr>
      </vt:variant>
      <vt:variant>
        <vt:i4>4</vt:i4>
      </vt:variant>
      <vt:variant>
        <vt:lpstr>Slide Titles</vt:lpstr>
      </vt:variant>
      <vt:variant>
        <vt:i4>22</vt:i4>
      </vt:variant>
    </vt:vector>
  </HeadingPairs>
  <TitlesOfParts>
    <vt:vector size="26" baseType="lpstr">
      <vt:lpstr>Office Theme</vt:lpstr>
      <vt:lpstr>3_Office Theme</vt:lpstr>
      <vt:lpstr>5_Office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40</cp:revision>
  <dcterms:created xsi:type="dcterms:W3CDTF">2022-03-05T07:27:44Z</dcterms:created>
  <dcterms:modified xsi:type="dcterms:W3CDTF">2023-03-14T03:13:06Z</dcterms:modified>
</cp:coreProperties>
</file>