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gif" ContentType="image/gi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6"/>
  </p:notesMasterIdLst>
  <p:sldIdLst>
    <p:sldId id="260" r:id="rId3"/>
    <p:sldId id="288" r:id="rId4"/>
    <p:sldId id="289" r:id="rId5"/>
    <p:sldId id="290" r:id="rId6"/>
    <p:sldId id="271" r:id="rId7"/>
    <p:sldId id="273" r:id="rId8"/>
    <p:sldId id="272" r:id="rId9"/>
    <p:sldId id="293" r:id="rId10"/>
    <p:sldId id="292" r:id="rId11"/>
    <p:sldId id="274" r:id="rId12"/>
    <p:sldId id="283" r:id="rId13"/>
    <p:sldId id="275" r:id="rId14"/>
    <p:sldId id="281"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80" d="100"/>
          <a:sy n="80" d="100"/>
        </p:scale>
        <p:origin x="-528" y="210"/>
      </p:cViewPr>
      <p:guideLst>
        <p:guide orient="horz" pos="2160"/>
        <p:guide pos="284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9" Type="http://schemas.openxmlformats.org/officeDocument/2006/relationships/tableStyles" Target="tableStyles.xml"/><Relationship Id="rId18" Type="http://schemas.openxmlformats.org/officeDocument/2006/relationships/viewProps" Target="viewProps.xml"/><Relationship Id="rId17" Type="http://schemas.openxmlformats.org/officeDocument/2006/relationships/presProps" Target="presProps.xml"/><Relationship Id="rId16" Type="http://schemas.openxmlformats.org/officeDocument/2006/relationships/notesMaster" Target="notesMasters/notesMaster1.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97ADFCD-E341-4ECF-99C3-83CFB289A5E7}" type="datetimeFigureOut">
              <a:rPr lang="en-US" smtClean="0"/>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2C13ED9-45B1-4855-8DE9-D1C5832AAB1D}"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A85EC18-1898-4468-B6F2-394866F749B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2353FB-445C-498A-A78B-7C95CB7F8F85}"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6A85EC18-1898-4468-B6F2-394866F749B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2353FB-445C-498A-A78B-7C95CB7F8F85}"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6A85EC18-1898-4468-B6F2-394866F749B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2353FB-445C-498A-A78B-7C95CB7F8F85}"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6A85EC18-1898-4468-B6F2-394866F749B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2353FB-445C-498A-A78B-7C95CB7F8F85}"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6A85EC18-1898-4468-B6F2-394866F749B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2353FB-445C-498A-A78B-7C95CB7F8F85}"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6A85EC18-1898-4468-B6F2-394866F749B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2353FB-445C-498A-A78B-7C95CB7F8F85}"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6A85EC18-1898-4468-B6F2-394866F749BA}"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2353FB-445C-498A-A78B-7C95CB7F8F85}"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A85EC18-1898-4468-B6F2-394866F749BA}"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2353FB-445C-498A-A78B-7C95CB7F8F85}"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85EC18-1898-4468-B6F2-394866F749BA}"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2353FB-445C-498A-A78B-7C95CB7F8F85}"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6A85EC18-1898-4468-B6F2-394866F749B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2353FB-445C-498A-A78B-7C95CB7F8F85}"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6A85EC18-1898-4468-B6F2-394866F749B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2353FB-445C-498A-A78B-7C95CB7F8F85}"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85EC18-1898-4468-B6F2-394866F749BA}"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2353FB-445C-498A-A78B-7C95CB7F8F85}"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png"/><Relationship Id="rId7" Type="http://schemas.openxmlformats.org/officeDocument/2006/relationships/image" Target="../media/image7.GIF"/><Relationship Id="rId6" Type="http://schemas.microsoft.com/office/2007/relationships/hdphoto" Target="../media/image6.wdp"/><Relationship Id="rId5" Type="http://schemas.openxmlformats.org/officeDocument/2006/relationships/image" Target="../media/image5.png"/><Relationship Id="rId4" Type="http://schemas.microsoft.com/office/2007/relationships/hdphoto" Target="../media/image4.wdp"/><Relationship Id="rId3" Type="http://schemas.openxmlformats.org/officeDocument/2006/relationships/image" Target="../media/image3.png"/><Relationship Id="rId2" Type="http://schemas.microsoft.com/office/2007/relationships/hdphoto" Target="../media/image2.wdp"/><Relationship Id="rId14" Type="http://schemas.openxmlformats.org/officeDocument/2006/relationships/slideLayout" Target="../slideLayouts/slideLayout1.xml"/><Relationship Id="rId13" Type="http://schemas.openxmlformats.org/officeDocument/2006/relationships/image" Target="../media/image13.GIF"/><Relationship Id="rId12" Type="http://schemas.microsoft.com/office/2007/relationships/hdphoto" Target="../media/image12.wdp"/><Relationship Id="rId11" Type="http://schemas.openxmlformats.org/officeDocument/2006/relationships/image" Target="../media/image11.png"/><Relationship Id="rId10" Type="http://schemas.microsoft.com/office/2007/relationships/hdphoto" Target="../media/image10.wdp"/><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9" Type="http://schemas.openxmlformats.org/officeDocument/2006/relationships/audio" Target="../media/media1.mp3"/><Relationship Id="rId8" Type="http://schemas.openxmlformats.org/officeDocument/2006/relationships/image" Target="../media/image25.png"/><Relationship Id="rId7" Type="http://schemas.openxmlformats.org/officeDocument/2006/relationships/image" Target="../media/image20.png"/><Relationship Id="rId6" Type="http://schemas.microsoft.com/office/2007/relationships/media" Target="../media/media3.mp3"/><Relationship Id="rId5" Type="http://schemas.openxmlformats.org/officeDocument/2006/relationships/audio" Target="../media/media3.mp3"/><Relationship Id="rId4" Type="http://schemas.openxmlformats.org/officeDocument/2006/relationships/image" Target="../media/image19.GIF"/><Relationship Id="rId3" Type="http://schemas.openxmlformats.org/officeDocument/2006/relationships/image" Target="../media/image24.png"/><Relationship Id="rId2" Type="http://schemas.openxmlformats.org/officeDocument/2006/relationships/image" Target="../media/image23.png"/><Relationship Id="rId12" Type="http://schemas.openxmlformats.org/officeDocument/2006/relationships/slideLayout" Target="../slideLayouts/slideLayout1.xml"/><Relationship Id="rId11" Type="http://schemas.openxmlformats.org/officeDocument/2006/relationships/image" Target="../media/image26.GIF"/><Relationship Id="rId10" Type="http://schemas.microsoft.com/office/2007/relationships/media" Target="../media/media1.mp3"/><Relationship Id="rId1"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7.png"/></Relationships>
</file>

<file path=ppt/slides/_rels/slide12.xml.rels><?xml version="1.0" encoding="UTF-8" standalone="yes"?>
<Relationships xmlns="http://schemas.openxmlformats.org/package/2006/relationships"><Relationship Id="rId9" Type="http://schemas.openxmlformats.org/officeDocument/2006/relationships/audio" Target="../media/media1.mp3"/><Relationship Id="rId8" Type="http://schemas.openxmlformats.org/officeDocument/2006/relationships/image" Target="../media/image25.png"/><Relationship Id="rId7" Type="http://schemas.openxmlformats.org/officeDocument/2006/relationships/image" Target="../media/image20.png"/><Relationship Id="rId6" Type="http://schemas.microsoft.com/office/2007/relationships/media" Target="../media/media3.mp3"/><Relationship Id="rId5" Type="http://schemas.openxmlformats.org/officeDocument/2006/relationships/audio" Target="../media/media3.mp3"/><Relationship Id="rId4" Type="http://schemas.openxmlformats.org/officeDocument/2006/relationships/image" Target="../media/image19.GIF"/><Relationship Id="rId3" Type="http://schemas.openxmlformats.org/officeDocument/2006/relationships/image" Target="../media/image30.png"/><Relationship Id="rId2" Type="http://schemas.openxmlformats.org/officeDocument/2006/relationships/image" Target="../media/image29.png"/><Relationship Id="rId12" Type="http://schemas.openxmlformats.org/officeDocument/2006/relationships/slideLayout" Target="../slideLayouts/slideLayout1.xml"/><Relationship Id="rId11" Type="http://schemas.openxmlformats.org/officeDocument/2006/relationships/image" Target="../media/image26.GIF"/><Relationship Id="rId10" Type="http://schemas.microsoft.com/office/2007/relationships/media" Target="../media/media1.mp3"/><Relationship Id="rId1" Type="http://schemas.openxmlformats.org/officeDocument/2006/relationships/image" Target="../media/image28.png"/></Relationships>
</file>

<file path=ppt/slides/_rels/slide13.xml.rels><?xml version="1.0" encoding="UTF-8" standalone="yes"?>
<Relationships xmlns="http://schemas.openxmlformats.org/package/2006/relationships"><Relationship Id="rId9" Type="http://schemas.microsoft.com/office/2007/relationships/media" Target="../media/media3.mp3"/><Relationship Id="rId8" Type="http://schemas.openxmlformats.org/officeDocument/2006/relationships/audio" Target="../media/media3.mp3"/><Relationship Id="rId7" Type="http://schemas.openxmlformats.org/officeDocument/2006/relationships/image" Target="../media/image36.GIF"/><Relationship Id="rId6" Type="http://schemas.openxmlformats.org/officeDocument/2006/relationships/image" Target="../media/image35.GIF"/><Relationship Id="rId5" Type="http://schemas.openxmlformats.org/officeDocument/2006/relationships/image" Target="../media/image34.GIF"/><Relationship Id="rId4" Type="http://schemas.openxmlformats.org/officeDocument/2006/relationships/image" Target="../media/image19.GIF"/><Relationship Id="rId3" Type="http://schemas.openxmlformats.org/officeDocument/2006/relationships/image" Target="../media/image33.png"/><Relationship Id="rId2" Type="http://schemas.openxmlformats.org/officeDocument/2006/relationships/image" Target="../media/image32.png"/><Relationship Id="rId17" Type="http://schemas.openxmlformats.org/officeDocument/2006/relationships/slideLayout" Target="../slideLayouts/slideLayout1.xml"/><Relationship Id="rId16" Type="http://schemas.openxmlformats.org/officeDocument/2006/relationships/image" Target="../media/image26.GIF"/><Relationship Id="rId15" Type="http://schemas.microsoft.com/office/2007/relationships/media" Target="../media/media1.mp3"/><Relationship Id="rId14" Type="http://schemas.openxmlformats.org/officeDocument/2006/relationships/audio" Target="../media/media1.mp3"/><Relationship Id="rId13" Type="http://schemas.microsoft.com/office/2007/relationships/media" Target="../media/media4.mp3"/><Relationship Id="rId12" Type="http://schemas.openxmlformats.org/officeDocument/2006/relationships/audio" Target="../media/media4.mp3"/><Relationship Id="rId11" Type="http://schemas.openxmlformats.org/officeDocument/2006/relationships/image" Target="../media/image25.png"/><Relationship Id="rId10" Type="http://schemas.openxmlformats.org/officeDocument/2006/relationships/image" Target="../media/image20.png"/><Relationship Id="rId1" Type="http://schemas.openxmlformats.org/officeDocument/2006/relationships/image" Target="../media/image31.png"/></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microsoft.com/office/2007/relationships/hdphoto" Target="../media/image6.wdp"/><Relationship Id="rId4" Type="http://schemas.openxmlformats.org/officeDocument/2006/relationships/image" Target="../media/image5.png"/><Relationship Id="rId3" Type="http://schemas.microsoft.com/office/2007/relationships/hdphoto" Target="../media/image4.wdp"/><Relationship Id="rId2" Type="http://schemas.openxmlformats.org/officeDocument/2006/relationships/image" Target="../media/image3.png"/><Relationship Id="rId1"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xml"/><Relationship Id="rId1"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6.jpeg"/><Relationship Id="rId1" Type="http://schemas.openxmlformats.org/officeDocument/2006/relationships/slide" Target="slide7.xml"/></Relationships>
</file>

<file path=ppt/slides/_rels/slide7.xml.rels><?xml version="1.0" encoding="UTF-8" standalone="yes"?>
<Relationships xmlns="http://schemas.openxmlformats.org/package/2006/relationships"><Relationship Id="rId9" Type="http://schemas.openxmlformats.org/officeDocument/2006/relationships/audio" Target="../media/audio1.wav"/><Relationship Id="rId8" Type="http://schemas.microsoft.com/office/2007/relationships/media" Target="../media/media2.mp3"/><Relationship Id="rId7" Type="http://schemas.openxmlformats.org/officeDocument/2006/relationships/audio" Target="../media/media2.mp3"/><Relationship Id="rId6" Type="http://schemas.openxmlformats.org/officeDocument/2006/relationships/image" Target="../media/image20.png"/><Relationship Id="rId5" Type="http://schemas.microsoft.com/office/2007/relationships/media" Target="../media/media1.mp3"/><Relationship Id="rId4" Type="http://schemas.openxmlformats.org/officeDocument/2006/relationships/audio" Target="../media/media1.mp3"/><Relationship Id="rId3" Type="http://schemas.openxmlformats.org/officeDocument/2006/relationships/image" Target="../media/image19.GIF"/><Relationship Id="rId2" Type="http://schemas.openxmlformats.org/officeDocument/2006/relationships/image" Target="../media/image18.png"/><Relationship Id="rId10" Type="http://schemas.openxmlformats.org/officeDocument/2006/relationships/slideLayout" Target="../slideLayouts/slideLayout1.xml"/><Relationship Id="rId1" Type="http://schemas.openxmlformats.org/officeDocument/2006/relationships/image" Target="../media/image1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514600" y="2819400"/>
            <a:ext cx="13491514" cy="923330"/>
          </a:xfrm>
          <a:prstGeom prst="rect">
            <a:avLst/>
          </a:prstGeom>
          <a:noFill/>
        </p:spPr>
        <p:txBody>
          <a:bodyPr wrap="none" lIns="91440" tIns="45720" rIns="91440" bIns="45720">
            <a:prstTxWarp prst="textArchUp">
              <a:avLst/>
            </a:prstTxWarp>
            <a:spAutoFit/>
          </a:bodyPr>
          <a:lstStyle/>
          <a:p>
            <a:pPr algn="ctr"/>
            <a:r>
              <a:rPr lang="en-US" sz="4400" b="1" dirty="0" err="1"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Nhân</a:t>
            </a:r>
            <a:r>
              <a:rPr lang="en-US" sz="4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a:t>
            </a:r>
            <a:r>
              <a:rPr lang="en-US" sz="4400" b="1" dirty="0" err="1"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số</a:t>
            </a:r>
            <a:r>
              <a:rPr lang="en-US" sz="4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a:t>
            </a:r>
            <a:r>
              <a:rPr lang="en-US" sz="4400" b="1" dirty="0" err="1"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có</a:t>
            </a:r>
            <a:r>
              <a:rPr lang="en-US" sz="4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a:t>
            </a:r>
            <a:r>
              <a:rPr lang="en-US" sz="4400" b="1" dirty="0" err="1"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hai</a:t>
            </a:r>
            <a:r>
              <a:rPr lang="en-US" sz="4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a:t>
            </a:r>
            <a:r>
              <a:rPr lang="en-US" sz="4400" b="1" dirty="0" err="1"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chữ</a:t>
            </a:r>
            <a:r>
              <a:rPr lang="en-US" sz="4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a:t>
            </a:r>
            <a:r>
              <a:rPr lang="en-US" sz="4400" b="1" dirty="0" err="1"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số</a:t>
            </a:r>
            <a:r>
              <a:rPr lang="en-US" sz="4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a:t>
            </a:r>
            <a:endParaRPr lang="en-US" sz="4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a:p>
            <a:pPr algn="ctr"/>
            <a:r>
              <a:rPr lang="en-US" sz="4400" b="1" dirty="0" err="1"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với</a:t>
            </a:r>
            <a:r>
              <a:rPr lang="en-US" sz="4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a:t>
            </a:r>
            <a:r>
              <a:rPr lang="en-US" sz="4400" b="1" dirty="0" err="1"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số</a:t>
            </a:r>
            <a:r>
              <a:rPr lang="en-US" sz="4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a:t>
            </a:r>
            <a:r>
              <a:rPr lang="en-US" sz="4400" b="1" dirty="0" err="1"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có</a:t>
            </a:r>
            <a:r>
              <a:rPr lang="en-US" sz="4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a:t>
            </a:r>
            <a:r>
              <a:rPr lang="en-US" sz="4400" b="1" dirty="0" err="1"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một</a:t>
            </a:r>
            <a:r>
              <a:rPr lang="en-US" sz="4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a:t>
            </a:r>
            <a:r>
              <a:rPr lang="en-US" sz="4400" b="1" dirty="0" err="1"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chữ</a:t>
            </a:r>
            <a:r>
              <a:rPr lang="en-US" sz="4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a:t>
            </a:r>
            <a:r>
              <a:rPr lang="en-US" sz="4400" b="1" dirty="0" err="1"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số</a:t>
            </a:r>
            <a:endParaRPr lang="en-US" sz="4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a:p>
            <a:pPr algn="ctr"/>
            <a:r>
              <a:rPr lang="en-US" sz="4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t>
            </a:r>
            <a:r>
              <a:rPr lang="en-US" sz="4400" b="1" dirty="0" err="1"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tiết</a:t>
            </a:r>
            <a:r>
              <a:rPr lang="en-US" sz="4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2)</a:t>
            </a:r>
            <a:endParaRPr lang="en-US" sz="4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pic>
        <p:nvPicPr>
          <p:cNvPr id="7" name="Picture 6"/>
          <p:cNvPicPr>
            <a:picLocks noChangeAspect="1"/>
          </p:cNvPicPr>
          <p:nvPr/>
        </p:nvPicPr>
        <p:blipFill>
          <a:blip r:embed="rId1" cstate="print">
            <a:extLst>
              <a:ext uri="{BEBA8EAE-BF5A-486C-A8C5-ECC9F3942E4B}">
                <a14:imgProps xmlns:a14="http://schemas.microsoft.com/office/drawing/2010/main">
                  <a14:imgLayer r:embed="rId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57200" y="3352800"/>
            <a:ext cx="2425844" cy="3742730"/>
          </a:xfrm>
          <a:prstGeom prst="rect">
            <a:avLst/>
          </a:prstGeom>
        </p:spPr>
      </p:pic>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0" b="90000" l="0" r="100000"/>
                    </a14:imgEffect>
                  </a14:imgLayer>
                </a14:imgProps>
              </a:ext>
              <a:ext uri="{28A0092B-C50C-407E-A947-70E740481C1C}">
                <a14:useLocalDpi xmlns:a14="http://schemas.microsoft.com/office/drawing/2010/main" val="0"/>
              </a:ext>
            </a:extLst>
          </a:blip>
          <a:stretch>
            <a:fillRect/>
          </a:stretch>
        </p:blipFill>
        <p:spPr>
          <a:xfrm>
            <a:off x="762000" y="4724400"/>
            <a:ext cx="3200400" cy="2133600"/>
          </a:xfrm>
          <a:prstGeom prst="rect">
            <a:avLst/>
          </a:prstGeom>
        </p:spPr>
      </p:pic>
      <p:pic>
        <p:nvPicPr>
          <p:cNvPr id="10" name="Picture 9"/>
          <p:cNvPicPr>
            <a:picLocks noChangeAspect="1"/>
          </p:cNvPicPr>
          <p:nvPr/>
        </p:nvPicPr>
        <p:blipFill>
          <a:blip r:embed="rId5" cstate="print">
            <a:extLst>
              <a:ext uri="{BEBA8EAE-BF5A-486C-A8C5-ECC9F3942E4B}">
                <a14:imgProps xmlns:a14="http://schemas.microsoft.com/office/drawing/2010/main">
                  <a14:imgLayer r:embed="rId6">
                    <a14:imgEffect>
                      <a14:backgroundRemoval t="0" b="90000" l="0" r="100000"/>
                    </a14:imgEffect>
                  </a14:imgLayer>
                </a14:imgProps>
              </a:ext>
              <a:ext uri="{28A0092B-C50C-407E-A947-70E740481C1C}">
                <a14:useLocalDpi xmlns:a14="http://schemas.microsoft.com/office/drawing/2010/main" val="0"/>
              </a:ext>
            </a:extLst>
          </a:blip>
          <a:stretch>
            <a:fillRect/>
          </a:stretch>
        </p:blipFill>
        <p:spPr>
          <a:xfrm>
            <a:off x="2895600" y="3962400"/>
            <a:ext cx="3200400" cy="3200400"/>
          </a:xfrm>
          <a:prstGeom prst="rect">
            <a:avLst/>
          </a:prstGeom>
        </p:spPr>
      </p:pic>
      <p:pic>
        <p:nvPicPr>
          <p:cNvPr id="9" name="Picture 8"/>
          <p:cNvPicPr>
            <a:picLocks noChangeAspect="1"/>
          </p:cNvPicPr>
          <p:nvPr/>
        </p:nvPicPr>
        <p:blipFill>
          <a:blip r:embed="rId7"/>
          <a:stretch>
            <a:fillRect/>
          </a:stretch>
        </p:blipFill>
        <p:spPr>
          <a:xfrm rot="1164558">
            <a:off x="3251756" y="-126679"/>
            <a:ext cx="1832905" cy="1466324"/>
          </a:xfrm>
          <a:prstGeom prst="rect">
            <a:avLst/>
          </a:prstGeom>
        </p:spPr>
      </p:pic>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0" y="2362200"/>
            <a:ext cx="3368599" cy="1042217"/>
          </a:xfrm>
          <a:prstGeom prst="rect">
            <a:avLst/>
          </a:prstGeom>
        </p:spPr>
      </p:pic>
      <p:pic>
        <p:nvPicPr>
          <p:cNvPr id="3" name="Picture 2"/>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876800" y="2819400"/>
            <a:ext cx="4796272" cy="3844655"/>
          </a:xfrm>
          <a:prstGeom prst="rect">
            <a:avLst/>
          </a:prstGeom>
        </p:spPr>
      </p:pic>
      <p:pic>
        <p:nvPicPr>
          <p:cNvPr id="11" name="Picture 10"/>
          <p:cNvPicPr>
            <a:picLocks noChangeAspect="1"/>
          </p:cNvPicPr>
          <p:nvPr/>
        </p:nvPicPr>
        <p:blipFill>
          <a:blip r:embed="rId7"/>
          <a:stretch>
            <a:fillRect/>
          </a:stretch>
        </p:blipFill>
        <p:spPr>
          <a:xfrm rot="1164558">
            <a:off x="4759811" y="-133164"/>
            <a:ext cx="1832905" cy="1466324"/>
          </a:xfrm>
          <a:prstGeom prst="rect">
            <a:avLst/>
          </a:prstGeom>
        </p:spPr>
      </p:pic>
      <p:pic>
        <p:nvPicPr>
          <p:cNvPr id="12" name="Picture 11"/>
          <p:cNvPicPr>
            <a:picLocks noChangeAspect="1"/>
          </p:cNvPicPr>
          <p:nvPr/>
        </p:nvPicPr>
        <p:blipFill>
          <a:blip r:embed="rId7"/>
          <a:stretch>
            <a:fillRect/>
          </a:stretch>
        </p:blipFill>
        <p:spPr>
          <a:xfrm rot="1164558">
            <a:off x="5998702" y="-133058"/>
            <a:ext cx="1832905" cy="1466324"/>
          </a:xfrm>
          <a:prstGeom prst="rect">
            <a:avLst/>
          </a:prstGeom>
        </p:spPr>
      </p:pic>
      <p:pic>
        <p:nvPicPr>
          <p:cNvPr id="13" name="Picture 12"/>
          <p:cNvPicPr>
            <a:picLocks noChangeAspect="1"/>
          </p:cNvPicPr>
          <p:nvPr/>
        </p:nvPicPr>
        <p:blipFill>
          <a:blip r:embed="rId7"/>
          <a:stretch>
            <a:fillRect/>
          </a:stretch>
        </p:blipFill>
        <p:spPr>
          <a:xfrm rot="1164558">
            <a:off x="7506757" y="-139543"/>
            <a:ext cx="1832905" cy="1466324"/>
          </a:xfrm>
          <a:prstGeom prst="rect">
            <a:avLst/>
          </a:prstGeom>
        </p:spPr>
      </p:pic>
      <p:pic>
        <p:nvPicPr>
          <p:cNvPr id="15" name="Picture 14"/>
          <p:cNvPicPr>
            <a:picLocks noChangeAspect="1"/>
          </p:cNvPicPr>
          <p:nvPr/>
        </p:nvPicPr>
        <p:blipFill>
          <a:blip r:embed="rId11" cstate="print">
            <a:extLst>
              <a:ext uri="{BEBA8EAE-BF5A-486C-A8C5-ECC9F3942E4B}">
                <a14:imgProps xmlns:a14="http://schemas.microsoft.com/office/drawing/2010/main">
                  <a14:imgLayer r:embed="rId12">
                    <a14:imgEffect>
                      <a14:backgroundRemoval t="366" b="100000" l="0" r="100000"/>
                    </a14:imgEffect>
                  </a14:imgLayer>
                </a14:imgProps>
              </a:ext>
              <a:ext uri="{28A0092B-C50C-407E-A947-70E740481C1C}">
                <a14:useLocalDpi xmlns:a14="http://schemas.microsoft.com/office/drawing/2010/main" val="0"/>
              </a:ext>
            </a:extLst>
          </a:blip>
          <a:stretch>
            <a:fillRect/>
          </a:stretch>
        </p:blipFill>
        <p:spPr>
          <a:xfrm>
            <a:off x="5410200" y="5486400"/>
            <a:ext cx="1001509" cy="996046"/>
          </a:xfrm>
          <a:prstGeom prst="rect">
            <a:avLst/>
          </a:prstGeom>
        </p:spPr>
      </p:pic>
      <p:pic>
        <p:nvPicPr>
          <p:cNvPr id="17" name="Picture 16"/>
          <p:cNvPicPr>
            <a:picLocks noChangeAspect="1"/>
          </p:cNvPicPr>
          <p:nvPr/>
        </p:nvPicPr>
        <p:blipFill>
          <a:blip r:embed="rId11" cstate="print">
            <a:extLst>
              <a:ext uri="{BEBA8EAE-BF5A-486C-A8C5-ECC9F3942E4B}">
                <a14:imgProps xmlns:a14="http://schemas.microsoft.com/office/drawing/2010/main">
                  <a14:imgLayer r:embed="rId12">
                    <a14:imgEffect>
                      <a14:backgroundRemoval t="366" b="100000" l="0" r="100000"/>
                    </a14:imgEffect>
                  </a14:imgLayer>
                </a14:imgProps>
              </a:ext>
              <a:ext uri="{28A0092B-C50C-407E-A947-70E740481C1C}">
                <a14:useLocalDpi xmlns:a14="http://schemas.microsoft.com/office/drawing/2010/main" val="0"/>
              </a:ext>
            </a:extLst>
          </a:blip>
          <a:stretch>
            <a:fillRect/>
          </a:stretch>
        </p:blipFill>
        <p:spPr>
          <a:xfrm>
            <a:off x="8382000" y="5486400"/>
            <a:ext cx="1001509" cy="996046"/>
          </a:xfrm>
          <a:prstGeom prst="rect">
            <a:avLst/>
          </a:prstGeom>
        </p:spPr>
      </p:pic>
      <p:pic>
        <p:nvPicPr>
          <p:cNvPr id="5" name="Picture 4"/>
          <p:cNvPicPr>
            <a:picLocks noChangeAspect="1"/>
          </p:cNvPicPr>
          <p:nvPr/>
        </p:nvPicPr>
        <p:blipFill>
          <a:blip r:embed="rId13"/>
          <a:stretch>
            <a:fillRect/>
          </a:stretch>
        </p:blipFill>
        <p:spPr>
          <a:xfrm>
            <a:off x="280319" y="36570"/>
            <a:ext cx="1516877" cy="11398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50" fill="hold">
                                          <p:stCondLst>
                                            <p:cond delay="0"/>
                                          </p:stCondLst>
                                        </p:cTn>
                                        <p:tgtEl>
                                          <p:spTgt spid="7"/>
                                        </p:tgtEl>
                                        <p:attrNameLst>
                                          <p:attrName>r</p:attrName>
                                        </p:attrNameLst>
                                      </p:cBhvr>
                                    </p:animRot>
                                    <p:animRot by="-240000">
                                      <p:cBhvr>
                                        <p:cTn id="7" dur="100" fill="hold">
                                          <p:stCondLst>
                                            <p:cond delay="100"/>
                                          </p:stCondLst>
                                        </p:cTn>
                                        <p:tgtEl>
                                          <p:spTgt spid="7"/>
                                        </p:tgtEl>
                                        <p:attrNameLst>
                                          <p:attrName>r</p:attrName>
                                        </p:attrNameLst>
                                      </p:cBhvr>
                                    </p:animRot>
                                    <p:animRot by="240000">
                                      <p:cBhvr>
                                        <p:cTn id="8" dur="100" fill="hold">
                                          <p:stCondLst>
                                            <p:cond delay="200"/>
                                          </p:stCondLst>
                                        </p:cTn>
                                        <p:tgtEl>
                                          <p:spTgt spid="7"/>
                                        </p:tgtEl>
                                        <p:attrNameLst>
                                          <p:attrName>r</p:attrName>
                                        </p:attrNameLst>
                                      </p:cBhvr>
                                    </p:animRot>
                                    <p:animRot by="-240000">
                                      <p:cBhvr>
                                        <p:cTn id="9" dur="100" fill="hold">
                                          <p:stCondLst>
                                            <p:cond delay="300"/>
                                          </p:stCondLst>
                                        </p:cTn>
                                        <p:tgtEl>
                                          <p:spTgt spid="7"/>
                                        </p:tgtEl>
                                        <p:attrNameLst>
                                          <p:attrName>r</p:attrName>
                                        </p:attrNameLst>
                                      </p:cBhvr>
                                    </p:animRot>
                                    <p:animRot by="120000">
                                      <p:cBhvr>
                                        <p:cTn id="10" dur="100" fill="hold">
                                          <p:stCondLst>
                                            <p:cond delay="4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0" y="0"/>
            <a:ext cx="9143999" cy="6857999"/>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0804" y="5695392"/>
            <a:ext cx="1232838" cy="704478"/>
          </a:xfrm>
          <a:prstGeom prst="rect">
            <a:avLst/>
          </a:prstGeom>
        </p:spPr>
      </p:pic>
      <p:pic>
        <p:nvPicPr>
          <p:cNvPr id="8" name="Picture 7"/>
          <p:cNvPicPr>
            <a:picLocks noChangeAspect="1"/>
          </p:cNvPicPr>
          <p:nvPr/>
        </p:nvPicPr>
        <p:blipFill>
          <a:blip r:embed="rId4"/>
          <a:stretch>
            <a:fillRect/>
          </a:stretch>
        </p:blipFill>
        <p:spPr>
          <a:xfrm>
            <a:off x="2228505" y="4866968"/>
            <a:ext cx="1979255" cy="1425063"/>
          </a:xfrm>
          <a:prstGeom prst="rect">
            <a:avLst/>
          </a:prstGeom>
        </p:spPr>
      </p:pic>
      <p:pic>
        <p:nvPicPr>
          <p:cNvPr id="2" name="yeahmp3">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cstate="print"/>
          <a:stretch>
            <a:fillRect/>
          </a:stretch>
        </p:blipFill>
        <p:spPr>
          <a:xfrm>
            <a:off x="4267200" y="7010397"/>
            <a:ext cx="609600" cy="609600"/>
          </a:xfrm>
          <a:prstGeom prst="rect">
            <a:avLst/>
          </a:prstGeom>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63318" y="4326391"/>
            <a:ext cx="1274174" cy="621846"/>
          </a:xfrm>
          <a:prstGeom prst="rect">
            <a:avLst/>
          </a:prstGeom>
        </p:spPr>
      </p:pic>
      <p:pic>
        <p:nvPicPr>
          <p:cNvPr id="6" name="Car">
            <a:hlinkClick r:id="" action="ppaction://media"/>
          </p:cNvPr>
          <p:cNvPicPr>
            <a:picLocks noChangeAspect="1"/>
          </p:cNvPicPr>
          <p:nvPr>
            <a:audioFile r:link="rId9"/>
            <p:extLst>
              <p:ext uri="{DAA4B4D4-6D71-4841-9C94-3DE7FCFB9230}">
                <p14:media xmlns:p14="http://schemas.microsoft.com/office/powerpoint/2010/main" r:embed="rId10"/>
              </p:ext>
            </p:extLst>
          </p:nvPr>
        </p:nvPicPr>
        <p:blipFill>
          <a:blip r:embed="rId7" cstate="print"/>
          <a:stretch>
            <a:fillRect/>
          </a:stretch>
        </p:blipFill>
        <p:spPr>
          <a:xfrm>
            <a:off x="5410195" y="7010398"/>
            <a:ext cx="609600" cy="609600"/>
          </a:xfrm>
          <a:prstGeom prst="rect">
            <a:avLst/>
          </a:prstGeom>
        </p:spPr>
      </p:pic>
      <p:pic>
        <p:nvPicPr>
          <p:cNvPr id="14" name="Picture 13"/>
          <p:cNvPicPr>
            <a:picLocks noChangeAspect="1"/>
          </p:cNvPicPr>
          <p:nvPr/>
        </p:nvPicPr>
        <p:blipFill>
          <a:blip r:embed="rId11"/>
          <a:stretch>
            <a:fillRect/>
          </a:stretch>
        </p:blipFill>
        <p:spPr>
          <a:xfrm>
            <a:off x="130930" y="3802117"/>
            <a:ext cx="1415159" cy="12983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par>
                                <p:cTn id="8" presetID="42"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par>
                                <p:cTn id="13" presetID="1" presetClass="mediacall" presetSubtype="0" fill="hold" nodeType="withEffect">
                                  <p:stCondLst>
                                    <p:cond delay="0"/>
                                  </p:stCondLst>
                                  <p:childTnLst>
                                    <p:cmd type="call" cmd="playFrom(0.0)">
                                      <p:cBhvr>
                                        <p:cTn id="14" dur="1306" fill="hold"/>
                                        <p:tgtEl>
                                          <p:spTgt spid="2"/>
                                        </p:tgtEl>
                                      </p:cBhvr>
                                    </p:cmd>
                                  </p:childTnLst>
                                </p:cTn>
                              </p:par>
                            </p:childTnLst>
                          </p:cTn>
                        </p:par>
                        <p:par>
                          <p:cTn id="15" fill="hold">
                            <p:stCondLst>
                              <p:cond delay="500"/>
                            </p:stCondLst>
                            <p:childTnLst>
                              <p:par>
                                <p:cTn id="16" presetID="10" presetClass="exit" presetSubtype="0" fill="hold" nodeType="afterEffect">
                                  <p:stCondLst>
                                    <p:cond delay="0"/>
                                  </p:stCondLst>
                                  <p:childTnLst>
                                    <p:animEffect transition="out" filter="fade">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childTnLst>
                          </p:cTn>
                        </p:par>
                        <p:par>
                          <p:cTn id="19" fill="hold">
                            <p:stCondLst>
                              <p:cond delay="1000"/>
                            </p:stCondLst>
                            <p:childTnLst>
                              <p:par>
                                <p:cTn id="20" presetID="10" presetClass="exit" presetSubtype="0" fill="hold" nodeType="after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par>
                                <p:cTn id="23" presetID="35" presetClass="path" presetSubtype="0" accel="50000" decel="50000" fill="hold" nodeType="withEffect">
                                  <p:stCondLst>
                                    <p:cond delay="0"/>
                                  </p:stCondLst>
                                  <p:childTnLst>
                                    <p:animMotion origin="layout" path="M 0 0 L -1 0 " pathEditMode="relative" rAng="0" ptsTypes="AA">
                                      <p:cBhvr>
                                        <p:cTn id="24" dur="3000" fill="hold"/>
                                        <p:tgtEl>
                                          <p:spTgt spid="4"/>
                                        </p:tgtEl>
                                        <p:attrNameLst>
                                          <p:attrName>ppt_x</p:attrName>
                                          <p:attrName>ppt_y</p:attrName>
                                        </p:attrNameLst>
                                      </p:cBhvr>
                                      <p:rCtr x="-50000" y="0"/>
                                    </p:animMotion>
                                  </p:childTnLst>
                                </p:cTn>
                              </p:par>
                              <p:par>
                                <p:cTn id="25" presetID="1" presetClass="mediacall" presetSubtype="0" fill="hold" nodeType="withEffect">
                                  <p:stCondLst>
                                    <p:cond delay="0"/>
                                  </p:stCondLst>
                                  <p:childTnLst>
                                    <p:cmd type="call" cmd="playFrom(0.0)">
                                      <p:cBhvr>
                                        <p:cTn id="26" dur="3082" fill="hold"/>
                                        <p:tgtEl>
                                          <p:spTgt spid="6"/>
                                        </p:tgtEl>
                                      </p:cBhvr>
                                    </p:cmd>
                                  </p:childTnLst>
                                </p:cTn>
                              </p:par>
                              <p:par>
                                <p:cTn id="27" presetID="35" presetClass="path" presetSubtype="0" accel="50000" decel="50000" fill="hold" nodeType="withEffect">
                                  <p:stCondLst>
                                    <p:cond delay="0"/>
                                  </p:stCondLst>
                                  <p:childTnLst>
                                    <p:animMotion origin="layout" path="M 0 0 L -1 0 " pathEditMode="relative" rAng="0" ptsTypes="AA">
                                      <p:cBhvr>
                                        <p:cTn id="28"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8"/>
                  </p:tgtEl>
                </p:cond>
              </p:nextCondLst>
            </p:seq>
            <p:audio>
              <p:cMediaNode vol="80000">
                <p:cTn id="29" fill="hold" display="0">
                  <p:stCondLst>
                    <p:cond delay="indefinite"/>
                  </p:stCondLst>
                  <p:endCondLst>
                    <p:cond evt="onStopAudio" delay="0">
                      <p:tgtEl>
                        <p:sldTgt/>
                      </p:tgtEl>
                    </p:cond>
                  </p:endCondLst>
                </p:cTn>
                <p:tgtEl>
                  <p:spTgt spid="2"/>
                </p:tgtEl>
              </p:cMediaNode>
            </p:audio>
            <p:audio>
              <p:cMediaNode vol="80000">
                <p:cTn id="30" fill="hold" display="0">
                  <p:stCondLst>
                    <p:cond delay="indefinite"/>
                  </p:stCondLst>
                  <p:endCondLst>
                    <p:cond evt="onStopAudio" delay="0">
                      <p:tgtEl>
                        <p:sldTgt/>
                      </p:tgtEl>
                    </p:cond>
                  </p:endCondLst>
                </p:cTn>
                <p:tgtEl>
                  <p:spTgt spid="6"/>
                </p:tgtEl>
              </p:cMediaNode>
            </p:audio>
            <p:seq concurrent="1" nextAc="seek">
              <p:cTn id="31" restart="whenNotActive" fill="hold" evtFilter="cancelBubble" nodeType="interactiveSeq">
                <p:stCondLst>
                  <p:cond evt="onClick" delay="0">
                    <p:tgtEl>
                      <p:spTgt spid="14"/>
                    </p:tgtEl>
                  </p:cond>
                </p:stCondLst>
                <p:endSync evt="end" delay="0">
                  <p:rtn val="all"/>
                </p:endSync>
                <p:childTnLst>
                  <p:par>
                    <p:cTn id="32" fill="hold">
                      <p:stCondLst>
                        <p:cond delay="0"/>
                      </p:stCondLst>
                      <p:childTnLst>
                        <p:par>
                          <p:cTn id="33" fill="hold">
                            <p:stCondLst>
                              <p:cond delay="0"/>
                            </p:stCondLst>
                            <p:childTnLst>
                              <p:par>
                                <p:cTn id="34" presetID="26" presetClass="emph" presetSubtype="0" fill="hold" nodeType="clickEffect">
                                  <p:stCondLst>
                                    <p:cond delay="0"/>
                                  </p:stCondLst>
                                  <p:childTnLst>
                                    <p:animEffect transition="out" filter="fade">
                                      <p:cBhvr>
                                        <p:cTn id="35" dur="500" tmFilter="0, 0; .2, .5; .8, .5; 1, 0"/>
                                        <p:tgtEl>
                                          <p:spTgt spid="14"/>
                                        </p:tgtEl>
                                      </p:cBhvr>
                                    </p:animEffect>
                                    <p:animScale>
                                      <p:cBhvr>
                                        <p:cTn id="36" dur="250" autoRev="1" fill="hold"/>
                                        <p:tgtEl>
                                          <p:spTgt spid="14"/>
                                        </p:tgtEl>
                                      </p:cBhvr>
                                      <p:by x="105000" y="105000"/>
                                    </p:animScale>
                                  </p:childTnLst>
                                </p:cTn>
                              </p:par>
                            </p:childTnLst>
                          </p:cTn>
                        </p:par>
                      </p:childTnLst>
                    </p:cTn>
                  </p:par>
                </p:childTnLst>
              </p:cTn>
              <p:nextCondLst>
                <p:cond evt="onClick" delay="0">
                  <p:tgtEl>
                    <p:spTgt spid="1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bwMode="auto">
          <a:xfrm>
            <a:off x="990600" y="0"/>
            <a:ext cx="8153400" cy="1323439"/>
          </a:xfrm>
          <a:prstGeom prst="rect">
            <a:avLst/>
          </a:prstGeom>
          <a:noFill/>
        </p:spPr>
        <p:txBody>
          <a:bodyPr wrap="square">
            <a:spAutoFit/>
          </a:bodyPr>
          <a:lstStyle/>
          <a:p>
            <a:pPr fontAlgn="auto">
              <a:spcBef>
                <a:spcPts val="0"/>
              </a:spcBef>
              <a:spcAft>
                <a:spcPts val="0"/>
              </a:spcAft>
              <a:defRPr/>
            </a:pPr>
            <a:r>
              <a:rPr lang="en-US" sz="4800" b="1" dirty="0">
                <a:ln w="17780" cmpd="sng">
                  <a:solidFill>
                    <a:schemeClr val="accent1">
                      <a:tint val="3000"/>
                    </a:schemeClr>
                  </a:solidFill>
                  <a:prstDash val="solid"/>
                  <a:miter lim="800000"/>
                </a:ln>
                <a:effectLst>
                  <a:outerShdw blurRad="55000" dist="50800" dir="5400000" algn="tl">
                    <a:srgbClr val="000000">
                      <a:alpha val="33000"/>
                    </a:srgbClr>
                  </a:outerShdw>
                </a:effectLst>
                <a:latin typeface="VNI-Cooper" pitchFamily="2" charset="0"/>
                <a:cs typeface="+mn-cs"/>
              </a:rPr>
              <a:t> </a:t>
            </a:r>
            <a:r>
              <a:rPr lang="en-US" sz="3200" b="1" dirty="0" err="1" smtClean="0">
                <a:ln w="17780" cmpd="sng">
                  <a:solidFill>
                    <a:schemeClr val="accent1">
                      <a:tint val="3000"/>
                    </a:schemeClr>
                  </a:solidFill>
                  <a:prstDash val="solid"/>
                  <a:miter lim="800000"/>
                </a:ln>
                <a:effectLst>
                  <a:outerShdw blurRad="55000" dist="50800" dir="5400000" algn="tl">
                    <a:srgbClr val="000000">
                      <a:alpha val="33000"/>
                    </a:srgbClr>
                  </a:outerShdw>
                </a:effectLst>
                <a:latin typeface="Times New Roman" panose="02020603050405020304" pitchFamily="18" charset="0"/>
                <a:cs typeface="Times New Roman" panose="02020603050405020304" pitchFamily="18" charset="0"/>
              </a:rPr>
              <a:t>Em</a:t>
            </a:r>
            <a:r>
              <a:rPr lang="en-US" sz="3200" b="1" dirty="0" smtClean="0">
                <a:ln w="17780" cmpd="sng">
                  <a:solidFill>
                    <a:schemeClr val="accent1">
                      <a:tint val="3000"/>
                    </a:schemeClr>
                  </a:solidFill>
                  <a:prstDash val="solid"/>
                  <a:miter lim="800000"/>
                </a:ln>
                <a:effectLst>
                  <a:outerShdw blurRad="55000" dist="50800" dir="5400000" algn="tl">
                    <a:srgbClr val="000000">
                      <a:alpha val="33000"/>
                    </a:srgbClr>
                  </a:outerShdw>
                </a:effectLst>
                <a:latin typeface="Times New Roman" panose="02020603050405020304" pitchFamily="18" charset="0"/>
                <a:cs typeface="Times New Roman" panose="02020603050405020304" pitchFamily="18" charset="0"/>
              </a:rPr>
              <a:t> </a:t>
            </a:r>
            <a:r>
              <a:rPr lang="en-US" sz="3200" b="1" dirty="0" err="1" smtClean="0">
                <a:ln w="17780" cmpd="sng">
                  <a:solidFill>
                    <a:schemeClr val="accent1">
                      <a:tint val="3000"/>
                    </a:schemeClr>
                  </a:solidFill>
                  <a:prstDash val="solid"/>
                  <a:miter lim="800000"/>
                </a:ln>
                <a:effectLst>
                  <a:outerShdw blurRad="55000" dist="50800" dir="5400000" algn="tl">
                    <a:srgbClr val="000000">
                      <a:alpha val="33000"/>
                    </a:srgbClr>
                  </a:outerShdw>
                </a:effectLst>
                <a:latin typeface="Times New Roman" panose="02020603050405020304" pitchFamily="18" charset="0"/>
                <a:cs typeface="Times New Roman" panose="02020603050405020304" pitchFamily="18" charset="0"/>
              </a:rPr>
              <a:t>hãy</a:t>
            </a:r>
            <a:r>
              <a:rPr lang="en-US" sz="3200" b="1" dirty="0" smtClean="0">
                <a:ln w="17780" cmpd="sng">
                  <a:solidFill>
                    <a:schemeClr val="accent1">
                      <a:tint val="3000"/>
                    </a:schemeClr>
                  </a:solidFill>
                  <a:prstDash val="solid"/>
                  <a:miter lim="800000"/>
                </a:ln>
                <a:effectLst>
                  <a:outerShdw blurRad="55000" dist="50800" dir="5400000" algn="tl">
                    <a:srgbClr val="000000">
                      <a:alpha val="33000"/>
                    </a:srgbClr>
                  </a:outerShdw>
                </a:effectLst>
                <a:latin typeface="Times New Roman" panose="02020603050405020304" pitchFamily="18" charset="0"/>
                <a:cs typeface="Times New Roman" panose="02020603050405020304" pitchFamily="18" charset="0"/>
              </a:rPr>
              <a:t> </a:t>
            </a:r>
            <a:r>
              <a:rPr lang="en-US" sz="3200" b="1" dirty="0" err="1" smtClean="0">
                <a:ln w="17780" cmpd="sng">
                  <a:solidFill>
                    <a:schemeClr val="accent1">
                      <a:tint val="3000"/>
                    </a:schemeClr>
                  </a:solidFill>
                  <a:prstDash val="solid"/>
                  <a:miter lim="800000"/>
                </a:ln>
                <a:effectLst>
                  <a:outerShdw blurRad="55000" dist="50800" dir="5400000" algn="tl">
                    <a:srgbClr val="000000">
                      <a:alpha val="33000"/>
                    </a:srgbClr>
                  </a:outerShdw>
                </a:effectLst>
                <a:latin typeface="Times New Roman" panose="02020603050405020304" pitchFamily="18" charset="0"/>
                <a:cs typeface="Times New Roman" panose="02020603050405020304" pitchFamily="18" charset="0"/>
              </a:rPr>
              <a:t>giúp</a:t>
            </a:r>
            <a:r>
              <a:rPr lang="en-US" sz="3200" b="1" dirty="0" smtClean="0">
                <a:ln w="17780" cmpd="sng">
                  <a:solidFill>
                    <a:schemeClr val="accent1">
                      <a:tint val="3000"/>
                    </a:schemeClr>
                  </a:solidFill>
                  <a:prstDash val="solid"/>
                  <a:miter lim="800000"/>
                </a:ln>
                <a:effectLst>
                  <a:outerShdw blurRad="55000" dist="50800" dir="5400000" algn="tl">
                    <a:srgbClr val="000000">
                      <a:alpha val="33000"/>
                    </a:srgbClr>
                  </a:outerShdw>
                </a:effectLst>
                <a:latin typeface="Times New Roman" panose="02020603050405020304" pitchFamily="18" charset="0"/>
                <a:cs typeface="Times New Roman" panose="02020603050405020304" pitchFamily="18" charset="0"/>
              </a:rPr>
              <a:t> </a:t>
            </a:r>
            <a:r>
              <a:rPr lang="en-US" sz="3200" b="1" dirty="0" err="1" smtClean="0">
                <a:ln w="17780" cmpd="sng">
                  <a:solidFill>
                    <a:schemeClr val="accent1">
                      <a:tint val="3000"/>
                    </a:schemeClr>
                  </a:solidFill>
                  <a:prstDash val="solid"/>
                  <a:miter lim="800000"/>
                </a:ln>
                <a:effectLst>
                  <a:outerShdw blurRad="55000" dist="50800" dir="5400000" algn="tl">
                    <a:srgbClr val="000000">
                      <a:alpha val="33000"/>
                    </a:srgbClr>
                  </a:outerShdw>
                </a:effectLst>
                <a:latin typeface="Times New Roman" panose="02020603050405020304" pitchFamily="18" charset="0"/>
                <a:cs typeface="Times New Roman" panose="02020603050405020304" pitchFamily="18" charset="0"/>
              </a:rPr>
              <a:t>các</a:t>
            </a:r>
            <a:r>
              <a:rPr lang="en-US" sz="3200" b="1" dirty="0" smtClean="0">
                <a:ln w="17780" cmpd="sng">
                  <a:solidFill>
                    <a:schemeClr val="accent1">
                      <a:tint val="3000"/>
                    </a:schemeClr>
                  </a:solidFill>
                  <a:prstDash val="solid"/>
                  <a:miter lim="800000"/>
                </a:ln>
                <a:effectLst>
                  <a:outerShdw blurRad="55000" dist="50800" dir="5400000" algn="tl">
                    <a:srgbClr val="000000">
                      <a:alpha val="33000"/>
                    </a:srgbClr>
                  </a:outerShdw>
                </a:effectLst>
                <a:latin typeface="Times New Roman" panose="02020603050405020304" pitchFamily="18" charset="0"/>
                <a:cs typeface="Times New Roman" panose="02020603050405020304" pitchFamily="18" charset="0"/>
              </a:rPr>
              <a:t> </a:t>
            </a:r>
            <a:r>
              <a:rPr lang="en-US" sz="3200" b="1" dirty="0" err="1" smtClean="0">
                <a:ln w="17780" cmpd="sng">
                  <a:solidFill>
                    <a:schemeClr val="accent1">
                      <a:tint val="3000"/>
                    </a:schemeClr>
                  </a:solidFill>
                  <a:prstDash val="solid"/>
                  <a:miter lim="800000"/>
                </a:ln>
                <a:effectLst>
                  <a:outerShdw blurRad="55000" dist="50800" dir="5400000" algn="tl">
                    <a:srgbClr val="000000">
                      <a:alpha val="33000"/>
                    </a:srgbClr>
                  </a:outerShdw>
                </a:effectLst>
                <a:latin typeface="Times New Roman" panose="02020603050405020304" pitchFamily="18" charset="0"/>
                <a:cs typeface="Times New Roman" panose="02020603050405020304" pitchFamily="18" charset="0"/>
              </a:rPr>
              <a:t>bạn</a:t>
            </a:r>
            <a:r>
              <a:rPr lang="en-US" sz="3200" b="1" dirty="0" smtClean="0">
                <a:ln w="17780" cmpd="sng">
                  <a:solidFill>
                    <a:schemeClr val="accent1">
                      <a:tint val="3000"/>
                    </a:schemeClr>
                  </a:solidFill>
                  <a:prstDash val="solid"/>
                  <a:miter lim="800000"/>
                </a:ln>
                <a:effectLst>
                  <a:outerShdw blurRad="55000" dist="50800" dir="5400000" algn="tl">
                    <a:srgbClr val="000000">
                      <a:alpha val="33000"/>
                    </a:srgbClr>
                  </a:outerShdw>
                </a:effectLst>
                <a:latin typeface="Times New Roman" panose="02020603050405020304" pitchFamily="18" charset="0"/>
                <a:cs typeface="Times New Roman" panose="02020603050405020304" pitchFamily="18" charset="0"/>
              </a:rPr>
              <a:t> </a:t>
            </a:r>
            <a:r>
              <a:rPr lang="en-US" sz="3200" b="1" dirty="0" err="1" smtClean="0">
                <a:ln w="17780" cmpd="sng">
                  <a:solidFill>
                    <a:schemeClr val="accent1">
                      <a:tint val="3000"/>
                    </a:schemeClr>
                  </a:solidFill>
                  <a:prstDash val="solid"/>
                  <a:miter lim="800000"/>
                </a:ln>
                <a:effectLst>
                  <a:outerShdw blurRad="55000" dist="50800" dir="5400000" algn="tl">
                    <a:srgbClr val="000000">
                      <a:alpha val="33000"/>
                    </a:srgbClr>
                  </a:outerShdw>
                </a:effectLst>
                <a:latin typeface="Times New Roman" panose="02020603050405020304" pitchFamily="18" charset="0"/>
                <a:cs typeface="Times New Roman" panose="02020603050405020304" pitchFamily="18" charset="0"/>
              </a:rPr>
              <a:t>ong</a:t>
            </a:r>
            <a:r>
              <a:rPr lang="en-US" sz="3200" b="1" dirty="0" smtClean="0">
                <a:ln w="17780" cmpd="sng">
                  <a:solidFill>
                    <a:schemeClr val="accent1">
                      <a:tint val="3000"/>
                    </a:schemeClr>
                  </a:solidFill>
                  <a:prstDash val="solid"/>
                  <a:miter lim="800000"/>
                </a:ln>
                <a:effectLst>
                  <a:outerShdw blurRad="55000" dist="50800" dir="5400000" algn="tl">
                    <a:srgbClr val="000000">
                      <a:alpha val="33000"/>
                    </a:srgbClr>
                  </a:outerShdw>
                </a:effectLst>
                <a:latin typeface="Times New Roman" panose="02020603050405020304" pitchFamily="18" charset="0"/>
                <a:cs typeface="Times New Roman" panose="02020603050405020304" pitchFamily="18" charset="0"/>
              </a:rPr>
              <a:t> </a:t>
            </a:r>
            <a:r>
              <a:rPr lang="en-US" sz="3200" b="1" dirty="0" err="1" smtClean="0">
                <a:ln w="17780" cmpd="sng">
                  <a:solidFill>
                    <a:schemeClr val="accent1">
                      <a:tint val="3000"/>
                    </a:schemeClr>
                  </a:solidFill>
                  <a:prstDash val="solid"/>
                  <a:miter lim="800000"/>
                </a:ln>
                <a:effectLst>
                  <a:outerShdw blurRad="55000" dist="50800" dir="5400000" algn="tl">
                    <a:srgbClr val="000000">
                      <a:alpha val="33000"/>
                    </a:srgbClr>
                  </a:outerShdw>
                </a:effectLst>
                <a:latin typeface="Times New Roman" panose="02020603050405020304" pitchFamily="18" charset="0"/>
                <a:cs typeface="Times New Roman" panose="02020603050405020304" pitchFamily="18" charset="0"/>
              </a:rPr>
              <a:t>đổi</a:t>
            </a:r>
            <a:r>
              <a:rPr lang="en-US" sz="3200" b="1" dirty="0" smtClean="0">
                <a:ln w="17780" cmpd="sng">
                  <a:solidFill>
                    <a:schemeClr val="accent1">
                      <a:tint val="3000"/>
                    </a:schemeClr>
                  </a:solidFill>
                  <a:prstDash val="solid"/>
                  <a:miter lim="800000"/>
                </a:ln>
                <a:effectLst>
                  <a:outerShdw blurRad="55000" dist="50800" dir="5400000" algn="tl">
                    <a:srgbClr val="000000">
                      <a:alpha val="33000"/>
                    </a:srgbClr>
                  </a:outerShdw>
                </a:effectLst>
                <a:latin typeface="Times New Roman" panose="02020603050405020304" pitchFamily="18" charset="0"/>
                <a:cs typeface="Times New Roman" panose="02020603050405020304" pitchFamily="18" charset="0"/>
              </a:rPr>
              <a:t> </a:t>
            </a:r>
            <a:r>
              <a:rPr lang="en-US" sz="3200" b="1" dirty="0" err="1" smtClean="0">
                <a:ln w="17780" cmpd="sng">
                  <a:solidFill>
                    <a:schemeClr val="accent1">
                      <a:tint val="3000"/>
                    </a:schemeClr>
                  </a:solidFill>
                  <a:prstDash val="solid"/>
                  <a:miter lim="800000"/>
                </a:ln>
                <a:effectLst>
                  <a:outerShdw blurRad="55000" dist="50800" dir="5400000" algn="tl">
                    <a:srgbClr val="000000">
                      <a:alpha val="33000"/>
                    </a:srgbClr>
                  </a:outerShdw>
                </a:effectLst>
                <a:latin typeface="Times New Roman" panose="02020603050405020304" pitchFamily="18" charset="0"/>
                <a:cs typeface="Times New Roman" panose="02020603050405020304" pitchFamily="18" charset="0"/>
              </a:rPr>
              <a:t>chỗ</a:t>
            </a:r>
            <a:r>
              <a:rPr lang="en-US" sz="3200" b="1" dirty="0" smtClean="0">
                <a:ln w="17780" cmpd="sng">
                  <a:solidFill>
                    <a:schemeClr val="accent1">
                      <a:tint val="3000"/>
                    </a:schemeClr>
                  </a:solidFill>
                  <a:prstDash val="solid"/>
                  <a:miter lim="800000"/>
                </a:ln>
                <a:effectLst>
                  <a:outerShdw blurRad="55000" dist="50800" dir="5400000" algn="tl">
                    <a:srgbClr val="000000">
                      <a:alpha val="33000"/>
                    </a:srgbClr>
                  </a:outerShdw>
                </a:effectLst>
                <a:latin typeface="Times New Roman" panose="02020603050405020304" pitchFamily="18" charset="0"/>
                <a:cs typeface="Times New Roman" panose="02020603050405020304" pitchFamily="18" charset="0"/>
              </a:rPr>
              <a:t> </a:t>
            </a:r>
            <a:r>
              <a:rPr lang="en-US" sz="3200" b="1" dirty="0" err="1" smtClean="0">
                <a:ln w="17780" cmpd="sng">
                  <a:solidFill>
                    <a:schemeClr val="accent1">
                      <a:tint val="3000"/>
                    </a:schemeClr>
                  </a:solidFill>
                  <a:prstDash val="solid"/>
                  <a:miter lim="800000"/>
                </a:ln>
                <a:effectLst>
                  <a:outerShdw blurRad="55000" dist="50800" dir="5400000" algn="tl">
                    <a:srgbClr val="000000">
                      <a:alpha val="33000"/>
                    </a:srgbClr>
                  </a:outerShdw>
                </a:effectLst>
                <a:latin typeface="Times New Roman" panose="02020603050405020304" pitchFamily="18" charset="0"/>
                <a:cs typeface="Times New Roman" panose="02020603050405020304" pitchFamily="18" charset="0"/>
              </a:rPr>
              <a:t>hai</a:t>
            </a:r>
            <a:r>
              <a:rPr lang="en-US" sz="3200" b="1" dirty="0" smtClean="0">
                <a:ln w="17780" cmpd="sng">
                  <a:solidFill>
                    <a:schemeClr val="accent1">
                      <a:tint val="3000"/>
                    </a:schemeClr>
                  </a:solidFill>
                  <a:prstDash val="solid"/>
                  <a:miter lim="800000"/>
                </a:ln>
                <a:effectLst>
                  <a:outerShdw blurRad="55000" dist="50800" dir="5400000" algn="tl">
                    <a:srgbClr val="000000">
                      <a:alpha val="33000"/>
                    </a:srgbClr>
                  </a:outerShdw>
                </a:effectLst>
                <a:latin typeface="Times New Roman" panose="02020603050405020304" pitchFamily="18" charset="0"/>
                <a:cs typeface="Times New Roman" panose="02020603050405020304" pitchFamily="18" charset="0"/>
              </a:rPr>
              <a:t> </a:t>
            </a:r>
            <a:r>
              <a:rPr lang="en-US" sz="3200" b="1" dirty="0" err="1" smtClean="0">
                <a:ln w="17780" cmpd="sng">
                  <a:solidFill>
                    <a:schemeClr val="accent1">
                      <a:tint val="3000"/>
                    </a:schemeClr>
                  </a:solidFill>
                  <a:prstDash val="solid"/>
                  <a:miter lim="800000"/>
                </a:ln>
                <a:effectLst>
                  <a:outerShdw blurRad="55000" dist="50800" dir="5400000" algn="tl">
                    <a:srgbClr val="000000">
                      <a:alpha val="33000"/>
                    </a:srgbClr>
                  </a:outerShdw>
                </a:effectLst>
                <a:latin typeface="Times New Roman" panose="02020603050405020304" pitchFamily="18" charset="0"/>
                <a:cs typeface="Times New Roman" panose="02020603050405020304" pitchFamily="18" charset="0"/>
              </a:rPr>
              <a:t>thẻ</a:t>
            </a:r>
            <a:r>
              <a:rPr lang="en-US" sz="3200" b="1" dirty="0" smtClean="0">
                <a:ln w="17780" cmpd="sng">
                  <a:solidFill>
                    <a:schemeClr val="accent1">
                      <a:tint val="3000"/>
                    </a:schemeClr>
                  </a:solidFill>
                  <a:prstDash val="solid"/>
                  <a:miter lim="800000"/>
                </a:ln>
                <a:effectLst>
                  <a:outerShdw blurRad="55000" dist="50800" dir="5400000" algn="tl">
                    <a:srgbClr val="000000">
                      <a:alpha val="33000"/>
                    </a:srgbClr>
                  </a:outerShdw>
                </a:effectLst>
                <a:latin typeface="Times New Roman" panose="02020603050405020304" pitchFamily="18" charset="0"/>
                <a:cs typeface="Times New Roman" panose="02020603050405020304" pitchFamily="18" charset="0"/>
              </a:rPr>
              <a:t> </a:t>
            </a:r>
            <a:r>
              <a:rPr lang="en-US" sz="3200" b="1" dirty="0" err="1" smtClean="0">
                <a:ln w="17780" cmpd="sng">
                  <a:solidFill>
                    <a:schemeClr val="accent1">
                      <a:tint val="3000"/>
                    </a:schemeClr>
                  </a:solidFill>
                  <a:prstDash val="solid"/>
                  <a:miter lim="800000"/>
                </a:ln>
                <a:effectLst>
                  <a:outerShdw blurRad="55000" dist="50800" dir="5400000" algn="tl">
                    <a:srgbClr val="000000">
                      <a:alpha val="33000"/>
                    </a:srgbClr>
                  </a:outerShdw>
                </a:effectLst>
                <a:latin typeface="Times New Roman" panose="02020603050405020304" pitchFamily="18" charset="0"/>
                <a:cs typeface="Times New Roman" panose="02020603050405020304" pitchFamily="18" charset="0"/>
              </a:rPr>
              <a:t>số</a:t>
            </a:r>
            <a:r>
              <a:rPr lang="en-US" sz="3200" b="1" dirty="0" smtClean="0">
                <a:ln w="17780" cmpd="sng">
                  <a:solidFill>
                    <a:schemeClr val="accent1">
                      <a:tint val="3000"/>
                    </a:schemeClr>
                  </a:solidFill>
                  <a:prstDash val="solid"/>
                  <a:miter lim="800000"/>
                </a:ln>
                <a:effectLst>
                  <a:outerShdw blurRad="55000" dist="50800" dir="5400000" algn="tl">
                    <a:srgbClr val="000000">
                      <a:alpha val="33000"/>
                    </a:srgbClr>
                  </a:outerShdw>
                </a:effectLst>
                <a:latin typeface="Times New Roman" panose="02020603050405020304" pitchFamily="18" charset="0"/>
                <a:cs typeface="Times New Roman" panose="02020603050405020304" pitchFamily="18" charset="0"/>
              </a:rPr>
              <a:t> </a:t>
            </a:r>
            <a:r>
              <a:rPr lang="en-US" sz="3200" b="1" dirty="0" err="1" smtClean="0">
                <a:ln w="17780" cmpd="sng">
                  <a:solidFill>
                    <a:schemeClr val="accent1">
                      <a:tint val="3000"/>
                    </a:schemeClr>
                  </a:solidFill>
                  <a:prstDash val="solid"/>
                  <a:miter lim="800000"/>
                </a:ln>
                <a:effectLst>
                  <a:outerShdw blurRad="55000" dist="50800" dir="5400000" algn="tl">
                    <a:srgbClr val="000000">
                      <a:alpha val="33000"/>
                    </a:srgbClr>
                  </a:outerShdw>
                </a:effectLst>
                <a:latin typeface="Times New Roman" panose="02020603050405020304" pitchFamily="18" charset="0"/>
                <a:cs typeface="Times New Roman" panose="02020603050405020304" pitchFamily="18" charset="0"/>
              </a:rPr>
              <a:t>trong</a:t>
            </a:r>
            <a:r>
              <a:rPr lang="en-US" sz="3200" b="1" dirty="0" smtClean="0">
                <a:ln w="17780" cmpd="sng">
                  <a:solidFill>
                    <a:schemeClr val="accent1">
                      <a:tint val="3000"/>
                    </a:schemeClr>
                  </a:solidFill>
                  <a:prstDash val="solid"/>
                  <a:miter lim="800000"/>
                </a:ln>
                <a:effectLst>
                  <a:outerShdw blurRad="55000" dist="50800" dir="5400000" algn="tl">
                    <a:srgbClr val="000000">
                      <a:alpha val="33000"/>
                    </a:srgbClr>
                  </a:outerShdw>
                </a:effectLst>
                <a:latin typeface="Times New Roman" panose="02020603050405020304" pitchFamily="18" charset="0"/>
                <a:cs typeface="Times New Roman" panose="02020603050405020304" pitchFamily="18" charset="0"/>
              </a:rPr>
              <a:t> </a:t>
            </a:r>
            <a:r>
              <a:rPr lang="en-US" sz="3200" b="1" dirty="0" err="1" smtClean="0">
                <a:ln w="17780" cmpd="sng">
                  <a:solidFill>
                    <a:schemeClr val="accent1">
                      <a:tint val="3000"/>
                    </a:schemeClr>
                  </a:solidFill>
                  <a:prstDash val="solid"/>
                  <a:miter lim="800000"/>
                </a:ln>
                <a:effectLst>
                  <a:outerShdw blurRad="55000" dist="50800" dir="5400000" algn="tl">
                    <a:srgbClr val="000000">
                      <a:alpha val="33000"/>
                    </a:srgbClr>
                  </a:outerShdw>
                </a:effectLst>
                <a:latin typeface="Times New Roman" panose="02020603050405020304" pitchFamily="18" charset="0"/>
                <a:cs typeface="Times New Roman" panose="02020603050405020304" pitchFamily="18" charset="0"/>
              </a:rPr>
              <a:t>hình</a:t>
            </a:r>
            <a:r>
              <a:rPr lang="en-US" sz="3200" b="1" dirty="0" smtClean="0">
                <a:ln w="17780" cmpd="sng">
                  <a:solidFill>
                    <a:schemeClr val="accent1">
                      <a:tint val="3000"/>
                    </a:schemeClr>
                  </a:solidFill>
                  <a:prstDash val="solid"/>
                  <a:miter lim="800000"/>
                </a:ln>
                <a:effectLst>
                  <a:outerShdw blurRad="55000" dist="50800" dir="5400000" algn="tl">
                    <a:srgbClr val="000000">
                      <a:alpha val="33000"/>
                    </a:srgbClr>
                  </a:outerShdw>
                </a:effectLst>
                <a:latin typeface="Times New Roman" panose="02020603050405020304" pitchFamily="18" charset="0"/>
                <a:cs typeface="Times New Roman" panose="02020603050405020304" pitchFamily="18" charset="0"/>
              </a:rPr>
              <a:t> </a:t>
            </a:r>
            <a:r>
              <a:rPr lang="en-US" sz="3200" b="1" dirty="0" err="1" smtClean="0">
                <a:ln w="17780" cmpd="sng">
                  <a:solidFill>
                    <a:schemeClr val="accent1">
                      <a:tint val="3000"/>
                    </a:schemeClr>
                  </a:solidFill>
                  <a:prstDash val="solid"/>
                  <a:miter lim="800000"/>
                </a:ln>
                <a:effectLst>
                  <a:outerShdw blurRad="55000" dist="50800" dir="5400000" algn="tl">
                    <a:srgbClr val="000000">
                      <a:alpha val="33000"/>
                    </a:srgbClr>
                  </a:outerShdw>
                </a:effectLst>
                <a:latin typeface="Times New Roman" panose="02020603050405020304" pitchFamily="18" charset="0"/>
                <a:cs typeface="Times New Roman" panose="02020603050405020304" pitchFamily="18" charset="0"/>
              </a:rPr>
              <a:t>dưới</a:t>
            </a:r>
            <a:r>
              <a:rPr lang="en-US" sz="3200" b="1" dirty="0" smtClean="0">
                <a:ln w="17780" cmpd="sng">
                  <a:solidFill>
                    <a:schemeClr val="accent1">
                      <a:tint val="3000"/>
                    </a:schemeClr>
                  </a:solidFill>
                  <a:prstDash val="solid"/>
                  <a:miter lim="800000"/>
                </a:ln>
                <a:effectLst>
                  <a:outerShdw blurRad="55000" dist="50800" dir="5400000" algn="tl">
                    <a:srgbClr val="000000">
                      <a:alpha val="33000"/>
                    </a:srgbClr>
                  </a:outerShdw>
                </a:effectLst>
                <a:latin typeface="Times New Roman" panose="02020603050405020304" pitchFamily="18" charset="0"/>
                <a:cs typeface="Times New Roman" panose="02020603050405020304" pitchFamily="18" charset="0"/>
              </a:rPr>
              <a:t> </a:t>
            </a:r>
            <a:r>
              <a:rPr lang="en-US" sz="3200" b="1" dirty="0" err="1" smtClean="0">
                <a:ln w="17780" cmpd="sng">
                  <a:solidFill>
                    <a:schemeClr val="accent1">
                      <a:tint val="3000"/>
                    </a:schemeClr>
                  </a:solidFill>
                  <a:prstDash val="solid"/>
                  <a:miter lim="800000"/>
                </a:ln>
                <a:effectLst>
                  <a:outerShdw blurRad="55000" dist="50800" dir="5400000" algn="tl">
                    <a:srgbClr val="000000">
                      <a:alpha val="33000"/>
                    </a:srgbClr>
                  </a:outerShdw>
                </a:effectLst>
                <a:latin typeface="Times New Roman" panose="02020603050405020304" pitchFamily="18" charset="0"/>
                <a:cs typeface="Times New Roman" panose="02020603050405020304" pitchFamily="18" charset="0"/>
              </a:rPr>
              <a:t>đây</a:t>
            </a:r>
            <a:r>
              <a:rPr lang="en-US" sz="3200" b="1" dirty="0" smtClean="0">
                <a:ln w="17780" cmpd="sng">
                  <a:solidFill>
                    <a:schemeClr val="accent1">
                      <a:tint val="3000"/>
                    </a:schemeClr>
                  </a:solidFill>
                  <a:prstDash val="solid"/>
                  <a:miter lim="800000"/>
                </a:ln>
                <a:effectLst>
                  <a:outerShdw blurRad="55000" dist="50800" dir="5400000" algn="tl">
                    <a:srgbClr val="000000">
                      <a:alpha val="33000"/>
                    </a:srgbClr>
                  </a:outerShdw>
                </a:effectLst>
                <a:latin typeface="Times New Roman" panose="02020603050405020304" pitchFamily="18" charset="0"/>
                <a:cs typeface="Times New Roman" panose="02020603050405020304" pitchFamily="18" charset="0"/>
              </a:rPr>
              <a:t> </a:t>
            </a:r>
            <a:r>
              <a:rPr lang="en-US" sz="3200" b="1" dirty="0" err="1" smtClean="0">
                <a:ln w="17780" cmpd="sng">
                  <a:solidFill>
                    <a:schemeClr val="accent1">
                      <a:tint val="3000"/>
                    </a:schemeClr>
                  </a:solidFill>
                  <a:prstDash val="solid"/>
                  <a:miter lim="800000"/>
                </a:ln>
                <a:effectLst>
                  <a:outerShdw blurRad="55000" dist="50800" dir="5400000" algn="tl">
                    <a:srgbClr val="000000">
                      <a:alpha val="33000"/>
                    </a:srgbClr>
                  </a:outerShdw>
                </a:effectLst>
                <a:latin typeface="Times New Roman" panose="02020603050405020304" pitchFamily="18" charset="0"/>
                <a:cs typeface="Times New Roman" panose="02020603050405020304" pitchFamily="18" charset="0"/>
              </a:rPr>
              <a:t>để</a:t>
            </a:r>
            <a:r>
              <a:rPr lang="en-US" sz="3200" b="1" dirty="0" smtClean="0">
                <a:ln w="17780" cmpd="sng">
                  <a:solidFill>
                    <a:schemeClr val="accent1">
                      <a:tint val="3000"/>
                    </a:schemeClr>
                  </a:solidFill>
                  <a:prstDash val="solid"/>
                  <a:miter lim="800000"/>
                </a:ln>
                <a:effectLst>
                  <a:outerShdw blurRad="55000" dist="50800" dir="5400000" algn="tl">
                    <a:srgbClr val="000000">
                      <a:alpha val="33000"/>
                    </a:srgbClr>
                  </a:outerShdw>
                </a:effectLst>
                <a:latin typeface="Times New Roman" panose="02020603050405020304" pitchFamily="18" charset="0"/>
                <a:cs typeface="Times New Roman" panose="02020603050405020304" pitchFamily="18" charset="0"/>
              </a:rPr>
              <a:t> </a:t>
            </a:r>
            <a:r>
              <a:rPr lang="en-US" sz="3200" b="1" dirty="0" err="1" smtClean="0">
                <a:ln w="17780" cmpd="sng">
                  <a:solidFill>
                    <a:schemeClr val="accent1">
                      <a:tint val="3000"/>
                    </a:schemeClr>
                  </a:solidFill>
                  <a:prstDash val="solid"/>
                  <a:miter lim="800000"/>
                </a:ln>
                <a:effectLst>
                  <a:outerShdw blurRad="55000" dist="50800" dir="5400000" algn="tl">
                    <a:srgbClr val="000000">
                      <a:alpha val="33000"/>
                    </a:srgbClr>
                  </a:outerShdw>
                </a:effectLst>
                <a:latin typeface="Times New Roman" panose="02020603050405020304" pitchFamily="18" charset="0"/>
                <a:cs typeface="Times New Roman" panose="02020603050405020304" pitchFamily="18" charset="0"/>
              </a:rPr>
              <a:t>được</a:t>
            </a:r>
            <a:r>
              <a:rPr lang="en-US" sz="3200" b="1" dirty="0" smtClean="0">
                <a:ln w="17780" cmpd="sng">
                  <a:solidFill>
                    <a:schemeClr val="accent1">
                      <a:tint val="3000"/>
                    </a:schemeClr>
                  </a:solidFill>
                  <a:prstDash val="solid"/>
                  <a:miter lim="800000"/>
                </a:ln>
                <a:effectLst>
                  <a:outerShdw blurRad="55000" dist="50800" dir="5400000" algn="tl">
                    <a:srgbClr val="000000">
                      <a:alpha val="33000"/>
                    </a:srgbClr>
                  </a:outerShdw>
                </a:effectLst>
                <a:latin typeface="Times New Roman" panose="02020603050405020304" pitchFamily="18" charset="0"/>
                <a:cs typeface="Times New Roman" panose="02020603050405020304" pitchFamily="18" charset="0"/>
              </a:rPr>
              <a:t> </a:t>
            </a:r>
            <a:r>
              <a:rPr lang="en-US" sz="3200" b="1" dirty="0" err="1" smtClean="0">
                <a:ln w="17780" cmpd="sng">
                  <a:solidFill>
                    <a:schemeClr val="accent1">
                      <a:tint val="3000"/>
                    </a:schemeClr>
                  </a:solidFill>
                  <a:prstDash val="solid"/>
                  <a:miter lim="800000"/>
                </a:ln>
                <a:effectLst>
                  <a:outerShdw blurRad="55000" dist="50800" dir="5400000" algn="tl">
                    <a:srgbClr val="000000">
                      <a:alpha val="33000"/>
                    </a:srgbClr>
                  </a:outerShdw>
                </a:effectLst>
                <a:latin typeface="Times New Roman" panose="02020603050405020304" pitchFamily="18" charset="0"/>
                <a:cs typeface="Times New Roman" panose="02020603050405020304" pitchFamily="18" charset="0"/>
              </a:rPr>
              <a:t>phép</a:t>
            </a:r>
            <a:r>
              <a:rPr lang="en-US" sz="3200" b="1" dirty="0" smtClean="0">
                <a:ln w="17780" cmpd="sng">
                  <a:solidFill>
                    <a:schemeClr val="accent1">
                      <a:tint val="3000"/>
                    </a:schemeClr>
                  </a:solidFill>
                  <a:prstDash val="solid"/>
                  <a:miter lim="800000"/>
                </a:ln>
                <a:effectLst>
                  <a:outerShdw blurRad="55000" dist="50800" dir="5400000" algn="tl">
                    <a:srgbClr val="000000">
                      <a:alpha val="33000"/>
                    </a:srgbClr>
                  </a:outerShdw>
                </a:effectLst>
                <a:latin typeface="Times New Roman" panose="02020603050405020304" pitchFamily="18" charset="0"/>
                <a:cs typeface="Times New Roman" panose="02020603050405020304" pitchFamily="18" charset="0"/>
              </a:rPr>
              <a:t> </a:t>
            </a:r>
            <a:r>
              <a:rPr lang="en-US" sz="3200" b="1" dirty="0" err="1" smtClean="0">
                <a:ln w="17780" cmpd="sng">
                  <a:solidFill>
                    <a:schemeClr val="accent1">
                      <a:tint val="3000"/>
                    </a:schemeClr>
                  </a:solidFill>
                  <a:prstDash val="solid"/>
                  <a:miter lim="800000"/>
                </a:ln>
                <a:effectLst>
                  <a:outerShdw blurRad="55000" dist="50800" dir="5400000" algn="tl">
                    <a:srgbClr val="000000">
                      <a:alpha val="33000"/>
                    </a:srgbClr>
                  </a:outerShdw>
                </a:effectLst>
                <a:latin typeface="Times New Roman" panose="02020603050405020304" pitchFamily="18" charset="0"/>
                <a:cs typeface="Times New Roman" panose="02020603050405020304" pitchFamily="18" charset="0"/>
              </a:rPr>
              <a:t>tính</a:t>
            </a:r>
            <a:r>
              <a:rPr lang="en-US" sz="3200" b="1" dirty="0" smtClean="0">
                <a:ln w="17780" cmpd="sng">
                  <a:solidFill>
                    <a:schemeClr val="accent1">
                      <a:tint val="3000"/>
                    </a:schemeClr>
                  </a:solidFill>
                  <a:prstDash val="solid"/>
                  <a:miter lim="800000"/>
                </a:ln>
                <a:effectLst>
                  <a:outerShdw blurRad="55000" dist="50800" dir="5400000" algn="tl">
                    <a:srgbClr val="000000">
                      <a:alpha val="33000"/>
                    </a:srgbClr>
                  </a:outerShdw>
                </a:effectLst>
                <a:latin typeface="Times New Roman" panose="02020603050405020304" pitchFamily="18" charset="0"/>
                <a:cs typeface="Times New Roman" panose="02020603050405020304" pitchFamily="18" charset="0"/>
              </a:rPr>
              <a:t> </a:t>
            </a:r>
            <a:r>
              <a:rPr lang="en-US" sz="3200" b="1" dirty="0" err="1" smtClean="0">
                <a:ln w="17780" cmpd="sng">
                  <a:solidFill>
                    <a:schemeClr val="accent1">
                      <a:tint val="3000"/>
                    </a:schemeClr>
                  </a:solidFill>
                  <a:prstDash val="solid"/>
                  <a:miter lim="800000"/>
                </a:ln>
                <a:effectLst>
                  <a:outerShdw blurRad="55000" dist="50800" dir="5400000" algn="tl">
                    <a:srgbClr val="000000">
                      <a:alpha val="33000"/>
                    </a:srgbClr>
                  </a:outerShdw>
                </a:effectLst>
                <a:latin typeface="Times New Roman" panose="02020603050405020304" pitchFamily="18" charset="0"/>
                <a:cs typeface="Times New Roman" panose="02020603050405020304" pitchFamily="18" charset="0"/>
              </a:rPr>
              <a:t>đúng</a:t>
            </a:r>
            <a:r>
              <a:rPr lang="en-US" sz="3200" b="1" dirty="0" smtClean="0">
                <a:ln w="17780" cmpd="sng">
                  <a:solidFill>
                    <a:schemeClr val="accent1">
                      <a:tint val="3000"/>
                    </a:schemeClr>
                  </a:solidFill>
                  <a:prstDash val="solid"/>
                  <a:miter lim="800000"/>
                </a:ln>
                <a:effectLst>
                  <a:outerShdw blurRad="55000" dist="50800" dir="5400000" algn="tl">
                    <a:srgbClr val="000000">
                      <a:alpha val="33000"/>
                    </a:srgbClr>
                  </a:outerShdw>
                </a:effectLst>
                <a:latin typeface="Times New Roman" panose="02020603050405020304" pitchFamily="18" charset="0"/>
                <a:cs typeface="Times New Roman" panose="02020603050405020304" pitchFamily="18" charset="0"/>
              </a:rPr>
              <a:t>. </a:t>
            </a:r>
            <a:endParaRPr lang="en-US" sz="3200" b="1" dirty="0">
              <a:ln w="17780" cmpd="sng">
                <a:solidFill>
                  <a:schemeClr val="accent1">
                    <a:tint val="3000"/>
                  </a:schemeClr>
                </a:solidFill>
                <a:prstDash val="solid"/>
                <a:miter lim="800000"/>
              </a:ln>
              <a:effectLst>
                <a:outerShdw blurRad="55000" dist="50800" dir="5400000" algn="tl">
                  <a:srgbClr val="000000">
                    <a:alpha val="33000"/>
                  </a:srgbClr>
                </a:outerShdw>
              </a:effectLst>
              <a:latin typeface="VNI-Cooper" pitchFamily="2" charset="0"/>
              <a:cs typeface="+mn-cs"/>
            </a:endParaRPr>
          </a:p>
        </p:txBody>
      </p:sp>
      <p:sp>
        <p:nvSpPr>
          <p:cNvPr id="12" name="TextBox 26"/>
          <p:cNvSpPr txBox="1">
            <a:spLocks noChangeArrowheads="1"/>
          </p:cNvSpPr>
          <p:nvPr/>
        </p:nvSpPr>
        <p:spPr bwMode="auto">
          <a:xfrm>
            <a:off x="1219200" y="3159125"/>
            <a:ext cx="35814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6600" b="1" dirty="0">
                <a:latin typeface="VNI-Times" pitchFamily="2" charset="0"/>
              </a:rPr>
              <a:t> </a:t>
            </a:r>
            <a:endParaRPr lang="en-GB" altLang="en-US" sz="4400" b="1" dirty="0">
              <a:latin typeface="VNI-Times" pitchFamily="2" charset="0"/>
            </a:endParaRPr>
          </a:p>
        </p:txBody>
      </p:sp>
      <p:sp>
        <p:nvSpPr>
          <p:cNvPr id="13" name="TextBox 26"/>
          <p:cNvSpPr txBox="1">
            <a:spLocks noChangeArrowheads="1"/>
          </p:cNvSpPr>
          <p:nvPr/>
        </p:nvSpPr>
        <p:spPr bwMode="auto">
          <a:xfrm>
            <a:off x="5715000" y="2320925"/>
            <a:ext cx="35814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6600" b="1" dirty="0">
                <a:latin typeface="VNI-Times" pitchFamily="2" charset="0"/>
              </a:rPr>
              <a:t> </a:t>
            </a:r>
            <a:endParaRPr lang="en-GB" altLang="en-US" sz="4400" b="1" dirty="0">
              <a:latin typeface="VNI-Times" pitchFamily="2" charset="0"/>
            </a:endParaRPr>
          </a:p>
        </p:txBody>
      </p:sp>
      <p:sp>
        <p:nvSpPr>
          <p:cNvPr id="14" name="TextBox 26"/>
          <p:cNvSpPr txBox="1">
            <a:spLocks noChangeArrowheads="1"/>
          </p:cNvSpPr>
          <p:nvPr/>
        </p:nvSpPr>
        <p:spPr bwMode="auto">
          <a:xfrm>
            <a:off x="5715000" y="3159125"/>
            <a:ext cx="35814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6600" b="1" dirty="0">
                <a:latin typeface="VNI-Times" pitchFamily="2" charset="0"/>
              </a:rPr>
              <a:t> </a:t>
            </a:r>
            <a:endParaRPr lang="en-GB" altLang="en-US" sz="4400" b="1" dirty="0">
              <a:latin typeface="VNI-Times" pitchFamily="2" charset="0"/>
            </a:endParaRPr>
          </a:p>
        </p:txBody>
      </p:sp>
      <p:sp>
        <p:nvSpPr>
          <p:cNvPr id="15" name="Oval 14"/>
          <p:cNvSpPr/>
          <p:nvPr/>
        </p:nvSpPr>
        <p:spPr>
          <a:xfrm>
            <a:off x="381000" y="228600"/>
            <a:ext cx="698376" cy="685800"/>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latin typeface="UTM Avo" panose="02040603050506020204" pitchFamily="18" charset="0"/>
                <a:ea typeface="AvantGarde" panose="00000400000000000000" pitchFamily="2" charset="0"/>
                <a:cs typeface="AvantGarde" panose="00000400000000000000" pitchFamily="2" charset="0"/>
              </a:rPr>
              <a:t>2</a:t>
            </a:r>
            <a:endParaRPr lang="en-US" sz="4400" b="1" dirty="0">
              <a:latin typeface="UTM Avo" panose="02040603050506020204" pitchFamily="18" charset="0"/>
              <a:ea typeface="AvantGarde" panose="00000400000000000000" pitchFamily="2" charset="0"/>
              <a:cs typeface="AvantGarde" panose="00000400000000000000" pitchFamily="2" charset="0"/>
            </a:endParaRPr>
          </a:p>
        </p:txBody>
      </p:sp>
      <p:pic>
        <p:nvPicPr>
          <p:cNvPr id="9218" name="Picture 2" descr="Tổ ong Vẽ hình Ảnh - con ong 512*512 minh bạch Png Tải về miễn phí - Màu  Vàng, Phim Hoạt Hình, Không Xương Sống."/>
          <p:cNvPicPr>
            <a:picLocks noChangeAspect="1" noChangeArrowheads="1"/>
          </p:cNvPicPr>
          <p:nvPr/>
        </p:nvPicPr>
        <p:blipFill>
          <a:blip r:embed="rId1" cstate="print"/>
          <a:srcRect/>
          <a:stretch>
            <a:fillRect/>
          </a:stretch>
        </p:blipFill>
        <p:spPr bwMode="auto">
          <a:xfrm>
            <a:off x="1676400" y="2819400"/>
            <a:ext cx="1066800" cy="1066800"/>
          </a:xfrm>
          <a:prstGeom prst="rect">
            <a:avLst/>
          </a:prstGeom>
          <a:noFill/>
        </p:spPr>
      </p:pic>
      <p:pic>
        <p:nvPicPr>
          <p:cNvPr id="16" name="Picture 2" descr="Tổ ong Vẽ hình Ảnh - con ong 512*512 minh bạch Png Tải về miễn phí - Màu  Vàng, Phim Hoạt Hình, Không Xương Sống."/>
          <p:cNvPicPr>
            <a:picLocks noChangeAspect="1" noChangeArrowheads="1"/>
          </p:cNvPicPr>
          <p:nvPr/>
        </p:nvPicPr>
        <p:blipFill>
          <a:blip r:embed="rId1" cstate="print"/>
          <a:srcRect/>
          <a:stretch>
            <a:fillRect/>
          </a:stretch>
        </p:blipFill>
        <p:spPr bwMode="auto">
          <a:xfrm>
            <a:off x="6705600" y="4114800"/>
            <a:ext cx="990600" cy="990600"/>
          </a:xfrm>
          <a:prstGeom prst="rect">
            <a:avLst/>
          </a:prstGeom>
          <a:noFill/>
        </p:spPr>
      </p:pic>
      <p:pic>
        <p:nvPicPr>
          <p:cNvPr id="17" name="Picture 2" descr="Tổ ong Vẽ hình Ảnh - con ong 512*512 minh bạch Png Tải về miễn phí - Màu  Vàng, Phim Hoạt Hình, Không Xương Sống."/>
          <p:cNvPicPr>
            <a:picLocks noChangeAspect="1" noChangeArrowheads="1"/>
          </p:cNvPicPr>
          <p:nvPr/>
        </p:nvPicPr>
        <p:blipFill>
          <a:blip r:embed="rId1" cstate="print"/>
          <a:srcRect/>
          <a:stretch>
            <a:fillRect/>
          </a:stretch>
        </p:blipFill>
        <p:spPr bwMode="auto">
          <a:xfrm>
            <a:off x="6019800" y="2209800"/>
            <a:ext cx="990600" cy="990600"/>
          </a:xfrm>
          <a:prstGeom prst="rect">
            <a:avLst/>
          </a:prstGeom>
          <a:noFill/>
        </p:spPr>
      </p:pic>
      <p:sp>
        <p:nvSpPr>
          <p:cNvPr id="18" name="Rectangle 17"/>
          <p:cNvSpPr/>
          <p:nvPr/>
        </p:nvSpPr>
        <p:spPr>
          <a:xfrm>
            <a:off x="3581400" y="2590800"/>
            <a:ext cx="762000" cy="5334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smtClean="0"/>
              <a:t>4</a:t>
            </a:r>
            <a:endParaRPr lang="en-US" sz="3600" dirty="0"/>
          </a:p>
        </p:txBody>
      </p:sp>
      <p:sp>
        <p:nvSpPr>
          <p:cNvPr id="19" name="Rectangle 18"/>
          <p:cNvSpPr/>
          <p:nvPr/>
        </p:nvSpPr>
        <p:spPr>
          <a:xfrm>
            <a:off x="4419600" y="2590800"/>
            <a:ext cx="762000" cy="5334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smtClean="0"/>
              <a:t>1</a:t>
            </a:r>
            <a:endParaRPr lang="en-US" sz="3600" dirty="0"/>
          </a:p>
        </p:txBody>
      </p:sp>
      <p:sp>
        <p:nvSpPr>
          <p:cNvPr id="20" name="Rectangle 19"/>
          <p:cNvSpPr/>
          <p:nvPr/>
        </p:nvSpPr>
        <p:spPr>
          <a:xfrm>
            <a:off x="4419600" y="3352800"/>
            <a:ext cx="762000" cy="5334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smtClean="0"/>
              <a:t>2</a:t>
            </a:r>
            <a:endParaRPr lang="en-US" sz="3600" dirty="0"/>
          </a:p>
        </p:txBody>
      </p:sp>
      <p:cxnSp>
        <p:nvCxnSpPr>
          <p:cNvPr id="22" name="Straight Connector 21"/>
          <p:cNvCxnSpPr/>
          <p:nvPr/>
        </p:nvCxnSpPr>
        <p:spPr>
          <a:xfrm>
            <a:off x="3581400" y="4267200"/>
            <a:ext cx="1676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3657600" y="4419600"/>
            <a:ext cx="762000" cy="5334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smtClean="0"/>
              <a:t>8</a:t>
            </a:r>
            <a:endParaRPr lang="en-US" sz="3600" dirty="0"/>
          </a:p>
        </p:txBody>
      </p:sp>
      <p:sp>
        <p:nvSpPr>
          <p:cNvPr id="24" name="Rectangle 23"/>
          <p:cNvSpPr/>
          <p:nvPr/>
        </p:nvSpPr>
        <p:spPr>
          <a:xfrm>
            <a:off x="4495800" y="4419600"/>
            <a:ext cx="762000" cy="5334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smtClean="0"/>
              <a:t>4</a:t>
            </a:r>
            <a:endParaRPr lang="en-US" sz="3600" dirty="0"/>
          </a:p>
        </p:txBody>
      </p:sp>
      <p:sp>
        <p:nvSpPr>
          <p:cNvPr id="26" name="Rectangle 25"/>
          <p:cNvSpPr/>
          <p:nvPr/>
        </p:nvSpPr>
        <p:spPr>
          <a:xfrm>
            <a:off x="3352800" y="3276600"/>
            <a:ext cx="304800" cy="523220"/>
          </a:xfrm>
          <a:prstGeom prst="rect">
            <a:avLst/>
          </a:prstGeom>
        </p:spPr>
        <p:txBody>
          <a:bodyPr wrap="square">
            <a:spAutoFit/>
          </a:bodyPr>
          <a:lstStyle/>
          <a:p>
            <a:pPr>
              <a:spcBef>
                <a:spcPct val="50000"/>
              </a:spcBef>
            </a:pPr>
            <a:r>
              <a:rPr lang="en-US" sz="2800" b="1" dirty="0" smtClean="0"/>
              <a:t>x</a:t>
            </a:r>
            <a:endParaRPr lang="en-US" sz="28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33333E-6 -1.24884E-6 L -0.16667 0.13321 " pathEditMode="relative" ptsTypes="AA">
                                      <p:cBhvr>
                                        <p:cTn id="6" dur="2000" fill="hold"/>
                                        <p:tgtEl>
                                          <p:spTgt spid="17"/>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0.2125 0.12766 L -0.27083 0.02775 " pathEditMode="relative" rAng="0" ptsTypes="AA">
                                      <p:cBhvr>
                                        <p:cTn id="8" dur="2000" fill="hold"/>
                                        <p:tgtEl>
                                          <p:spTgt spid="17"/>
                                        </p:tgtEl>
                                        <p:attrNameLst>
                                          <p:attrName>ppt_x</p:attrName>
                                          <p:attrName>ppt_y</p:attrName>
                                        </p:attrNameLst>
                                      </p:cBhvr>
                                      <p:rCtr x="-29" y="-50"/>
                                    </p:animMotion>
                                  </p:childTnLst>
                                </p:cTn>
                              </p:par>
                              <p:par>
                                <p:cTn id="9" presetID="0" presetClass="path" presetSubtype="0" accel="50000" decel="50000" fill="hold" grpId="1" nodeType="withEffect">
                                  <p:stCondLst>
                                    <p:cond delay="0"/>
                                  </p:stCondLst>
                                  <p:childTnLst>
                                    <p:animMotion origin="layout" path="M -0.03333 -0.01665 L -0.09167 -0.11656 " pathEditMode="relative" rAng="0" ptsTypes="AA">
                                      <p:cBhvr>
                                        <p:cTn id="10" dur="2000" fill="hold"/>
                                        <p:tgtEl>
                                          <p:spTgt spid="20"/>
                                        </p:tgtEl>
                                        <p:attrNameLst>
                                          <p:attrName>ppt_x</p:attrName>
                                          <p:attrName>ppt_y</p:attrName>
                                        </p:attrNameLst>
                                      </p:cBhvr>
                                      <p:rCtr x="-29" y="-50"/>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1" nodeType="clickEffect">
                                  <p:stCondLst>
                                    <p:cond delay="0"/>
                                  </p:stCondLst>
                                  <p:childTnLst>
                                    <p:animMotion origin="layout" path="M 0.00833 0.00555 L 0.09167 0.12211 " pathEditMode="relative" rAng="0" ptsTypes="AA">
                                      <p:cBhvr>
                                        <p:cTn id="14" dur="2000" fill="hold"/>
                                        <p:tgtEl>
                                          <p:spTgt spid="18"/>
                                        </p:tgtEl>
                                        <p:attrNameLst>
                                          <p:attrName>ppt_x</p:attrName>
                                          <p:attrName>ppt_y</p:attrName>
                                        </p:attrNameLst>
                                      </p:cBhvr>
                                      <p:rCtr x="42" y="5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1" animBg="1"/>
      <p:bldP spid="20"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0" y="0"/>
            <a:ext cx="9143999" cy="6857999"/>
          </a:xfrm>
          <a:prstGeom prst="rect">
            <a:avLst/>
          </a:prstGeom>
        </p:spPr>
      </p:pic>
      <p:pic>
        <p:nvPicPr>
          <p:cNvPr id="6" name="Picture 5">
            <a:hlinkClick r:id="" action="ppaction://noaction"/>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86246" y="5638460"/>
            <a:ext cx="745340" cy="745340"/>
          </a:xfrm>
          <a:prstGeom prst="rect">
            <a:avLst/>
          </a:prstGeom>
        </p:spPr>
      </p:pic>
      <p:pic>
        <p:nvPicPr>
          <p:cNvPr id="7" name="Picture 6"/>
          <p:cNvPicPr>
            <a:picLocks noChangeAspect="1"/>
          </p:cNvPicPr>
          <p:nvPr/>
        </p:nvPicPr>
        <p:blipFill>
          <a:blip r:embed="rId4"/>
          <a:stretch>
            <a:fillRect/>
          </a:stretch>
        </p:blipFill>
        <p:spPr>
          <a:xfrm>
            <a:off x="2228505" y="4866968"/>
            <a:ext cx="1979255" cy="1425063"/>
          </a:xfrm>
          <a:prstGeom prst="rect">
            <a:avLst/>
          </a:prstGeom>
        </p:spPr>
      </p:pic>
      <p:pic>
        <p:nvPicPr>
          <p:cNvPr id="8" name="yeahmp3">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cstate="print"/>
          <a:stretch>
            <a:fillRect/>
          </a:stretch>
        </p:blipFill>
        <p:spPr>
          <a:xfrm>
            <a:off x="4267200" y="7010399"/>
            <a:ext cx="609600" cy="609600"/>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63318" y="4326391"/>
            <a:ext cx="1274174" cy="621846"/>
          </a:xfrm>
          <a:prstGeom prst="rect">
            <a:avLst/>
          </a:prstGeom>
        </p:spPr>
      </p:pic>
      <p:pic>
        <p:nvPicPr>
          <p:cNvPr id="9" name="Car">
            <a:hlinkClick r:id="" action="ppaction://media"/>
          </p:cNvPr>
          <p:cNvPicPr>
            <a:picLocks noChangeAspect="1"/>
          </p:cNvPicPr>
          <p:nvPr>
            <a:audioFile r:link="rId9"/>
            <p:extLst>
              <p:ext uri="{DAA4B4D4-6D71-4841-9C94-3DE7FCFB9230}">
                <p14:media xmlns:p14="http://schemas.microsoft.com/office/powerpoint/2010/main" r:embed="rId10"/>
              </p:ext>
            </p:extLst>
          </p:nvPr>
        </p:nvPicPr>
        <p:blipFill>
          <a:blip r:embed="rId7" cstate="print"/>
          <a:stretch>
            <a:fillRect/>
          </a:stretch>
        </p:blipFill>
        <p:spPr>
          <a:xfrm>
            <a:off x="5312224" y="6977740"/>
            <a:ext cx="609600" cy="609600"/>
          </a:xfrm>
          <a:prstGeom prst="rect">
            <a:avLst/>
          </a:prstGeom>
        </p:spPr>
      </p:pic>
      <p:pic>
        <p:nvPicPr>
          <p:cNvPr id="16" name="Picture 15"/>
          <p:cNvPicPr>
            <a:picLocks noChangeAspect="1"/>
          </p:cNvPicPr>
          <p:nvPr/>
        </p:nvPicPr>
        <p:blipFill>
          <a:blip r:embed="rId11"/>
          <a:stretch>
            <a:fillRect/>
          </a:stretch>
        </p:blipFill>
        <p:spPr>
          <a:xfrm>
            <a:off x="130930" y="3802117"/>
            <a:ext cx="1415159" cy="12983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par>
                                <p:cTn id="8" presetID="42"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anim calcmode="lin" valueType="num">
                                      <p:cBhvr>
                                        <p:cTn id="11" dur="1000" fill="hold"/>
                                        <p:tgtEl>
                                          <p:spTgt spid="15"/>
                                        </p:tgtEl>
                                        <p:attrNameLst>
                                          <p:attrName>ppt_x</p:attrName>
                                        </p:attrNameLst>
                                      </p:cBhvr>
                                      <p:tavLst>
                                        <p:tav tm="0">
                                          <p:val>
                                            <p:strVal val="#ppt_x"/>
                                          </p:val>
                                        </p:tav>
                                        <p:tav tm="100000">
                                          <p:val>
                                            <p:strVal val="#ppt_x"/>
                                          </p:val>
                                        </p:tav>
                                      </p:tavLst>
                                    </p:anim>
                                    <p:anim calcmode="lin" valueType="num">
                                      <p:cBhvr>
                                        <p:cTn id="12" dur="1000" fill="hold"/>
                                        <p:tgtEl>
                                          <p:spTgt spid="15"/>
                                        </p:tgtEl>
                                        <p:attrNameLst>
                                          <p:attrName>ppt_y</p:attrName>
                                        </p:attrNameLst>
                                      </p:cBhvr>
                                      <p:tavLst>
                                        <p:tav tm="0">
                                          <p:val>
                                            <p:strVal val="#ppt_y+.1"/>
                                          </p:val>
                                        </p:tav>
                                        <p:tav tm="100000">
                                          <p:val>
                                            <p:strVal val="#ppt_y"/>
                                          </p:val>
                                        </p:tav>
                                      </p:tavLst>
                                    </p:anim>
                                  </p:childTnLst>
                                </p:cTn>
                              </p:par>
                              <p:par>
                                <p:cTn id="13" presetID="1" presetClass="mediacall" presetSubtype="0" fill="hold" nodeType="withEffect">
                                  <p:stCondLst>
                                    <p:cond delay="0"/>
                                  </p:stCondLst>
                                  <p:childTnLst>
                                    <p:cmd type="call" cmd="playFrom(0.0)">
                                      <p:cBhvr>
                                        <p:cTn id="14" dur="1306" fill="hold"/>
                                        <p:tgtEl>
                                          <p:spTgt spid="8"/>
                                        </p:tgtEl>
                                      </p:cBhvr>
                                    </p:cmd>
                                  </p:childTnLst>
                                </p:cTn>
                              </p:par>
                            </p:childTnLst>
                          </p:cTn>
                        </p:par>
                        <p:par>
                          <p:cTn id="15" fill="hold">
                            <p:stCondLst>
                              <p:cond delay="500"/>
                            </p:stCondLst>
                            <p:childTnLst>
                              <p:par>
                                <p:cTn id="16" presetID="10" presetClass="exit" presetSubtype="0" fill="hold" nodeType="afterEffect">
                                  <p:stCondLst>
                                    <p:cond delay="0"/>
                                  </p:stCondLst>
                                  <p:childTnLst>
                                    <p:animEffect transition="out" filter="fade">
                                      <p:cBhvr>
                                        <p:cTn id="17" dur="500"/>
                                        <p:tgtEl>
                                          <p:spTgt spid="15"/>
                                        </p:tgtEl>
                                      </p:cBhvr>
                                    </p:animEffect>
                                    <p:set>
                                      <p:cBhvr>
                                        <p:cTn id="18" dur="1" fill="hold">
                                          <p:stCondLst>
                                            <p:cond delay="499"/>
                                          </p:stCondLst>
                                        </p:cTn>
                                        <p:tgtEl>
                                          <p:spTgt spid="15"/>
                                        </p:tgtEl>
                                        <p:attrNameLst>
                                          <p:attrName>style.visibility</p:attrName>
                                        </p:attrNameLst>
                                      </p:cBhvr>
                                      <p:to>
                                        <p:strVal val="hidden"/>
                                      </p:to>
                                    </p:set>
                                  </p:childTnLst>
                                </p:cTn>
                              </p:par>
                            </p:childTnLst>
                          </p:cTn>
                        </p:par>
                        <p:par>
                          <p:cTn id="19" fill="hold">
                            <p:stCondLst>
                              <p:cond delay="1000"/>
                            </p:stCondLst>
                            <p:childTnLst>
                              <p:par>
                                <p:cTn id="20" presetID="10" presetClass="exit" presetSubtype="0" fill="hold" nodeType="afterEffect">
                                  <p:stCondLst>
                                    <p:cond delay="0"/>
                                  </p:stCondLst>
                                  <p:childTnLst>
                                    <p:animEffect transition="out" filter="fade">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par>
                          <p:cTn id="23" fill="hold">
                            <p:stCondLst>
                              <p:cond delay="1500"/>
                            </p:stCondLst>
                            <p:childTnLst>
                              <p:par>
                                <p:cTn id="24" presetID="35" presetClass="path" presetSubtype="0" accel="50000" decel="50000" fill="hold" nodeType="afterEffect">
                                  <p:stCondLst>
                                    <p:cond delay="0"/>
                                  </p:stCondLst>
                                  <p:childTnLst>
                                    <p:animMotion origin="layout" path="M 0 0 L -1 0 " pathEditMode="relative" rAng="0" ptsTypes="AA">
                                      <p:cBhvr>
                                        <p:cTn id="25" dur="3000" fill="hold"/>
                                        <p:tgtEl>
                                          <p:spTgt spid="4"/>
                                        </p:tgtEl>
                                        <p:attrNameLst>
                                          <p:attrName>ppt_x</p:attrName>
                                          <p:attrName>ppt_y</p:attrName>
                                        </p:attrNameLst>
                                      </p:cBhvr>
                                      <p:rCtr x="-50000" y="0"/>
                                    </p:animMotion>
                                  </p:childTnLst>
                                </p:cTn>
                              </p:par>
                              <p:par>
                                <p:cTn id="26" presetID="1" presetClass="mediacall" presetSubtype="0" fill="hold" nodeType="withEffect">
                                  <p:stCondLst>
                                    <p:cond delay="0"/>
                                  </p:stCondLst>
                                  <p:childTnLst>
                                    <p:cmd type="call" cmd="playFrom(0.0)">
                                      <p:cBhvr>
                                        <p:cTn id="27" dur="3082" fill="hold"/>
                                        <p:tgtEl>
                                          <p:spTgt spid="9"/>
                                        </p:tgtEl>
                                      </p:cBhvr>
                                    </p:cmd>
                                  </p:childTnLst>
                                </p:cTn>
                              </p:par>
                              <p:par>
                                <p:cTn id="28" presetID="35" presetClass="path" presetSubtype="0" accel="50000" decel="50000" fill="hold" nodeType="withEffect">
                                  <p:stCondLst>
                                    <p:cond delay="0"/>
                                  </p:stCondLst>
                                  <p:childTnLst>
                                    <p:animMotion origin="layout" path="M 0 0 L -1 0 " pathEditMode="relative" rAng="0" ptsTypes="AA">
                                      <p:cBhvr>
                                        <p:cTn id="29"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30" fill="hold" display="0">
                  <p:stCondLst>
                    <p:cond delay="indefinite"/>
                  </p:stCondLst>
                  <p:endCondLst>
                    <p:cond evt="onStopAudio" delay="0">
                      <p:tgtEl>
                        <p:sldTgt/>
                      </p:tgtEl>
                    </p:cond>
                  </p:endCondLst>
                </p:cTn>
                <p:tgtEl>
                  <p:spTgt spid="8"/>
                </p:tgtEl>
              </p:cMediaNode>
            </p:audio>
            <p:audio>
              <p:cMediaNode vol="80000">
                <p:cTn id="31" fill="hold" display="0">
                  <p:stCondLst>
                    <p:cond delay="indefinite"/>
                  </p:stCondLst>
                  <p:endCondLst>
                    <p:cond evt="onStopAudio" delay="0">
                      <p:tgtEl>
                        <p:sldTgt/>
                      </p:tgtEl>
                    </p:cond>
                  </p:endCondLst>
                </p:cTn>
                <p:tgtEl>
                  <p:spTgt spid="9"/>
                </p:tgtEl>
              </p:cMediaNode>
            </p:audio>
            <p:seq concurrent="1" nextAc="seek">
              <p:cTn id="32" restart="whenNotActive" fill="hold" evtFilter="cancelBubble" nodeType="interactiveSeq">
                <p:stCondLst>
                  <p:cond evt="onClick" delay="0">
                    <p:tgtEl>
                      <p:spTgt spid="16"/>
                    </p:tgtEl>
                  </p:cond>
                </p:stCondLst>
                <p:endSync evt="end" delay="0">
                  <p:rtn val="all"/>
                </p:endSync>
                <p:childTnLst>
                  <p:par>
                    <p:cTn id="33" fill="hold">
                      <p:stCondLst>
                        <p:cond delay="0"/>
                      </p:stCondLst>
                      <p:childTnLst>
                        <p:par>
                          <p:cTn id="34" fill="hold">
                            <p:stCondLst>
                              <p:cond delay="0"/>
                            </p:stCondLst>
                            <p:childTnLst>
                              <p:par>
                                <p:cTn id="35" presetID="26" presetClass="emph" presetSubtype="0" fill="hold" nodeType="clickEffect">
                                  <p:stCondLst>
                                    <p:cond delay="0"/>
                                  </p:stCondLst>
                                  <p:childTnLst>
                                    <p:animEffect transition="out" filter="fade">
                                      <p:cBhvr>
                                        <p:cTn id="36" dur="500" tmFilter="0, 0; .2, .5; .8, .5; 1, 0"/>
                                        <p:tgtEl>
                                          <p:spTgt spid="16"/>
                                        </p:tgtEl>
                                      </p:cBhvr>
                                    </p:animEffect>
                                    <p:animScale>
                                      <p:cBhvr>
                                        <p:cTn id="37" dur="250" autoRev="1" fill="hold"/>
                                        <p:tgtEl>
                                          <p:spTgt spid="16"/>
                                        </p:tgtEl>
                                      </p:cBhvr>
                                      <p:by x="105000" y="105000"/>
                                    </p:animScale>
                                  </p:childTnLst>
                                </p:cTn>
                              </p:par>
                            </p:childTnLst>
                          </p:cTn>
                        </p:par>
                      </p:childTnLst>
                    </p:cTn>
                  </p:par>
                </p:childTnLst>
              </p:cTn>
              <p:nextCondLst>
                <p:cond evt="onClick" delay="0">
                  <p:tgtEl>
                    <p:spTgt spid="16"/>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0" y="0"/>
            <a:ext cx="9143999" cy="6857999"/>
          </a:xfrm>
          <a:prstGeom prst="rect">
            <a:avLst/>
          </a:prstGeom>
        </p:spPr>
      </p:pic>
      <p:pic>
        <p:nvPicPr>
          <p:cNvPr id="6" name="Picture 5">
            <a:hlinkClick r:id="" action="ppaction://noaction"/>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4771" y="5579499"/>
            <a:ext cx="923420" cy="850519"/>
          </a:xfrm>
          <a:prstGeom prst="rect">
            <a:avLst/>
          </a:prstGeom>
        </p:spPr>
      </p:pic>
      <p:pic>
        <p:nvPicPr>
          <p:cNvPr id="7" name="Picture 6"/>
          <p:cNvPicPr>
            <a:picLocks noChangeAspect="1"/>
          </p:cNvPicPr>
          <p:nvPr/>
        </p:nvPicPr>
        <p:blipFill>
          <a:blip r:embed="rId4"/>
          <a:stretch>
            <a:fillRect/>
          </a:stretch>
        </p:blipFill>
        <p:spPr>
          <a:xfrm>
            <a:off x="2228505" y="4866968"/>
            <a:ext cx="1979255" cy="1425063"/>
          </a:xfrm>
          <a:prstGeom prst="rect">
            <a:avLst/>
          </a:prstGeom>
        </p:spPr>
      </p:pic>
      <p:pic>
        <p:nvPicPr>
          <p:cNvPr id="11" name="Picture 10"/>
          <p:cNvPicPr>
            <a:picLocks noChangeAspect="1"/>
          </p:cNvPicPr>
          <p:nvPr/>
        </p:nvPicPr>
        <p:blipFill>
          <a:blip r:embed="rId5"/>
          <a:stretch>
            <a:fillRect/>
          </a:stretch>
        </p:blipFill>
        <p:spPr>
          <a:xfrm flipH="1">
            <a:off x="4795816" y="5013261"/>
            <a:ext cx="627475" cy="777524"/>
          </a:xfrm>
          <a:prstGeom prst="rect">
            <a:avLst/>
          </a:prstGeom>
        </p:spPr>
      </p:pic>
      <p:pic>
        <p:nvPicPr>
          <p:cNvPr id="12" name="Picture 11"/>
          <p:cNvPicPr>
            <a:picLocks noChangeAspect="1"/>
          </p:cNvPicPr>
          <p:nvPr/>
        </p:nvPicPr>
        <p:blipFill>
          <a:blip r:embed="rId6"/>
          <a:stretch>
            <a:fillRect/>
          </a:stretch>
        </p:blipFill>
        <p:spPr>
          <a:xfrm>
            <a:off x="5614414" y="5440872"/>
            <a:ext cx="645769" cy="1103841"/>
          </a:xfrm>
          <a:prstGeom prst="rect">
            <a:avLst/>
          </a:prstGeom>
        </p:spPr>
      </p:pic>
      <p:sp>
        <p:nvSpPr>
          <p:cNvPr id="14" name="Wave 13"/>
          <p:cNvSpPr/>
          <p:nvPr/>
        </p:nvSpPr>
        <p:spPr>
          <a:xfrm>
            <a:off x="1048871" y="2767011"/>
            <a:ext cx="3832411" cy="812169"/>
          </a:xfrm>
          <a:prstGeom prst="wave">
            <a:avLst>
              <a:gd name="adj1" fmla="val 6529"/>
              <a:gd name="adj2"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r>
              <a:rPr lang="en-US" sz="600" b="1">
                <a:ln w="22225">
                  <a:solidFill>
                    <a:schemeClr val="accent2"/>
                  </a:solidFill>
                  <a:prstDash val="solid"/>
                </a:ln>
                <a:solidFill>
                  <a:srgbClr val="FFC000"/>
                </a:solidFill>
              </a:rPr>
              <a:t>CHÀO MỪNG TÍ XÌ TRUM VỀ NHÀ  </a:t>
            </a:r>
            <a:endParaRPr lang="en-US" sz="600" b="1">
              <a:ln w="22225">
                <a:solidFill>
                  <a:schemeClr val="accent2"/>
                </a:solidFill>
                <a:prstDash val="solid"/>
              </a:ln>
              <a:solidFill>
                <a:srgbClr val="FFC000"/>
              </a:solidFill>
            </a:endParaRPr>
          </a:p>
        </p:txBody>
      </p:sp>
      <p:pic>
        <p:nvPicPr>
          <p:cNvPr id="3" name="Picture 2"/>
          <p:cNvPicPr>
            <a:picLocks noChangeAspect="1"/>
          </p:cNvPicPr>
          <p:nvPr/>
        </p:nvPicPr>
        <p:blipFill>
          <a:blip r:embed="rId7"/>
          <a:stretch>
            <a:fillRect/>
          </a:stretch>
        </p:blipFill>
        <p:spPr>
          <a:xfrm flipH="1">
            <a:off x="3961927" y="4714569"/>
            <a:ext cx="826878" cy="826878"/>
          </a:xfrm>
          <a:prstGeom prst="rect">
            <a:avLst/>
          </a:prstGeom>
        </p:spPr>
      </p:pic>
      <p:pic>
        <p:nvPicPr>
          <p:cNvPr id="2" name="yeahmp3">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10" cstate="print"/>
          <a:stretch>
            <a:fillRect/>
          </a:stretch>
        </p:blipFill>
        <p:spPr>
          <a:xfrm>
            <a:off x="4267200" y="7173685"/>
            <a:ext cx="609600" cy="609600"/>
          </a:xfrm>
          <a:prstGeom prst="rect">
            <a:avLst/>
          </a:prstGeom>
        </p:spPr>
      </p:pic>
      <p:pic>
        <p:nvPicPr>
          <p:cNvPr id="19" name="Picture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63318" y="4326391"/>
            <a:ext cx="1274174" cy="621846"/>
          </a:xfrm>
          <a:prstGeom prst="rect">
            <a:avLst/>
          </a:prstGeom>
        </p:spPr>
      </p:pic>
      <p:pic>
        <p:nvPicPr>
          <p:cNvPr id="8" name="Skip To My Lou">
            <a:hlinkClick r:id="" action="ppaction://media"/>
          </p:cNvPr>
          <p:cNvPicPr>
            <a:picLocks noChangeAspect="1"/>
          </p:cNvPicPr>
          <p:nvPr>
            <a:audioFile r:link="rId12"/>
            <p:extLst>
              <p:ext uri="{DAA4B4D4-6D71-4841-9C94-3DE7FCFB9230}">
                <p14:media xmlns:p14="http://schemas.microsoft.com/office/powerpoint/2010/main" r:embed="rId13"/>
              </p:ext>
            </p:extLst>
          </p:nvPr>
        </p:nvPicPr>
        <p:blipFill>
          <a:blip r:embed="rId10" cstate="print"/>
          <a:stretch>
            <a:fillRect/>
          </a:stretch>
        </p:blipFill>
        <p:spPr>
          <a:xfrm>
            <a:off x="5013095" y="7212951"/>
            <a:ext cx="609600" cy="609600"/>
          </a:xfrm>
          <a:prstGeom prst="rect">
            <a:avLst/>
          </a:prstGeom>
        </p:spPr>
      </p:pic>
      <p:pic>
        <p:nvPicPr>
          <p:cNvPr id="9" name="Car">
            <a:hlinkClick r:id="" action="ppaction://media"/>
          </p:cNvPr>
          <p:cNvPicPr>
            <a:picLocks noChangeAspect="1"/>
          </p:cNvPicPr>
          <p:nvPr>
            <a:audioFile r:link="rId14"/>
            <p:extLst>
              <p:ext uri="{DAA4B4D4-6D71-4841-9C94-3DE7FCFB9230}">
                <p14:media xmlns:p14="http://schemas.microsoft.com/office/powerpoint/2010/main" r:embed="rId15"/>
              </p:ext>
            </p:extLst>
          </p:nvPr>
        </p:nvPicPr>
        <p:blipFill>
          <a:blip r:embed="rId10" cstate="print"/>
          <a:stretch>
            <a:fillRect/>
          </a:stretch>
        </p:blipFill>
        <p:spPr>
          <a:xfrm>
            <a:off x="3456644" y="7212951"/>
            <a:ext cx="609600" cy="609600"/>
          </a:xfrm>
          <a:prstGeom prst="rect">
            <a:avLst/>
          </a:prstGeom>
        </p:spPr>
      </p:pic>
      <p:pic>
        <p:nvPicPr>
          <p:cNvPr id="22" name="Picture 21"/>
          <p:cNvPicPr>
            <a:picLocks noChangeAspect="1"/>
          </p:cNvPicPr>
          <p:nvPr/>
        </p:nvPicPr>
        <p:blipFill>
          <a:blip r:embed="rId16"/>
          <a:stretch>
            <a:fillRect/>
          </a:stretch>
        </p:blipFill>
        <p:spPr>
          <a:xfrm>
            <a:off x="130930" y="3802117"/>
            <a:ext cx="1415159" cy="12983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par>
                                <p:cTn id="8" presetID="1" presetClass="mediacall" presetSubtype="0" fill="hold" nodeType="withEffect">
                                  <p:stCondLst>
                                    <p:cond delay="0"/>
                                  </p:stCondLst>
                                  <p:childTnLst>
                                    <p:cmd type="call" cmd="playFrom(0.0)">
                                      <p:cBhvr>
                                        <p:cTn id="9" dur="1306" fill="hold"/>
                                        <p:tgtEl>
                                          <p:spTgt spid="2"/>
                                        </p:tgtEl>
                                      </p:cBhvr>
                                    </p:cmd>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10" presetClass="exit" presetSubtype="0" fill="hold" nodeType="afterEffect">
                                  <p:stCondLst>
                                    <p:cond delay="0"/>
                                  </p:stCondLst>
                                  <p:childTnLst>
                                    <p:animEffect transition="out" filter="fade">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childTnLst>
                          </p:cTn>
                        </p:par>
                        <p:par>
                          <p:cTn id="19" fill="hold">
                            <p:stCondLst>
                              <p:cond delay="1000"/>
                            </p:stCondLst>
                            <p:childTnLst>
                              <p:par>
                                <p:cTn id="20" presetID="10" presetClass="exit" presetSubtype="0" fill="hold" nodeType="afterEffect">
                                  <p:stCondLst>
                                    <p:cond delay="0"/>
                                  </p:stCondLst>
                                  <p:childTnLst>
                                    <p:animEffect transition="out" filter="fade">
                                      <p:cBhvr>
                                        <p:cTn id="21" dur="500"/>
                                        <p:tgtEl>
                                          <p:spTgt spid="19"/>
                                        </p:tgtEl>
                                      </p:cBhvr>
                                    </p:animEffect>
                                    <p:set>
                                      <p:cBhvr>
                                        <p:cTn id="22" dur="1" fill="hold">
                                          <p:stCondLst>
                                            <p:cond delay="499"/>
                                          </p:stCondLst>
                                        </p:cTn>
                                        <p:tgtEl>
                                          <p:spTgt spid="19"/>
                                        </p:tgtEl>
                                        <p:attrNameLst>
                                          <p:attrName>style.visibility</p:attrName>
                                        </p:attrNameLst>
                                      </p:cBhvr>
                                      <p:to>
                                        <p:strVal val="hidden"/>
                                      </p:to>
                                    </p:set>
                                  </p:childTnLst>
                                </p:cTn>
                              </p:par>
                            </p:childTnLst>
                          </p:cTn>
                        </p:par>
                        <p:par>
                          <p:cTn id="23" fill="hold">
                            <p:stCondLst>
                              <p:cond delay="1500"/>
                            </p:stCondLst>
                            <p:childTnLst>
                              <p:par>
                                <p:cTn id="24" presetID="35" presetClass="path" presetSubtype="0" accel="50000" decel="50000" fill="hold" nodeType="afterEffect">
                                  <p:stCondLst>
                                    <p:cond delay="0"/>
                                  </p:stCondLst>
                                  <p:childTnLst>
                                    <p:animMotion origin="layout" path="M 0 0 L -1 0 " pathEditMode="relative" rAng="0" ptsTypes="AA">
                                      <p:cBhvr>
                                        <p:cTn id="25" dur="3000" fill="hold"/>
                                        <p:tgtEl>
                                          <p:spTgt spid="4"/>
                                        </p:tgtEl>
                                        <p:attrNameLst>
                                          <p:attrName>ppt_x</p:attrName>
                                          <p:attrName>ppt_y</p:attrName>
                                        </p:attrNameLst>
                                      </p:cBhvr>
                                      <p:rCtr x="-50000" y="0"/>
                                    </p:animMotion>
                                  </p:childTnLst>
                                </p:cTn>
                              </p:par>
                              <p:par>
                                <p:cTn id="26" presetID="1" presetClass="mediacall" presetSubtype="0" fill="hold" nodeType="withEffect">
                                  <p:stCondLst>
                                    <p:cond delay="0"/>
                                  </p:stCondLst>
                                  <p:childTnLst>
                                    <p:cmd type="call" cmd="playFrom(0.0)">
                                      <p:cBhvr>
                                        <p:cTn id="27" dur="3082" fill="hold"/>
                                        <p:tgtEl>
                                          <p:spTgt spid="9"/>
                                        </p:tgtEl>
                                      </p:cBhvr>
                                    </p:cmd>
                                  </p:childTnLst>
                                </p:cTn>
                              </p:par>
                              <p:par>
                                <p:cTn id="28" presetID="35" presetClass="path" presetSubtype="0" accel="50000" decel="50000" fill="hold" nodeType="withEffect">
                                  <p:stCondLst>
                                    <p:cond delay="0"/>
                                  </p:stCondLst>
                                  <p:childTnLst>
                                    <p:animMotion origin="layout" path="M 0 0 L -1 0 " pathEditMode="relative" rAng="0" ptsTypes="AA">
                                      <p:cBhvr>
                                        <p:cTn id="29" dur="3000" fill="hold"/>
                                        <p:tgtEl>
                                          <p:spTgt spid="5"/>
                                        </p:tgtEl>
                                        <p:attrNameLst>
                                          <p:attrName>ppt_x</p:attrName>
                                          <p:attrName>ppt_y</p:attrName>
                                        </p:attrNameLst>
                                      </p:cBhvr>
                                      <p:rCtr x="-50000" y="0"/>
                                    </p:animMotion>
                                  </p:childTnLst>
                                </p:cTn>
                              </p:par>
                            </p:childTnLst>
                          </p:cTn>
                        </p:par>
                        <p:par>
                          <p:cTn id="30" fill="hold">
                            <p:stCondLst>
                              <p:cond delay="4500"/>
                            </p:stCondLst>
                            <p:childTnLst>
                              <p:par>
                                <p:cTn id="31" presetID="10" presetClass="entr" presetSubtype="0" fill="hold" grpId="0"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 presetClass="mediacall" presetSubtype="0" fill="hold" nodeType="withEffect">
                                  <p:stCondLst>
                                    <p:cond delay="0"/>
                                  </p:stCondLst>
                                  <p:childTnLst>
                                    <p:cmd type="call" cmd="playFrom(0.0)">
                                      <p:cBhvr>
                                        <p:cTn id="35" dur="32835" fill="hold"/>
                                        <p:tgtEl>
                                          <p:spTgt spid="8"/>
                                        </p:tgtEl>
                                      </p:cBhvr>
                                    </p:cmd>
                                  </p:childTnLst>
                                </p:cTn>
                              </p:par>
                              <p:par>
                                <p:cTn id="36" presetID="10" presetClass="entr" presetSubtype="0"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par>
                                <p:cTn id="39" presetID="10" presetClass="entr" presetSubtype="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par>
                                <p:cTn id="42" presetID="10" presetClass="entr" presetSubtype="0"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childTnLst>
                                </p:cTn>
                              </p:par>
                            </p:childTnLst>
                          </p:cTn>
                        </p:par>
                      </p:childTnLst>
                    </p:cTn>
                  </p:par>
                </p:childTnLst>
              </p:cTn>
              <p:nextCondLst>
                <p:cond evt="onClick" delay="0">
                  <p:tgtEl>
                    <p:spTgt spid="7"/>
                  </p:tgtEl>
                </p:cond>
              </p:nextCondLst>
            </p:seq>
            <p:audio>
              <p:cMediaNode vol="80000">
                <p:cTn id="45" fill="hold" display="0">
                  <p:stCondLst>
                    <p:cond delay="indefinite"/>
                  </p:stCondLst>
                  <p:endCondLst>
                    <p:cond evt="onStopAudio" delay="0">
                      <p:tgtEl>
                        <p:sldTgt/>
                      </p:tgtEl>
                    </p:cond>
                  </p:endCondLst>
                </p:cTn>
                <p:tgtEl>
                  <p:spTgt spid="2"/>
                </p:tgtEl>
              </p:cMediaNode>
            </p:audio>
            <p:audio>
              <p:cMediaNode vol="80000">
                <p:cTn id="46" fill="hold" display="0">
                  <p:stCondLst>
                    <p:cond delay="indefinite"/>
                  </p:stCondLst>
                  <p:endCondLst>
                    <p:cond evt="onStopAudio" delay="0">
                      <p:tgtEl>
                        <p:sldTgt/>
                      </p:tgtEl>
                    </p:cond>
                  </p:endCondLst>
                </p:cTn>
                <p:tgtEl>
                  <p:spTgt spid="8"/>
                </p:tgtEl>
              </p:cMediaNode>
            </p:audio>
            <p:audio>
              <p:cMediaNode vol="80000">
                <p:cTn id="47" fill="hold" display="0">
                  <p:stCondLst>
                    <p:cond delay="indefinite"/>
                  </p:stCondLst>
                  <p:endCondLst>
                    <p:cond evt="onStopAudio" delay="0">
                      <p:tgtEl>
                        <p:sldTgt/>
                      </p:tgtEl>
                    </p:cond>
                  </p:endCondLst>
                </p:cTn>
                <p:tgtEl>
                  <p:spTgt spid="9"/>
                </p:tgtEl>
              </p:cMediaNode>
            </p:audio>
            <p:seq concurrent="1" nextAc="seek">
              <p:cTn id="48" restart="whenNotActive" fill="hold" evtFilter="cancelBubble" nodeType="interactiveSeq">
                <p:stCondLst>
                  <p:cond evt="onClick" delay="0">
                    <p:tgtEl>
                      <p:spTgt spid="22"/>
                    </p:tgtEl>
                  </p:cond>
                </p:stCondLst>
                <p:endSync evt="end" delay="0">
                  <p:rtn val="all"/>
                </p:endSync>
                <p:childTnLst>
                  <p:par>
                    <p:cTn id="49" fill="hold">
                      <p:stCondLst>
                        <p:cond delay="0"/>
                      </p:stCondLst>
                      <p:childTnLst>
                        <p:par>
                          <p:cTn id="50" fill="hold">
                            <p:stCondLst>
                              <p:cond delay="0"/>
                            </p:stCondLst>
                            <p:childTnLst>
                              <p:par>
                                <p:cTn id="51" presetID="26" presetClass="emph" presetSubtype="0" fill="hold" nodeType="clickEffect">
                                  <p:stCondLst>
                                    <p:cond delay="0"/>
                                  </p:stCondLst>
                                  <p:childTnLst>
                                    <p:animEffect transition="out" filter="fade">
                                      <p:cBhvr>
                                        <p:cTn id="52" dur="500" tmFilter="0, 0; .2, .5; .8, .5; 1, 0"/>
                                        <p:tgtEl>
                                          <p:spTgt spid="22"/>
                                        </p:tgtEl>
                                      </p:cBhvr>
                                    </p:animEffect>
                                    <p:animScale>
                                      <p:cBhvr>
                                        <p:cTn id="53" dur="250" autoRev="1" fill="hold"/>
                                        <p:tgtEl>
                                          <p:spTgt spid="22"/>
                                        </p:tgtEl>
                                      </p:cBhvr>
                                      <p:by x="105000" y="105000"/>
                                    </p:animScale>
                                  </p:childTnLst>
                                </p:cTn>
                              </p:par>
                            </p:childTnLst>
                          </p:cTn>
                        </p:par>
                      </p:childTnLst>
                    </p:cTn>
                  </p:par>
                </p:childTnLst>
              </p:cTn>
              <p:nextCondLst>
                <p:cond evt="onClick" delay="0">
                  <p:tgtEl>
                    <p:spTgt spid="22"/>
                  </p:tgtEl>
                </p:cond>
              </p:nextCondLst>
            </p:seq>
          </p:childTnLst>
        </p:cTn>
      </p:par>
    </p:tnLst>
    <p:bldLst>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029200"/>
            <a:ext cx="8229600" cy="1143000"/>
          </a:xfrm>
        </p:spPr>
        <p:txBody>
          <a:bodyPr/>
          <a:lstStyle/>
          <a:p>
            <a:r>
              <a:rPr lang="en-US" dirty="0" smtClean="0">
                <a:solidFill>
                  <a:srgbClr val="7030A0"/>
                </a:solidFill>
              </a:rPr>
              <a:t>26 + 26 + 26 = 26 x 3</a:t>
            </a:r>
            <a:endParaRPr lang="en-US" dirty="0">
              <a:solidFill>
                <a:srgbClr val="7030A0"/>
              </a:solidFill>
            </a:endParaRPr>
          </a:p>
        </p:txBody>
      </p:sp>
      <p:pic>
        <p:nvPicPr>
          <p:cNvPr id="1026" name="Picture 2"/>
          <p:cNvPicPr>
            <a:picLocks noGrp="1" noChangeAspect="1" noChangeArrowheads="1"/>
          </p:cNvPicPr>
          <p:nvPr>
            <p:ph idx="1"/>
          </p:nvPr>
        </p:nvPicPr>
        <p:blipFill>
          <a:blip r:embed="rId1" cstate="print"/>
          <a:srcRect/>
          <a:stretch>
            <a:fillRect/>
          </a:stretch>
        </p:blipFill>
        <p:spPr bwMode="auto">
          <a:xfrm>
            <a:off x="0" y="0"/>
            <a:ext cx="9144000" cy="4495800"/>
          </a:xfrm>
          <a:prstGeom prst="rect">
            <a:avLst/>
          </a:prstGeom>
          <a:noFill/>
          <a:ln w="9525">
            <a:noFill/>
            <a:miter lim="800000"/>
            <a:headEnd/>
            <a:tailEnd/>
          </a:ln>
        </p:spPr>
      </p:pic>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0" b="90000" l="0" r="100000"/>
                    </a14:imgEffect>
                  </a14:imgLayer>
                </a14:imgProps>
              </a:ext>
              <a:ext uri="{28A0092B-C50C-407E-A947-70E740481C1C}">
                <a14:useLocalDpi xmlns:a14="http://schemas.microsoft.com/office/drawing/2010/main" val="0"/>
              </a:ext>
            </a:extLst>
          </a:blip>
          <a:stretch>
            <a:fillRect/>
          </a:stretch>
        </p:blipFill>
        <p:spPr>
          <a:xfrm>
            <a:off x="-533400" y="4724400"/>
            <a:ext cx="3200400" cy="2133600"/>
          </a:xfrm>
          <a:prstGeom prst="rect">
            <a:avLst/>
          </a:prstGeom>
        </p:spPr>
      </p:pic>
      <p:pic>
        <p:nvPicPr>
          <p:cNvPr id="6" name="Picture 5"/>
          <p:cNvPicPr>
            <a:picLocks noChangeAspect="1"/>
          </p:cNvPicPr>
          <p:nvPr/>
        </p:nvPicPr>
        <p:blipFill>
          <a:blip r:embed="rId4" cstate="print">
            <a:extLst>
              <a:ext uri="{BEBA8EAE-BF5A-486C-A8C5-ECC9F3942E4B}">
                <a14:imgProps xmlns:a14="http://schemas.microsoft.com/office/drawing/2010/main">
                  <a14:imgLayer r:embed="rId5">
                    <a14:imgEffect>
                      <a14:backgroundRemoval t="0" b="90000" l="0" r="100000"/>
                    </a14:imgEffect>
                  </a14:imgLayer>
                </a14:imgProps>
              </a:ext>
              <a:ext uri="{28A0092B-C50C-407E-A947-70E740481C1C}">
                <a14:useLocalDpi xmlns:a14="http://schemas.microsoft.com/office/drawing/2010/main" val="0"/>
              </a:ext>
            </a:extLst>
          </a:blip>
          <a:stretch>
            <a:fillRect/>
          </a:stretch>
        </p:blipFill>
        <p:spPr>
          <a:xfrm>
            <a:off x="6400800" y="4038600"/>
            <a:ext cx="3200400" cy="3200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1" cstate="print"/>
          <a:srcRect/>
          <a:stretch>
            <a:fillRect/>
          </a:stretch>
        </p:blipFill>
        <p:spPr bwMode="auto">
          <a:xfrm>
            <a:off x="0" y="3175"/>
            <a:ext cx="9144000" cy="6858000"/>
          </a:xfrm>
          <a:prstGeom prst="rect">
            <a:avLst/>
          </a:prstGeom>
          <a:noFill/>
          <a:ln w="9525">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miter lim="800000"/>
            <a:headEnd/>
            <a:tailEnd/>
          </a:ln>
          <a:effectLst/>
        </p:spPr>
      </p:pic>
      <p:sp>
        <p:nvSpPr>
          <p:cNvPr id="4" name="Text Box 2"/>
          <p:cNvSpPr txBox="1">
            <a:spLocks noChangeArrowheads="1"/>
          </p:cNvSpPr>
          <p:nvPr/>
        </p:nvSpPr>
        <p:spPr bwMode="auto">
          <a:xfrm>
            <a:off x="708025" y="631825"/>
            <a:ext cx="7543800" cy="768350"/>
          </a:xfrm>
          <a:prstGeom prst="rect">
            <a:avLst/>
          </a:prstGeom>
          <a:noFill/>
          <a:ln w="76200">
            <a:noFill/>
            <a:miter lim="800000"/>
          </a:ln>
          <a:effectLst/>
        </p:spPr>
        <p:txBody>
          <a:bodyPr>
            <a:spAutoFit/>
          </a:bodyPr>
          <a:lstStyle/>
          <a:p>
            <a:pPr>
              <a:spcBef>
                <a:spcPct val="50000"/>
              </a:spcBef>
            </a:pPr>
            <a:r>
              <a:rPr lang="en-US" altLang="vi-VN" sz="4400" b="1" dirty="0" smtClean="0">
                <a:solidFill>
                  <a:srgbClr val="006600"/>
                </a:solidFill>
                <a:latin typeface="Times New Roman" panose="02020603050405020304" pitchFamily="18" charset="0"/>
                <a:cs typeface="Times New Roman" panose="02020603050405020304" pitchFamily="18" charset="0"/>
              </a:rPr>
              <a:t>             26  x  3  =  ?</a:t>
            </a:r>
            <a:endParaRPr lang="en-US" altLang="vi-VN" sz="4400" b="1" dirty="0">
              <a:solidFill>
                <a:srgbClr val="006600"/>
              </a:solidFill>
              <a:latin typeface="Times New Roman" panose="02020603050405020304" pitchFamily="18" charset="0"/>
              <a:cs typeface="Times New Roman" panose="02020603050405020304" pitchFamily="18" charset="0"/>
            </a:endParaRPr>
          </a:p>
        </p:txBody>
      </p:sp>
      <p:sp>
        <p:nvSpPr>
          <p:cNvPr id="6" name="Text Box 4"/>
          <p:cNvSpPr txBox="1">
            <a:spLocks noChangeArrowheads="1"/>
          </p:cNvSpPr>
          <p:nvPr/>
        </p:nvSpPr>
        <p:spPr bwMode="auto">
          <a:xfrm>
            <a:off x="2586038" y="2997200"/>
            <a:ext cx="6462712" cy="1323975"/>
          </a:xfrm>
          <a:prstGeom prst="rect">
            <a:avLst/>
          </a:prstGeom>
          <a:noFill/>
          <a:ln w="76200">
            <a:noFill/>
            <a:miter lim="800000"/>
          </a:ln>
          <a:effectLst/>
        </p:spPr>
        <p:txBody>
          <a:bodyPr>
            <a:spAutoFit/>
          </a:bodyPr>
          <a:lstStyle/>
          <a:p>
            <a:pPr>
              <a:spcBef>
                <a:spcPct val="50000"/>
              </a:spcBef>
            </a:pPr>
            <a:r>
              <a:rPr lang="en-US" altLang="vi-VN" sz="4000" b="1">
                <a:solidFill>
                  <a:srgbClr val="0000FF"/>
                </a:solidFill>
                <a:latin typeface="Times New Roman" panose="02020603050405020304" pitchFamily="18" charset="0"/>
                <a:cs typeface="Times New Roman" panose="02020603050405020304" pitchFamily="18" charset="0"/>
              </a:rPr>
              <a:t>+ 3 nhân 2 bằng 6, thêm 1 bằng 7, viết 7</a:t>
            </a:r>
            <a:endParaRPr lang="en-US" altLang="vi-VN" sz="4000" b="1">
              <a:solidFill>
                <a:srgbClr val="0000FF"/>
              </a:solidFill>
              <a:latin typeface="Times New Roman" panose="02020603050405020304" pitchFamily="18" charset="0"/>
              <a:cs typeface="Times New Roman" panose="02020603050405020304" pitchFamily="18" charset="0"/>
            </a:endParaRPr>
          </a:p>
        </p:txBody>
      </p:sp>
      <p:sp>
        <p:nvSpPr>
          <p:cNvPr id="8" name="Text Box 6"/>
          <p:cNvSpPr txBox="1">
            <a:spLocks noChangeArrowheads="1"/>
          </p:cNvSpPr>
          <p:nvPr/>
        </p:nvSpPr>
        <p:spPr bwMode="auto">
          <a:xfrm>
            <a:off x="1679575" y="4495800"/>
            <a:ext cx="8229600" cy="830263"/>
          </a:xfrm>
          <a:prstGeom prst="rect">
            <a:avLst/>
          </a:prstGeom>
          <a:noFill/>
          <a:ln w="76200">
            <a:noFill/>
            <a:miter lim="800000"/>
          </a:ln>
          <a:effectLst/>
        </p:spPr>
        <p:txBody>
          <a:bodyPr>
            <a:spAutoFit/>
          </a:bodyPr>
          <a:lstStyle/>
          <a:p>
            <a:pPr>
              <a:spcBef>
                <a:spcPct val="50000"/>
              </a:spcBef>
            </a:pPr>
            <a:r>
              <a:rPr lang="en-US" altLang="vi-VN" sz="4800" b="1">
                <a:solidFill>
                  <a:srgbClr val="FF0000"/>
                </a:solidFill>
                <a:latin typeface="Times New Roman" panose="02020603050405020304" pitchFamily="18" charset="0"/>
                <a:cs typeface="Times New Roman" panose="02020603050405020304" pitchFamily="18" charset="0"/>
              </a:rPr>
              <a:t>Vậy:  26 x 3 = 78</a:t>
            </a:r>
            <a:endParaRPr lang="en-US" altLang="vi-VN" sz="4800" b="1">
              <a:solidFill>
                <a:srgbClr val="FF0000"/>
              </a:solidFill>
              <a:latin typeface="Times New Roman" panose="02020603050405020304" pitchFamily="18" charset="0"/>
              <a:cs typeface="Times New Roman" panose="02020603050405020304" pitchFamily="18" charset="0"/>
            </a:endParaRPr>
          </a:p>
        </p:txBody>
      </p:sp>
      <p:sp>
        <p:nvSpPr>
          <p:cNvPr id="9" name="Text Box 8"/>
          <p:cNvSpPr txBox="1">
            <a:spLocks noChangeArrowheads="1"/>
          </p:cNvSpPr>
          <p:nvPr/>
        </p:nvSpPr>
        <p:spPr bwMode="auto">
          <a:xfrm>
            <a:off x="1054100" y="3243263"/>
            <a:ext cx="457200" cy="831850"/>
          </a:xfrm>
          <a:prstGeom prst="rect">
            <a:avLst/>
          </a:prstGeom>
          <a:noFill/>
          <a:ln w="76200">
            <a:noFill/>
            <a:miter lim="800000"/>
          </a:ln>
          <a:effectLst/>
        </p:spPr>
        <p:txBody>
          <a:bodyPr>
            <a:spAutoFit/>
          </a:bodyPr>
          <a:lstStyle/>
          <a:p>
            <a:pPr>
              <a:spcBef>
                <a:spcPct val="50000"/>
              </a:spcBef>
            </a:pPr>
            <a:r>
              <a:rPr lang="en-US" altLang="vi-VN" sz="4800" b="1">
                <a:solidFill>
                  <a:srgbClr val="FF0000"/>
                </a:solidFill>
                <a:latin typeface="Times New Roman" panose="02020603050405020304" pitchFamily="18" charset="0"/>
                <a:cs typeface="Times New Roman" panose="02020603050405020304" pitchFamily="18" charset="0"/>
              </a:rPr>
              <a:t>7</a:t>
            </a:r>
            <a:endParaRPr lang="en-US" altLang="vi-VN" sz="4800" b="1">
              <a:solidFill>
                <a:srgbClr val="FF0000"/>
              </a:solidFill>
              <a:latin typeface="Times New Roman" panose="02020603050405020304" pitchFamily="18" charset="0"/>
              <a:cs typeface="Times New Roman" panose="02020603050405020304" pitchFamily="18" charset="0"/>
            </a:endParaRPr>
          </a:p>
        </p:txBody>
      </p:sp>
      <p:sp>
        <p:nvSpPr>
          <p:cNvPr id="10" name="Text Box 9"/>
          <p:cNvSpPr txBox="1">
            <a:spLocks noChangeArrowheads="1"/>
          </p:cNvSpPr>
          <p:nvPr/>
        </p:nvSpPr>
        <p:spPr bwMode="auto">
          <a:xfrm>
            <a:off x="1390650" y="3243263"/>
            <a:ext cx="457200" cy="831850"/>
          </a:xfrm>
          <a:prstGeom prst="rect">
            <a:avLst/>
          </a:prstGeom>
          <a:noFill/>
          <a:ln w="76200">
            <a:noFill/>
            <a:miter lim="800000"/>
          </a:ln>
          <a:effectLst/>
        </p:spPr>
        <p:txBody>
          <a:bodyPr>
            <a:spAutoFit/>
          </a:bodyPr>
          <a:lstStyle/>
          <a:p>
            <a:pPr>
              <a:spcBef>
                <a:spcPct val="50000"/>
              </a:spcBef>
            </a:pPr>
            <a:r>
              <a:rPr lang="en-US" altLang="vi-VN" sz="4800" b="1">
                <a:solidFill>
                  <a:srgbClr val="FF0000"/>
                </a:solidFill>
                <a:latin typeface="Times New Roman" panose="02020603050405020304" pitchFamily="18" charset="0"/>
                <a:cs typeface="Times New Roman" panose="02020603050405020304" pitchFamily="18" charset="0"/>
              </a:rPr>
              <a:t>8</a:t>
            </a:r>
            <a:endParaRPr lang="en-US" altLang="vi-VN" sz="4800" b="1">
              <a:solidFill>
                <a:srgbClr val="FF0000"/>
              </a:solidFill>
              <a:latin typeface="Times New Roman" panose="02020603050405020304" pitchFamily="18" charset="0"/>
              <a:cs typeface="Times New Roman" panose="02020603050405020304" pitchFamily="18" charset="0"/>
            </a:endParaRPr>
          </a:p>
        </p:txBody>
      </p:sp>
      <p:grpSp>
        <p:nvGrpSpPr>
          <p:cNvPr id="2" name="Group 10"/>
          <p:cNvGrpSpPr/>
          <p:nvPr/>
        </p:nvGrpSpPr>
        <p:grpSpPr bwMode="auto">
          <a:xfrm>
            <a:off x="655638" y="1579563"/>
            <a:ext cx="1662112" cy="1597025"/>
            <a:chOff x="222" y="672"/>
            <a:chExt cx="1047" cy="1006"/>
          </a:xfrm>
        </p:grpSpPr>
        <p:sp>
          <p:nvSpPr>
            <p:cNvPr id="16396" name="Text Box 11"/>
            <p:cNvSpPr txBox="1">
              <a:spLocks noChangeArrowheads="1"/>
            </p:cNvSpPr>
            <p:nvPr/>
          </p:nvSpPr>
          <p:spPr bwMode="auto">
            <a:xfrm>
              <a:off x="309" y="975"/>
              <a:ext cx="327" cy="442"/>
            </a:xfrm>
            <a:prstGeom prst="rect">
              <a:avLst/>
            </a:prstGeom>
            <a:noFill/>
            <a:ln w="9525">
              <a:noFill/>
              <a:miter lim="800000"/>
            </a:ln>
            <a:effectLst/>
          </p:spPr>
          <p:txBody>
            <a:bodyPr>
              <a:spAutoFit/>
            </a:bodyPr>
            <a:lstStyle/>
            <a:p>
              <a:pPr eaLnBrk="1" hangingPunct="1">
                <a:spcBef>
                  <a:spcPct val="50000"/>
                </a:spcBef>
              </a:pPr>
              <a:r>
                <a:rPr lang="en-US" altLang="vi-VN" sz="4000" b="1">
                  <a:solidFill>
                    <a:srgbClr val="0000CC"/>
                  </a:solidFill>
                  <a:latin typeface="Times New Roman" panose="02020603050405020304" pitchFamily="18" charset="0"/>
                  <a:cs typeface="Times New Roman" panose="02020603050405020304" pitchFamily="18" charset="0"/>
                </a:rPr>
                <a:t>x</a:t>
              </a:r>
              <a:endParaRPr lang="en-US" altLang="vi-VN" sz="4000" b="1">
                <a:solidFill>
                  <a:srgbClr val="0000CC"/>
                </a:solidFill>
                <a:latin typeface="Times New Roman" panose="02020603050405020304" pitchFamily="18" charset="0"/>
                <a:cs typeface="Times New Roman" panose="02020603050405020304" pitchFamily="18" charset="0"/>
              </a:endParaRPr>
            </a:p>
          </p:txBody>
        </p:sp>
        <p:sp>
          <p:nvSpPr>
            <p:cNvPr id="16397" name="Text Box 12"/>
            <p:cNvSpPr txBox="1">
              <a:spLocks noChangeArrowheads="1"/>
            </p:cNvSpPr>
            <p:nvPr/>
          </p:nvSpPr>
          <p:spPr bwMode="auto">
            <a:xfrm>
              <a:off x="222" y="672"/>
              <a:ext cx="1047" cy="523"/>
            </a:xfrm>
            <a:prstGeom prst="rect">
              <a:avLst/>
            </a:prstGeom>
            <a:noFill/>
            <a:ln w="9525">
              <a:noFill/>
              <a:miter lim="800000"/>
            </a:ln>
            <a:effectLst/>
          </p:spPr>
          <p:txBody>
            <a:bodyPr>
              <a:spAutoFit/>
            </a:bodyPr>
            <a:lstStyle/>
            <a:p>
              <a:pPr algn="ctr" eaLnBrk="1" hangingPunct="1">
                <a:spcBef>
                  <a:spcPct val="50000"/>
                </a:spcBef>
              </a:pPr>
              <a:r>
                <a:rPr lang="en-US" altLang="vi-VN" sz="4800" b="1" dirty="0">
                  <a:solidFill>
                    <a:srgbClr val="0000CC"/>
                  </a:solidFill>
                  <a:latin typeface="Times New Roman" panose="02020603050405020304" pitchFamily="18" charset="0"/>
                  <a:cs typeface="Times New Roman" panose="02020603050405020304" pitchFamily="18" charset="0"/>
                </a:rPr>
                <a:t>26</a:t>
              </a:r>
              <a:endParaRPr lang="en-US" altLang="vi-VN" sz="4800" b="1" dirty="0">
                <a:solidFill>
                  <a:srgbClr val="0000CC"/>
                </a:solidFill>
                <a:latin typeface="Times New Roman" panose="02020603050405020304" pitchFamily="18" charset="0"/>
                <a:cs typeface="Times New Roman" panose="02020603050405020304" pitchFamily="18" charset="0"/>
              </a:endParaRPr>
            </a:p>
          </p:txBody>
        </p:sp>
        <p:sp>
          <p:nvSpPr>
            <p:cNvPr id="16398" name="Text Box 13"/>
            <p:cNvSpPr txBox="1">
              <a:spLocks noChangeArrowheads="1"/>
            </p:cNvSpPr>
            <p:nvPr/>
          </p:nvSpPr>
          <p:spPr bwMode="auto">
            <a:xfrm>
              <a:off x="670" y="1155"/>
              <a:ext cx="393" cy="523"/>
            </a:xfrm>
            <a:prstGeom prst="rect">
              <a:avLst/>
            </a:prstGeom>
            <a:noFill/>
            <a:ln w="9525">
              <a:noFill/>
              <a:miter lim="800000"/>
            </a:ln>
            <a:effectLst/>
          </p:spPr>
          <p:txBody>
            <a:bodyPr>
              <a:spAutoFit/>
            </a:bodyPr>
            <a:lstStyle/>
            <a:p>
              <a:pPr algn="ctr" eaLnBrk="1" hangingPunct="1">
                <a:spcBef>
                  <a:spcPct val="50000"/>
                </a:spcBef>
              </a:pPr>
              <a:r>
                <a:rPr lang="en-US" altLang="vi-VN" sz="4800" b="1" dirty="0">
                  <a:solidFill>
                    <a:srgbClr val="0000CC"/>
                  </a:solidFill>
                  <a:latin typeface="Times New Roman" panose="02020603050405020304" pitchFamily="18" charset="0"/>
                  <a:cs typeface="Times New Roman" panose="02020603050405020304" pitchFamily="18" charset="0"/>
                </a:rPr>
                <a:t>3</a:t>
              </a:r>
              <a:endParaRPr lang="en-US" altLang="vi-VN" sz="4800" b="1" dirty="0">
                <a:solidFill>
                  <a:srgbClr val="0000CC"/>
                </a:solidFill>
                <a:latin typeface="Times New Roman" panose="02020603050405020304" pitchFamily="18" charset="0"/>
                <a:cs typeface="Times New Roman" panose="02020603050405020304" pitchFamily="18" charset="0"/>
              </a:endParaRPr>
            </a:p>
          </p:txBody>
        </p:sp>
      </p:grpSp>
      <p:sp>
        <p:nvSpPr>
          <p:cNvPr id="15" name="Line 14"/>
          <p:cNvSpPr>
            <a:spLocks noChangeShapeType="1"/>
          </p:cNvSpPr>
          <p:nvPr/>
        </p:nvSpPr>
        <p:spPr bwMode="auto">
          <a:xfrm>
            <a:off x="609600" y="3124200"/>
            <a:ext cx="1662112" cy="0"/>
          </a:xfrm>
          <a:prstGeom prst="line">
            <a:avLst/>
          </a:prstGeom>
          <a:noFill/>
          <a:ln w="57150">
            <a:solidFill>
              <a:srgbClr val="0000CC"/>
            </a:solidFill>
            <a:round/>
          </a:ln>
          <a:effectLst/>
        </p:spPr>
        <p:txBody>
          <a:bodyPr/>
          <a:lstStyle/>
          <a:p>
            <a:endParaRPr lang="en-US"/>
          </a:p>
        </p:txBody>
      </p:sp>
      <p:sp>
        <p:nvSpPr>
          <p:cNvPr id="16" name="Text Box 5"/>
          <p:cNvSpPr txBox="1">
            <a:spLocks noChangeArrowheads="1"/>
          </p:cNvSpPr>
          <p:nvPr/>
        </p:nvSpPr>
        <p:spPr bwMode="auto">
          <a:xfrm>
            <a:off x="2555875" y="1539875"/>
            <a:ext cx="6467475" cy="1323975"/>
          </a:xfrm>
          <a:prstGeom prst="rect">
            <a:avLst/>
          </a:prstGeom>
          <a:noFill/>
          <a:ln w="76200">
            <a:noFill/>
            <a:miter lim="800000"/>
          </a:ln>
        </p:spPr>
        <p:txBody>
          <a:bodyPr>
            <a:spAutoFit/>
          </a:bodyPr>
          <a:lstStyle/>
          <a:p>
            <a:pPr>
              <a:spcBef>
                <a:spcPct val="50000"/>
              </a:spcBef>
            </a:pPr>
            <a:r>
              <a:rPr lang="en-US" altLang="vi-VN" sz="4000" b="1">
                <a:solidFill>
                  <a:srgbClr val="0000FF"/>
                </a:solidFill>
                <a:latin typeface="Times New Roman" panose="02020603050405020304" pitchFamily="18" charset="0"/>
                <a:cs typeface="Times New Roman" panose="02020603050405020304" pitchFamily="18" charset="0"/>
              </a:rPr>
              <a:t>+ 3 nhân 6 bằng 18, viết 8 nhớ 1  </a:t>
            </a:r>
            <a:endParaRPr lang="en-US" altLang="vi-VN" sz="4000" b="1">
              <a:solidFill>
                <a:srgbClr val="0000FF"/>
              </a:solidFill>
              <a:latin typeface="Times New Roman" panose="02020603050405020304" pitchFamily="18" charset="0"/>
              <a:cs typeface="Times New Roman" panose="02020603050405020304" pitchFamily="18" charset="0"/>
            </a:endParaRPr>
          </a:p>
        </p:txBody>
      </p:sp>
      <p:sp>
        <p:nvSpPr>
          <p:cNvPr id="17" name="AutoShape 16"/>
          <p:cNvSpPr>
            <a:spLocks noChangeArrowheads="1"/>
          </p:cNvSpPr>
          <p:nvPr/>
        </p:nvSpPr>
        <p:spPr bwMode="auto">
          <a:xfrm>
            <a:off x="1290638" y="2686050"/>
            <a:ext cx="152400" cy="152400"/>
          </a:xfrm>
          <a:prstGeom prst="flowChartConnector">
            <a:avLst/>
          </a:prstGeom>
          <a:solidFill>
            <a:srgbClr val="FF0000"/>
          </a:solidFill>
          <a:ln w="9525">
            <a:solidFill>
              <a:schemeClr val="tx1"/>
            </a:solidFill>
            <a:round/>
          </a:ln>
          <a:effectLst/>
        </p:spPr>
        <p:txBody>
          <a:bodyPr wrap="none" anchor="ctr"/>
          <a:lstStyle/>
          <a:p>
            <a:pPr eaLnBrk="1" hangingPunct="1"/>
            <a:endParaRPr lang="vi-VN" altLang="vi-VN"/>
          </a:p>
        </p:txBody>
      </p:sp>
    </p:spTree>
    <p:custDataLst>
      <p:tags r:id="rId2"/>
    </p:custDataLst>
  </p:cSld>
  <p:clrMapOvr>
    <a:masterClrMapping/>
  </p:clrMapOvr>
  <p:transition spd="slow" advTm="5182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par>
                                <p:cTn id="12" presetID="8" presetClass="entr" presetSubtype="16"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diamond(i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1000"/>
                            </p:stCondLst>
                            <p:childTnLst>
                              <p:par>
                                <p:cTn id="25" presetID="4" presetClass="entr" presetSubtype="16"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ox(i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par>
                          <p:cTn id="33" fill="hold">
                            <p:stCondLst>
                              <p:cond delay="500"/>
                            </p:stCondLst>
                            <p:childTnLst>
                              <p:par>
                                <p:cTn id="34" presetID="4" presetClass="exit" presetSubtype="16" fill="hold" grpId="1" nodeType="afterEffect">
                                  <p:stCondLst>
                                    <p:cond delay="0"/>
                                  </p:stCondLst>
                                  <p:childTnLst>
                                    <p:animEffect transition="out" filter="box(in)">
                                      <p:cBhvr>
                                        <p:cTn id="35" dur="500"/>
                                        <p:tgtEl>
                                          <p:spTgt spid="17"/>
                                        </p:tgtEl>
                                      </p:cBhvr>
                                    </p:animEffect>
                                    <p:set>
                                      <p:cBhvr>
                                        <p:cTn id="36" dur="1" fill="hold">
                                          <p:stCondLst>
                                            <p:cond delay="499"/>
                                          </p:stCondLst>
                                        </p:cTn>
                                        <p:tgtEl>
                                          <p:spTgt spid="17"/>
                                        </p:tgtEl>
                                        <p:attrNameLst>
                                          <p:attrName>style.visibility</p:attrName>
                                        </p:attrNameLst>
                                      </p:cBhvr>
                                      <p:to>
                                        <p:strVal val="hidden"/>
                                      </p:to>
                                    </p:set>
                                  </p:childTnLst>
                                </p:cTn>
                              </p:par>
                            </p:childTnLst>
                          </p:cTn>
                        </p:par>
                        <p:par>
                          <p:cTn id="37" fill="hold">
                            <p:stCondLst>
                              <p:cond delay="1000"/>
                            </p:stCondLst>
                            <p:childTnLst>
                              <p:par>
                                <p:cTn id="38" presetID="16" presetClass="entr" presetSubtype="21" fill="hold" grpId="0" nodeType="after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barn(inVertical)">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barn(inVertical)">
                                      <p:cBhvr>
                                        <p:cTn id="4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9" grpId="0"/>
      <p:bldP spid="10" grpId="0"/>
      <p:bldP spid="15" grpId="0" animBg="1"/>
      <p:bldP spid="16" grpId="0"/>
      <p:bldP spid="17" grpId="0" animBg="1"/>
      <p:bldP spid="17" grpId="1" animBg="1"/>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356776" y="262444"/>
            <a:ext cx="8229600" cy="1524000"/>
          </a:xfrm>
        </p:spPr>
        <p:txBody>
          <a:bodyPr/>
          <a:lstStyle/>
          <a:p>
            <a:pPr algn="l"/>
            <a:r>
              <a:rPr lang="en-US" sz="4000" b="1" u="sng" dirty="0" err="1" smtClean="0">
                <a:solidFill>
                  <a:srgbClr val="009900"/>
                </a:solidFill>
                <a:latin typeface="Times New Roman" panose="02020603050405020304" pitchFamily="18" charset="0"/>
              </a:rPr>
              <a:t>Hoạt</a:t>
            </a:r>
            <a:r>
              <a:rPr lang="en-US" sz="4000" b="1" u="sng" dirty="0" smtClean="0">
                <a:solidFill>
                  <a:srgbClr val="009900"/>
                </a:solidFill>
                <a:latin typeface="Times New Roman" panose="02020603050405020304" pitchFamily="18" charset="0"/>
              </a:rPr>
              <a:t> </a:t>
            </a:r>
            <a:r>
              <a:rPr lang="en-US" sz="4000" b="1" u="sng" dirty="0" err="1" smtClean="0">
                <a:solidFill>
                  <a:srgbClr val="009900"/>
                </a:solidFill>
                <a:latin typeface="Times New Roman" panose="02020603050405020304" pitchFamily="18" charset="0"/>
              </a:rPr>
              <a:t>động</a:t>
            </a:r>
            <a:endParaRPr lang="en-US" sz="4000" b="1" dirty="0">
              <a:solidFill>
                <a:srgbClr val="009900"/>
              </a:solidFill>
              <a:latin typeface="Times New Roman" panose="02020603050405020304" pitchFamily="18" charset="0"/>
            </a:endParaRPr>
          </a:p>
        </p:txBody>
      </p:sp>
      <p:grpSp>
        <p:nvGrpSpPr>
          <p:cNvPr id="2" name="Group 41"/>
          <p:cNvGrpSpPr/>
          <p:nvPr/>
        </p:nvGrpSpPr>
        <p:grpSpPr bwMode="auto">
          <a:xfrm>
            <a:off x="6724649" y="2761898"/>
            <a:ext cx="1082676" cy="1782232"/>
            <a:chOff x="1142" y="1585"/>
            <a:chExt cx="682" cy="842"/>
          </a:xfrm>
        </p:grpSpPr>
        <p:sp>
          <p:nvSpPr>
            <p:cNvPr id="36875" name="Text Box 11"/>
            <p:cNvSpPr txBox="1">
              <a:spLocks noChangeArrowheads="1"/>
            </p:cNvSpPr>
            <p:nvPr/>
          </p:nvSpPr>
          <p:spPr bwMode="auto">
            <a:xfrm>
              <a:off x="1262" y="1585"/>
              <a:ext cx="466" cy="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4000" b="1" dirty="0" smtClean="0">
                  <a:solidFill>
                    <a:srgbClr val="FF0066"/>
                  </a:solidFill>
                </a:rPr>
                <a:t>18</a:t>
              </a:r>
              <a:endParaRPr lang="en-US" sz="4000" b="1" dirty="0">
                <a:solidFill>
                  <a:srgbClr val="FF0066"/>
                </a:solidFill>
              </a:endParaRPr>
            </a:p>
          </p:txBody>
        </p:sp>
        <p:sp>
          <p:nvSpPr>
            <p:cNvPr id="36876" name="Text Box 12"/>
            <p:cNvSpPr txBox="1">
              <a:spLocks noChangeArrowheads="1"/>
            </p:cNvSpPr>
            <p:nvPr/>
          </p:nvSpPr>
          <p:spPr bwMode="auto">
            <a:xfrm>
              <a:off x="1142" y="1813"/>
              <a:ext cx="240" cy="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4000" b="1" dirty="0">
                  <a:solidFill>
                    <a:srgbClr val="FF0066"/>
                  </a:solidFill>
                </a:rPr>
                <a:t>x</a:t>
              </a:r>
              <a:endParaRPr lang="en-US" sz="4000" b="1" dirty="0">
                <a:solidFill>
                  <a:srgbClr val="FF0066"/>
                </a:solidFill>
              </a:endParaRPr>
            </a:p>
          </p:txBody>
        </p:sp>
        <p:sp>
          <p:nvSpPr>
            <p:cNvPr id="36877" name="Text Box 13"/>
            <p:cNvSpPr txBox="1">
              <a:spLocks noChangeArrowheads="1"/>
            </p:cNvSpPr>
            <p:nvPr/>
          </p:nvSpPr>
          <p:spPr bwMode="auto">
            <a:xfrm>
              <a:off x="1265" y="2027"/>
              <a:ext cx="559" cy="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4000" b="1" dirty="0" smtClean="0">
                  <a:solidFill>
                    <a:srgbClr val="FF0066"/>
                  </a:solidFill>
                </a:rPr>
                <a:t>  5</a:t>
              </a:r>
              <a:endParaRPr lang="en-US" sz="4000" b="1" dirty="0">
                <a:solidFill>
                  <a:srgbClr val="FF0066"/>
                </a:solidFill>
              </a:endParaRPr>
            </a:p>
          </p:txBody>
        </p:sp>
        <p:sp>
          <p:nvSpPr>
            <p:cNvPr id="36878" name="Line 14"/>
            <p:cNvSpPr>
              <a:spLocks noChangeShapeType="1"/>
            </p:cNvSpPr>
            <p:nvPr/>
          </p:nvSpPr>
          <p:spPr bwMode="auto">
            <a:xfrm>
              <a:off x="1231" y="2427"/>
              <a:ext cx="528" cy="0"/>
            </a:xfrm>
            <a:prstGeom prst="line">
              <a:avLst/>
            </a:prstGeom>
            <a:noFill/>
            <a:ln w="38100">
              <a:solidFill>
                <a:srgbClr val="FF0066"/>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4000"/>
            </a:p>
          </p:txBody>
        </p:sp>
      </p:grpSp>
      <p:sp>
        <p:nvSpPr>
          <p:cNvPr id="36944" name="Text Box 80"/>
          <p:cNvSpPr txBox="1">
            <a:spLocks noChangeArrowheads="1"/>
          </p:cNvSpPr>
          <p:nvPr/>
        </p:nvSpPr>
        <p:spPr bwMode="auto">
          <a:xfrm>
            <a:off x="7807325" y="4563535"/>
            <a:ext cx="5334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sz="4000" b="1" dirty="0">
              <a:solidFill>
                <a:srgbClr val="0000FF"/>
              </a:solidFill>
            </a:endParaRPr>
          </a:p>
        </p:txBody>
      </p:sp>
      <p:grpSp>
        <p:nvGrpSpPr>
          <p:cNvPr id="4" name="Group 41"/>
          <p:cNvGrpSpPr/>
          <p:nvPr/>
        </p:nvGrpSpPr>
        <p:grpSpPr bwMode="auto">
          <a:xfrm>
            <a:off x="4303154" y="2761898"/>
            <a:ext cx="1035051" cy="1777999"/>
            <a:chOff x="1093" y="1485"/>
            <a:chExt cx="652" cy="840"/>
          </a:xfrm>
        </p:grpSpPr>
        <p:sp>
          <p:nvSpPr>
            <p:cNvPr id="26" name="Text Box 11"/>
            <p:cNvSpPr txBox="1">
              <a:spLocks noChangeArrowheads="1"/>
            </p:cNvSpPr>
            <p:nvPr/>
          </p:nvSpPr>
          <p:spPr bwMode="auto">
            <a:xfrm>
              <a:off x="1262" y="1485"/>
              <a:ext cx="483" cy="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4000" b="1" dirty="0" smtClean="0">
                  <a:solidFill>
                    <a:srgbClr val="FF0066"/>
                  </a:solidFill>
                </a:rPr>
                <a:t>29</a:t>
              </a:r>
              <a:endParaRPr lang="en-US" sz="4000" b="1" dirty="0">
                <a:solidFill>
                  <a:srgbClr val="FF0066"/>
                </a:solidFill>
              </a:endParaRPr>
            </a:p>
          </p:txBody>
        </p:sp>
        <p:sp>
          <p:nvSpPr>
            <p:cNvPr id="27" name="Text Box 12"/>
            <p:cNvSpPr txBox="1">
              <a:spLocks noChangeArrowheads="1"/>
            </p:cNvSpPr>
            <p:nvPr/>
          </p:nvSpPr>
          <p:spPr bwMode="auto">
            <a:xfrm>
              <a:off x="1093" y="1733"/>
              <a:ext cx="240" cy="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4000" b="1" dirty="0">
                  <a:solidFill>
                    <a:srgbClr val="FF0066"/>
                  </a:solidFill>
                </a:rPr>
                <a:t>x</a:t>
              </a:r>
              <a:endParaRPr lang="en-US" sz="4000" b="1" dirty="0">
                <a:solidFill>
                  <a:srgbClr val="FF0066"/>
                </a:solidFill>
              </a:endParaRPr>
            </a:p>
          </p:txBody>
        </p:sp>
        <p:sp>
          <p:nvSpPr>
            <p:cNvPr id="28" name="Text Box 13"/>
            <p:cNvSpPr txBox="1">
              <a:spLocks noChangeArrowheads="1"/>
            </p:cNvSpPr>
            <p:nvPr/>
          </p:nvSpPr>
          <p:spPr bwMode="auto">
            <a:xfrm>
              <a:off x="1265" y="1900"/>
              <a:ext cx="480" cy="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4000" b="1" dirty="0" smtClean="0">
                  <a:solidFill>
                    <a:srgbClr val="FF0066"/>
                  </a:solidFill>
                </a:rPr>
                <a:t>  3</a:t>
              </a:r>
              <a:endParaRPr lang="en-US" sz="4000" b="1" dirty="0">
                <a:solidFill>
                  <a:srgbClr val="FF0066"/>
                </a:solidFill>
              </a:endParaRPr>
            </a:p>
          </p:txBody>
        </p:sp>
        <p:sp>
          <p:nvSpPr>
            <p:cNvPr id="29" name="Line 14"/>
            <p:cNvSpPr>
              <a:spLocks noChangeShapeType="1"/>
            </p:cNvSpPr>
            <p:nvPr/>
          </p:nvSpPr>
          <p:spPr bwMode="auto">
            <a:xfrm>
              <a:off x="1169" y="2325"/>
              <a:ext cx="576" cy="0"/>
            </a:xfrm>
            <a:prstGeom prst="line">
              <a:avLst/>
            </a:prstGeom>
            <a:noFill/>
            <a:ln w="38100">
              <a:solidFill>
                <a:srgbClr val="FF0066"/>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4000"/>
            </a:p>
          </p:txBody>
        </p:sp>
      </p:grpSp>
      <p:grpSp>
        <p:nvGrpSpPr>
          <p:cNvPr id="5" name="Group 41"/>
          <p:cNvGrpSpPr/>
          <p:nvPr/>
        </p:nvGrpSpPr>
        <p:grpSpPr bwMode="auto">
          <a:xfrm>
            <a:off x="2362200" y="2684609"/>
            <a:ext cx="1143001" cy="1854199"/>
            <a:chOff x="977" y="1485"/>
            <a:chExt cx="720" cy="876"/>
          </a:xfrm>
        </p:grpSpPr>
        <p:sp>
          <p:nvSpPr>
            <p:cNvPr id="31" name="Text Box 11"/>
            <p:cNvSpPr txBox="1">
              <a:spLocks noChangeArrowheads="1"/>
            </p:cNvSpPr>
            <p:nvPr/>
          </p:nvSpPr>
          <p:spPr bwMode="auto">
            <a:xfrm>
              <a:off x="1121" y="1485"/>
              <a:ext cx="576" cy="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4000" b="1" dirty="0" smtClean="0">
                  <a:solidFill>
                    <a:srgbClr val="FF0066"/>
                  </a:solidFill>
                </a:rPr>
                <a:t>16</a:t>
              </a:r>
              <a:endParaRPr lang="en-US" sz="4000" b="1" dirty="0">
                <a:solidFill>
                  <a:srgbClr val="FF0066"/>
                </a:solidFill>
              </a:endParaRPr>
            </a:p>
          </p:txBody>
        </p:sp>
        <p:sp>
          <p:nvSpPr>
            <p:cNvPr id="32" name="Text Box 12"/>
            <p:cNvSpPr txBox="1">
              <a:spLocks noChangeArrowheads="1"/>
            </p:cNvSpPr>
            <p:nvPr/>
          </p:nvSpPr>
          <p:spPr bwMode="auto">
            <a:xfrm>
              <a:off x="977" y="1739"/>
              <a:ext cx="240" cy="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4000" b="1" dirty="0">
                  <a:solidFill>
                    <a:srgbClr val="FF0066"/>
                  </a:solidFill>
                </a:rPr>
                <a:t>x</a:t>
              </a:r>
              <a:endParaRPr lang="en-US" sz="4000" b="1" dirty="0">
                <a:solidFill>
                  <a:srgbClr val="FF0066"/>
                </a:solidFill>
              </a:endParaRPr>
            </a:p>
          </p:txBody>
        </p:sp>
        <p:sp>
          <p:nvSpPr>
            <p:cNvPr id="38" name="Text Box 13"/>
            <p:cNvSpPr txBox="1">
              <a:spLocks noChangeArrowheads="1"/>
            </p:cNvSpPr>
            <p:nvPr/>
          </p:nvSpPr>
          <p:spPr bwMode="auto">
            <a:xfrm>
              <a:off x="1217" y="1964"/>
              <a:ext cx="384" cy="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4000" b="1" dirty="0" smtClean="0">
                  <a:solidFill>
                    <a:srgbClr val="FF0066"/>
                  </a:solidFill>
                </a:rPr>
                <a:t> 4</a:t>
              </a:r>
              <a:endParaRPr lang="en-US" sz="4000" b="1" dirty="0">
                <a:solidFill>
                  <a:srgbClr val="FF0066"/>
                </a:solidFill>
              </a:endParaRPr>
            </a:p>
          </p:txBody>
        </p:sp>
        <p:sp>
          <p:nvSpPr>
            <p:cNvPr id="39" name="Line 14"/>
            <p:cNvSpPr>
              <a:spLocks noChangeShapeType="1"/>
            </p:cNvSpPr>
            <p:nvPr/>
          </p:nvSpPr>
          <p:spPr bwMode="auto">
            <a:xfrm>
              <a:off x="1169" y="2361"/>
              <a:ext cx="528" cy="0"/>
            </a:xfrm>
            <a:prstGeom prst="line">
              <a:avLst/>
            </a:prstGeom>
            <a:noFill/>
            <a:ln w="38100">
              <a:solidFill>
                <a:srgbClr val="FF0066"/>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4000"/>
            </a:p>
          </p:txBody>
        </p:sp>
      </p:grpSp>
      <p:grpSp>
        <p:nvGrpSpPr>
          <p:cNvPr id="6" name="Group 41"/>
          <p:cNvGrpSpPr/>
          <p:nvPr/>
        </p:nvGrpSpPr>
        <p:grpSpPr bwMode="auto">
          <a:xfrm>
            <a:off x="544825" y="2868086"/>
            <a:ext cx="1085851" cy="1695450"/>
            <a:chOff x="1090" y="1623"/>
            <a:chExt cx="684" cy="801"/>
          </a:xfrm>
        </p:grpSpPr>
        <p:sp>
          <p:nvSpPr>
            <p:cNvPr id="41" name="Text Box 11"/>
            <p:cNvSpPr txBox="1">
              <a:spLocks noChangeArrowheads="1"/>
            </p:cNvSpPr>
            <p:nvPr/>
          </p:nvSpPr>
          <p:spPr bwMode="auto">
            <a:xfrm>
              <a:off x="1330" y="1623"/>
              <a:ext cx="444" cy="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4000" b="1" dirty="0" smtClean="0">
                  <a:solidFill>
                    <a:srgbClr val="FF0066"/>
                  </a:solidFill>
                </a:rPr>
                <a:t>37</a:t>
              </a:r>
              <a:endParaRPr lang="en-US" sz="4000" b="1" dirty="0">
                <a:solidFill>
                  <a:srgbClr val="FF0066"/>
                </a:solidFill>
              </a:endParaRPr>
            </a:p>
          </p:txBody>
        </p:sp>
        <p:sp>
          <p:nvSpPr>
            <p:cNvPr id="42" name="Text Box 12"/>
            <p:cNvSpPr txBox="1">
              <a:spLocks noChangeArrowheads="1"/>
            </p:cNvSpPr>
            <p:nvPr/>
          </p:nvSpPr>
          <p:spPr bwMode="auto">
            <a:xfrm>
              <a:off x="1090" y="1821"/>
              <a:ext cx="240" cy="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4000" b="1" dirty="0">
                  <a:solidFill>
                    <a:srgbClr val="FF0066"/>
                  </a:solidFill>
                </a:rPr>
                <a:t>x</a:t>
              </a:r>
              <a:endParaRPr lang="en-US" sz="4000" b="1" dirty="0">
                <a:solidFill>
                  <a:srgbClr val="FF0066"/>
                </a:solidFill>
              </a:endParaRPr>
            </a:p>
          </p:txBody>
        </p:sp>
        <p:sp>
          <p:nvSpPr>
            <p:cNvPr id="43" name="Text Box 13"/>
            <p:cNvSpPr txBox="1">
              <a:spLocks noChangeArrowheads="1"/>
            </p:cNvSpPr>
            <p:nvPr/>
          </p:nvSpPr>
          <p:spPr bwMode="auto">
            <a:xfrm>
              <a:off x="1358" y="2015"/>
              <a:ext cx="384" cy="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4000" b="1" dirty="0" smtClean="0">
                  <a:solidFill>
                    <a:srgbClr val="FF0066"/>
                  </a:solidFill>
                </a:rPr>
                <a:t> 2</a:t>
              </a:r>
              <a:endParaRPr lang="en-US" sz="4000" b="1" dirty="0">
                <a:solidFill>
                  <a:srgbClr val="FF0066"/>
                </a:solidFill>
              </a:endParaRPr>
            </a:p>
          </p:txBody>
        </p:sp>
        <p:sp>
          <p:nvSpPr>
            <p:cNvPr id="44" name="Line 14"/>
            <p:cNvSpPr>
              <a:spLocks noChangeShapeType="1"/>
            </p:cNvSpPr>
            <p:nvPr/>
          </p:nvSpPr>
          <p:spPr bwMode="auto">
            <a:xfrm>
              <a:off x="1148" y="2424"/>
              <a:ext cx="576" cy="0"/>
            </a:xfrm>
            <a:prstGeom prst="line">
              <a:avLst/>
            </a:prstGeom>
            <a:noFill/>
            <a:ln w="38100">
              <a:solidFill>
                <a:srgbClr val="FF0066"/>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4000"/>
            </a:p>
          </p:txBody>
        </p:sp>
      </p:grpSp>
      <p:sp>
        <p:nvSpPr>
          <p:cNvPr id="3" name="Rectangle 2"/>
          <p:cNvSpPr/>
          <p:nvPr/>
        </p:nvSpPr>
        <p:spPr>
          <a:xfrm>
            <a:off x="289237" y="2051052"/>
            <a:ext cx="1524000" cy="4064000"/>
          </a:xfrm>
          <a:prstGeom prst="rect">
            <a:avLst/>
          </a:pr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1"/>
          <p:cNvSpPr txBox="1">
            <a:spLocks noChangeArrowheads="1"/>
          </p:cNvSpPr>
          <p:nvPr/>
        </p:nvSpPr>
        <p:spPr bwMode="auto">
          <a:xfrm>
            <a:off x="4095750" y="966611"/>
            <a:ext cx="131445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8000" b="1" dirty="0" smtClean="0">
                <a:solidFill>
                  <a:srgbClr val="FF0066"/>
                </a:solidFill>
              </a:rPr>
              <a:t>37</a:t>
            </a:r>
            <a:endParaRPr lang="en-US" sz="8000" b="1" dirty="0">
              <a:solidFill>
                <a:srgbClr val="FF0066"/>
              </a:solidFill>
            </a:endParaRPr>
          </a:p>
        </p:txBody>
      </p:sp>
      <p:sp>
        <p:nvSpPr>
          <p:cNvPr id="5" name="Text Box 12"/>
          <p:cNvSpPr txBox="1">
            <a:spLocks noChangeArrowheads="1"/>
          </p:cNvSpPr>
          <p:nvPr/>
        </p:nvSpPr>
        <p:spPr bwMode="auto">
          <a:xfrm>
            <a:off x="3714750" y="1752600"/>
            <a:ext cx="3810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8000" b="1" dirty="0">
                <a:solidFill>
                  <a:srgbClr val="FF0066"/>
                </a:solidFill>
              </a:rPr>
              <a:t>x</a:t>
            </a:r>
            <a:endParaRPr lang="en-US" sz="8000" b="1" dirty="0">
              <a:solidFill>
                <a:srgbClr val="FF0066"/>
              </a:solidFill>
            </a:endParaRPr>
          </a:p>
        </p:txBody>
      </p:sp>
      <p:sp>
        <p:nvSpPr>
          <p:cNvPr id="6" name="Text Box 13"/>
          <p:cNvSpPr txBox="1">
            <a:spLocks noChangeArrowheads="1"/>
          </p:cNvSpPr>
          <p:nvPr/>
        </p:nvSpPr>
        <p:spPr bwMode="auto">
          <a:xfrm>
            <a:off x="4095750" y="2178996"/>
            <a:ext cx="116205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8000" b="1" dirty="0" smtClean="0">
                <a:solidFill>
                  <a:srgbClr val="FF0066"/>
                </a:solidFill>
              </a:rPr>
              <a:t>  2</a:t>
            </a:r>
            <a:endParaRPr lang="en-US" sz="8000" b="1" dirty="0">
              <a:solidFill>
                <a:srgbClr val="FF0066"/>
              </a:solidFill>
            </a:endParaRPr>
          </a:p>
        </p:txBody>
      </p:sp>
      <p:sp>
        <p:nvSpPr>
          <p:cNvPr id="7" name="Line 14"/>
          <p:cNvSpPr>
            <a:spLocks noChangeShapeType="1"/>
          </p:cNvSpPr>
          <p:nvPr/>
        </p:nvSpPr>
        <p:spPr bwMode="auto">
          <a:xfrm>
            <a:off x="4067175" y="3538971"/>
            <a:ext cx="1371600" cy="0"/>
          </a:xfrm>
          <a:prstGeom prst="line">
            <a:avLst/>
          </a:prstGeom>
          <a:noFill/>
          <a:ln w="38100">
            <a:solidFill>
              <a:srgbClr val="FF0066"/>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Text Box 9"/>
          <p:cNvSpPr txBox="1">
            <a:spLocks noChangeArrowheads="1"/>
          </p:cNvSpPr>
          <p:nvPr/>
        </p:nvSpPr>
        <p:spPr bwMode="auto">
          <a:xfrm>
            <a:off x="3976991" y="3529924"/>
            <a:ext cx="1551967"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8000" b="1" dirty="0" smtClean="0">
                <a:solidFill>
                  <a:srgbClr val="0000FF"/>
                </a:solidFill>
              </a:rPr>
              <a:t>74</a:t>
            </a:r>
            <a:endParaRPr lang="en-US" sz="8000" b="1"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fill="hold"/>
                                        <p:tgtEl>
                                          <p:spTgt spid="4"/>
                                        </p:tgtEl>
                                        <p:attrNameLst>
                                          <p:attrName>ppt_x</p:attrName>
                                        </p:attrNameLst>
                                      </p:cBhvr>
                                      <p:tavLst>
                                        <p:tav tm="0">
                                          <p:val>
                                            <p:strVal val="#ppt_x"/>
                                          </p:val>
                                        </p:tav>
                                        <p:tav tm="100000">
                                          <p:val>
                                            <p:strVal val="#ppt_x"/>
                                          </p:val>
                                        </p:tav>
                                      </p:tavLst>
                                    </p:anim>
                                    <p:anim calcmode="lin" valueType="num">
                                      <p:cBhvr additive="base">
                                        <p:cTn id="8" dur="250" fill="hold"/>
                                        <p:tgtEl>
                                          <p:spTgt spid="4"/>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50"/>
                                        <p:tgtEl>
                                          <p:spTgt spid="6"/>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250"/>
                                        <p:tgtEl>
                                          <p:spTgt spid="5"/>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25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250" fill="hold"/>
                                        <p:tgtEl>
                                          <p:spTgt spid="8"/>
                                        </p:tgtEl>
                                        <p:attrNameLst>
                                          <p:attrName>ppt_x</p:attrName>
                                        </p:attrNameLst>
                                      </p:cBhvr>
                                      <p:tavLst>
                                        <p:tav tm="0">
                                          <p:val>
                                            <p:strVal val="#ppt_x"/>
                                          </p:val>
                                        </p:tav>
                                        <p:tav tm="100000">
                                          <p:val>
                                            <p:strVal val="#ppt_x"/>
                                          </p:val>
                                        </p:tav>
                                      </p:tavLst>
                                    </p:anim>
                                    <p:anim calcmode="lin" valueType="num">
                                      <p:cBhvr additive="base">
                                        <p:cTn id="23" dur="2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animBg="1"/>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5" name="Group 4"/>
          <p:cNvGrpSpPr/>
          <p:nvPr/>
        </p:nvGrpSpPr>
        <p:grpSpPr>
          <a:xfrm>
            <a:off x="1447801" y="2595034"/>
            <a:ext cx="1447801" cy="2349500"/>
            <a:chOff x="1447801" y="2595034"/>
            <a:chExt cx="1447801" cy="2349500"/>
          </a:xfrm>
        </p:grpSpPr>
        <p:sp>
          <p:nvSpPr>
            <p:cNvPr id="36875" name="Text Box 11"/>
            <p:cNvSpPr txBox="1">
              <a:spLocks noChangeArrowheads="1"/>
            </p:cNvSpPr>
            <p:nvPr/>
          </p:nvSpPr>
          <p:spPr bwMode="auto">
            <a:xfrm>
              <a:off x="1927226" y="2595034"/>
              <a:ext cx="968376"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6000" b="1" dirty="0" smtClean="0">
                  <a:solidFill>
                    <a:srgbClr val="FF0066"/>
                  </a:solidFill>
                </a:rPr>
                <a:t>16</a:t>
              </a:r>
              <a:endParaRPr lang="en-US" sz="6000" b="1" dirty="0">
                <a:solidFill>
                  <a:srgbClr val="FF0066"/>
                </a:solidFill>
              </a:endParaRPr>
            </a:p>
          </p:txBody>
        </p:sp>
        <p:sp>
          <p:nvSpPr>
            <p:cNvPr id="36876" name="Text Box 12"/>
            <p:cNvSpPr txBox="1">
              <a:spLocks noChangeArrowheads="1"/>
            </p:cNvSpPr>
            <p:nvPr/>
          </p:nvSpPr>
          <p:spPr bwMode="auto">
            <a:xfrm>
              <a:off x="1447801" y="3198284"/>
              <a:ext cx="3810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6000" b="1" dirty="0">
                  <a:solidFill>
                    <a:srgbClr val="FF0066"/>
                  </a:solidFill>
                </a:rPr>
                <a:t>x</a:t>
              </a:r>
              <a:endParaRPr lang="en-US" sz="6000" b="1" dirty="0">
                <a:solidFill>
                  <a:srgbClr val="FF0066"/>
                </a:solidFill>
              </a:endParaRPr>
            </a:p>
          </p:txBody>
        </p:sp>
        <p:sp>
          <p:nvSpPr>
            <p:cNvPr id="36877" name="Text Box 13"/>
            <p:cNvSpPr txBox="1">
              <a:spLocks noChangeArrowheads="1"/>
            </p:cNvSpPr>
            <p:nvPr/>
          </p:nvSpPr>
          <p:spPr bwMode="auto">
            <a:xfrm>
              <a:off x="1931989" y="3748617"/>
              <a:ext cx="963613"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6000" b="1" dirty="0" smtClean="0">
                  <a:solidFill>
                    <a:srgbClr val="FF0066"/>
                  </a:solidFill>
                </a:rPr>
                <a:t>  4</a:t>
              </a:r>
              <a:endParaRPr lang="en-US" sz="6000" b="1" dirty="0">
                <a:solidFill>
                  <a:srgbClr val="FF0066"/>
                </a:solidFill>
              </a:endParaRPr>
            </a:p>
          </p:txBody>
        </p:sp>
        <p:sp>
          <p:nvSpPr>
            <p:cNvPr id="36878" name="Line 14"/>
            <p:cNvSpPr>
              <a:spLocks noChangeShapeType="1"/>
            </p:cNvSpPr>
            <p:nvPr/>
          </p:nvSpPr>
          <p:spPr bwMode="auto">
            <a:xfrm>
              <a:off x="1905001" y="4944534"/>
              <a:ext cx="949326" cy="0"/>
            </a:xfrm>
            <a:prstGeom prst="line">
              <a:avLst/>
            </a:prstGeom>
            <a:noFill/>
            <a:ln w="38100">
              <a:solidFill>
                <a:srgbClr val="FF0066"/>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4" name="Text Box 11"/>
          <p:cNvSpPr txBox="1">
            <a:spLocks noChangeArrowheads="1"/>
          </p:cNvSpPr>
          <p:nvPr/>
        </p:nvSpPr>
        <p:spPr bwMode="auto">
          <a:xfrm>
            <a:off x="3983040" y="5143500"/>
            <a:ext cx="1655764"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6000" b="1" dirty="0" smtClean="0">
                <a:solidFill>
                  <a:srgbClr val="FF0066"/>
                </a:solidFill>
              </a:rPr>
              <a:t>  87</a:t>
            </a:r>
            <a:endParaRPr lang="en-US" sz="6000" b="1" dirty="0">
              <a:solidFill>
                <a:srgbClr val="FF0066"/>
              </a:solidFill>
            </a:endParaRPr>
          </a:p>
        </p:txBody>
      </p:sp>
      <p:sp>
        <p:nvSpPr>
          <p:cNvPr id="26" name="Text Box 11"/>
          <p:cNvSpPr txBox="1">
            <a:spLocks noChangeArrowheads="1"/>
          </p:cNvSpPr>
          <p:nvPr/>
        </p:nvSpPr>
        <p:spPr bwMode="auto">
          <a:xfrm>
            <a:off x="6365879" y="5130800"/>
            <a:ext cx="1655764"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6000" b="1" dirty="0" smtClean="0">
                <a:solidFill>
                  <a:srgbClr val="FF0066"/>
                </a:solidFill>
              </a:rPr>
              <a:t>  90</a:t>
            </a:r>
            <a:endParaRPr lang="en-US" sz="6000" b="1" dirty="0">
              <a:solidFill>
                <a:srgbClr val="FF0066"/>
              </a:solidFill>
            </a:endParaRPr>
          </a:p>
        </p:txBody>
      </p:sp>
      <p:sp>
        <p:nvSpPr>
          <p:cNvPr id="27" name="Text Box 11"/>
          <p:cNvSpPr txBox="1">
            <a:spLocks noChangeArrowheads="1"/>
          </p:cNvSpPr>
          <p:nvPr/>
        </p:nvSpPr>
        <p:spPr bwMode="auto">
          <a:xfrm>
            <a:off x="1905001" y="5130800"/>
            <a:ext cx="1389063"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6000" b="1" dirty="0" smtClean="0">
                <a:solidFill>
                  <a:srgbClr val="FF0066"/>
                </a:solidFill>
              </a:rPr>
              <a:t>64</a:t>
            </a:r>
            <a:endParaRPr lang="en-US" sz="6000" b="1" dirty="0">
              <a:solidFill>
                <a:srgbClr val="FF0066"/>
              </a:solidFill>
            </a:endParaRPr>
          </a:p>
        </p:txBody>
      </p:sp>
      <p:grpSp>
        <p:nvGrpSpPr>
          <p:cNvPr id="36926" name="Group 62"/>
          <p:cNvGrpSpPr/>
          <p:nvPr/>
        </p:nvGrpSpPr>
        <p:grpSpPr bwMode="auto">
          <a:xfrm>
            <a:off x="3983037" y="2595036"/>
            <a:ext cx="1427163" cy="2357967"/>
            <a:chOff x="2509" y="1766"/>
            <a:chExt cx="899" cy="1114"/>
          </a:xfrm>
        </p:grpSpPr>
        <p:sp>
          <p:nvSpPr>
            <p:cNvPr id="36881" name="Text Box 17"/>
            <p:cNvSpPr txBox="1">
              <a:spLocks noChangeArrowheads="1"/>
            </p:cNvSpPr>
            <p:nvPr/>
          </p:nvSpPr>
          <p:spPr bwMode="auto">
            <a:xfrm>
              <a:off x="2776" y="1766"/>
              <a:ext cx="632"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6000" b="1" dirty="0" smtClean="0">
                  <a:solidFill>
                    <a:srgbClr val="FF0066"/>
                  </a:solidFill>
                </a:rPr>
                <a:t>29</a:t>
              </a:r>
              <a:endParaRPr lang="en-US" sz="6000" b="1" dirty="0">
                <a:solidFill>
                  <a:srgbClr val="FF0066"/>
                </a:solidFill>
              </a:endParaRPr>
            </a:p>
          </p:txBody>
        </p:sp>
        <p:sp>
          <p:nvSpPr>
            <p:cNvPr id="36882" name="Text Box 18"/>
            <p:cNvSpPr txBox="1">
              <a:spLocks noChangeArrowheads="1"/>
            </p:cNvSpPr>
            <p:nvPr/>
          </p:nvSpPr>
          <p:spPr bwMode="auto">
            <a:xfrm>
              <a:off x="2509" y="2051"/>
              <a:ext cx="339"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6000" b="1" dirty="0" smtClean="0">
                  <a:solidFill>
                    <a:srgbClr val="FF0066"/>
                  </a:solidFill>
                </a:rPr>
                <a:t>x</a:t>
              </a:r>
              <a:endParaRPr lang="en-US" sz="6000" b="1" dirty="0">
                <a:solidFill>
                  <a:srgbClr val="FF0066"/>
                </a:solidFill>
              </a:endParaRPr>
            </a:p>
          </p:txBody>
        </p:sp>
        <p:sp>
          <p:nvSpPr>
            <p:cNvPr id="36883" name="Text Box 19"/>
            <p:cNvSpPr txBox="1">
              <a:spLocks noChangeArrowheads="1"/>
            </p:cNvSpPr>
            <p:nvPr/>
          </p:nvSpPr>
          <p:spPr bwMode="auto">
            <a:xfrm>
              <a:off x="2767" y="2277"/>
              <a:ext cx="641"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6000" b="1" dirty="0" smtClean="0">
                  <a:solidFill>
                    <a:srgbClr val="FF0066"/>
                  </a:solidFill>
                </a:rPr>
                <a:t>  3</a:t>
              </a:r>
              <a:endParaRPr lang="en-US" sz="6000" b="1" dirty="0">
                <a:solidFill>
                  <a:srgbClr val="FF0066"/>
                </a:solidFill>
              </a:endParaRPr>
            </a:p>
          </p:txBody>
        </p:sp>
        <p:sp>
          <p:nvSpPr>
            <p:cNvPr id="36884" name="Line 20"/>
            <p:cNvSpPr>
              <a:spLocks noChangeShapeType="1"/>
            </p:cNvSpPr>
            <p:nvPr/>
          </p:nvSpPr>
          <p:spPr bwMode="auto">
            <a:xfrm>
              <a:off x="2509" y="2880"/>
              <a:ext cx="882" cy="0"/>
            </a:xfrm>
            <a:prstGeom prst="line">
              <a:avLst/>
            </a:prstGeom>
            <a:noFill/>
            <a:ln w="38100">
              <a:solidFill>
                <a:srgbClr val="FF0066"/>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6907" name="Group 43"/>
          <p:cNvGrpSpPr/>
          <p:nvPr/>
        </p:nvGrpSpPr>
        <p:grpSpPr bwMode="auto">
          <a:xfrm>
            <a:off x="6365879" y="2595034"/>
            <a:ext cx="1441451" cy="2349499"/>
            <a:chOff x="3155" y="1482"/>
            <a:chExt cx="908" cy="1110"/>
          </a:xfrm>
        </p:grpSpPr>
        <p:sp>
          <p:nvSpPr>
            <p:cNvPr id="36887" name="Text Box 23"/>
            <p:cNvSpPr txBox="1">
              <a:spLocks noChangeArrowheads="1"/>
            </p:cNvSpPr>
            <p:nvPr/>
          </p:nvSpPr>
          <p:spPr bwMode="auto">
            <a:xfrm>
              <a:off x="3352" y="1482"/>
              <a:ext cx="711"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6000" b="1" dirty="0" smtClean="0">
                  <a:solidFill>
                    <a:srgbClr val="FF0066"/>
                  </a:solidFill>
                </a:rPr>
                <a:t>18</a:t>
              </a:r>
              <a:endParaRPr lang="en-US" sz="6000" b="1" dirty="0">
                <a:solidFill>
                  <a:srgbClr val="FF0066"/>
                </a:solidFill>
              </a:endParaRPr>
            </a:p>
          </p:txBody>
        </p:sp>
        <p:sp>
          <p:nvSpPr>
            <p:cNvPr id="36888" name="Text Box 24"/>
            <p:cNvSpPr txBox="1">
              <a:spLocks noChangeArrowheads="1"/>
            </p:cNvSpPr>
            <p:nvPr/>
          </p:nvSpPr>
          <p:spPr bwMode="auto">
            <a:xfrm>
              <a:off x="3155" y="1767"/>
              <a:ext cx="240"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6000" b="1" dirty="0">
                  <a:solidFill>
                    <a:srgbClr val="FF0066"/>
                  </a:solidFill>
                </a:rPr>
                <a:t>x</a:t>
              </a:r>
              <a:endParaRPr lang="en-US" sz="6000" b="1" dirty="0">
                <a:solidFill>
                  <a:srgbClr val="FF0066"/>
                </a:solidFill>
              </a:endParaRPr>
            </a:p>
          </p:txBody>
        </p:sp>
        <p:sp>
          <p:nvSpPr>
            <p:cNvPr id="36889" name="Text Box 25"/>
            <p:cNvSpPr txBox="1">
              <a:spLocks noChangeArrowheads="1"/>
            </p:cNvSpPr>
            <p:nvPr/>
          </p:nvSpPr>
          <p:spPr bwMode="auto">
            <a:xfrm>
              <a:off x="3363" y="2020"/>
              <a:ext cx="700"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6000" b="1" dirty="0" smtClean="0">
                  <a:solidFill>
                    <a:srgbClr val="FF0066"/>
                  </a:solidFill>
                </a:rPr>
                <a:t>  5</a:t>
              </a:r>
              <a:endParaRPr lang="en-US" sz="6000" b="1" dirty="0">
                <a:solidFill>
                  <a:srgbClr val="FF0066"/>
                </a:solidFill>
              </a:endParaRPr>
            </a:p>
          </p:txBody>
        </p:sp>
        <p:sp>
          <p:nvSpPr>
            <p:cNvPr id="36890" name="Line 26"/>
            <p:cNvSpPr>
              <a:spLocks noChangeShapeType="1"/>
            </p:cNvSpPr>
            <p:nvPr/>
          </p:nvSpPr>
          <p:spPr bwMode="auto">
            <a:xfrm>
              <a:off x="3275" y="2592"/>
              <a:ext cx="744" cy="0"/>
            </a:xfrm>
            <a:prstGeom prst="line">
              <a:avLst/>
            </a:prstGeom>
            <a:noFill/>
            <a:ln w="38100">
              <a:solidFill>
                <a:srgbClr val="FF0066"/>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6944" name="Text Box 80"/>
          <p:cNvSpPr txBox="1">
            <a:spLocks noChangeArrowheads="1"/>
          </p:cNvSpPr>
          <p:nvPr/>
        </p:nvSpPr>
        <p:spPr bwMode="auto">
          <a:xfrm>
            <a:off x="7807325" y="4563535"/>
            <a:ext cx="5334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sz="6000" b="1" dirty="0">
              <a:solidFill>
                <a:srgbClr val="0000FF"/>
              </a:solidFill>
            </a:endParaRPr>
          </a:p>
        </p:txBody>
      </p:sp>
      <p:sp>
        <p:nvSpPr>
          <p:cNvPr id="2" name="TextBox 1"/>
          <p:cNvSpPr txBox="1"/>
          <p:nvPr/>
        </p:nvSpPr>
        <p:spPr>
          <a:xfrm>
            <a:off x="1905000" y="1416778"/>
            <a:ext cx="788988" cy="646331"/>
          </a:xfrm>
          <a:prstGeom prst="rect">
            <a:avLst/>
          </a:prstGeom>
          <a:noFill/>
        </p:spPr>
        <p:txBody>
          <a:bodyPr wrap="square" rtlCol="0">
            <a:spAutoFit/>
          </a:bodyPr>
          <a:lstStyle/>
          <a:p>
            <a:r>
              <a:rPr lang="en-US" sz="3600" b="1" dirty="0" smtClean="0">
                <a:solidFill>
                  <a:srgbClr val="00B050"/>
                </a:solidFill>
                <a:latin typeface="Times New Roman" panose="02020603050405020304" pitchFamily="18" charset="0"/>
                <a:cs typeface="Times New Roman" panose="02020603050405020304" pitchFamily="18" charset="0"/>
              </a:rPr>
              <a:t>T1</a:t>
            </a:r>
            <a:endParaRPr lang="en-US" sz="3600" b="1" dirty="0">
              <a:solidFill>
                <a:srgbClr val="00B050"/>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4252818" y="1460186"/>
            <a:ext cx="788988" cy="646331"/>
          </a:xfrm>
          <a:prstGeom prst="rect">
            <a:avLst/>
          </a:prstGeom>
          <a:noFill/>
        </p:spPr>
        <p:txBody>
          <a:bodyPr wrap="square" rtlCol="0">
            <a:spAutoFit/>
          </a:bodyPr>
          <a:lstStyle/>
          <a:p>
            <a:r>
              <a:rPr lang="en-US" sz="3600" b="1" dirty="0" smtClean="0">
                <a:solidFill>
                  <a:srgbClr val="00B050"/>
                </a:solidFill>
                <a:latin typeface="Times New Roman" panose="02020603050405020304" pitchFamily="18" charset="0"/>
                <a:cs typeface="Times New Roman" panose="02020603050405020304" pitchFamily="18" charset="0"/>
              </a:rPr>
              <a:t>T2</a:t>
            </a:r>
            <a:endParaRPr lang="en-US" sz="3600" b="1" dirty="0">
              <a:solidFill>
                <a:srgbClr val="00B050"/>
              </a:solidFill>
              <a:latin typeface="Times New Roman" panose="02020603050405020304" pitchFamily="18" charset="0"/>
              <a:cs typeface="Times New Roman" panose="02020603050405020304" pitchFamily="18" charset="0"/>
            </a:endParaRPr>
          </a:p>
        </p:txBody>
      </p:sp>
      <p:sp>
        <p:nvSpPr>
          <p:cNvPr id="37" name="TextBox 36"/>
          <p:cNvSpPr txBox="1"/>
          <p:nvPr/>
        </p:nvSpPr>
        <p:spPr>
          <a:xfrm>
            <a:off x="6602412" y="1445578"/>
            <a:ext cx="788988" cy="646331"/>
          </a:xfrm>
          <a:prstGeom prst="rect">
            <a:avLst/>
          </a:prstGeom>
          <a:noFill/>
        </p:spPr>
        <p:txBody>
          <a:bodyPr wrap="square" rtlCol="0">
            <a:spAutoFit/>
          </a:bodyPr>
          <a:lstStyle/>
          <a:p>
            <a:r>
              <a:rPr lang="en-US" sz="3600" b="1" dirty="0" smtClean="0">
                <a:solidFill>
                  <a:srgbClr val="00B050"/>
                </a:solidFill>
                <a:latin typeface="Times New Roman" panose="02020603050405020304" pitchFamily="18" charset="0"/>
                <a:cs typeface="Times New Roman" panose="02020603050405020304" pitchFamily="18" charset="0"/>
              </a:rPr>
              <a:t>T3</a:t>
            </a:r>
            <a:endParaRPr lang="en-US" sz="3600" b="1" dirty="0">
              <a:solidFill>
                <a:srgbClr val="00B05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304800" y="279401"/>
            <a:ext cx="762000" cy="1015663"/>
          </a:xfrm>
          <a:prstGeom prst="rect">
            <a:avLst/>
          </a:prstGeom>
          <a:noFill/>
        </p:spPr>
        <p:txBody>
          <a:bodyPr wrap="square" rtlCol="0">
            <a:spAutoFit/>
          </a:bodyPr>
          <a:lstStyle/>
          <a:p>
            <a:r>
              <a:rPr lang="en-US" sz="6000" b="1" dirty="0" smtClean="0">
                <a:solidFill>
                  <a:srgbClr val="FF0000"/>
                </a:solidFill>
              </a:rPr>
              <a:t>B</a:t>
            </a:r>
            <a:endParaRPr lang="en-US" sz="6000" b="1" dirty="0">
              <a:solidFill>
                <a:srgbClr val="FF0000"/>
              </a:solidFill>
            </a:endParaRPr>
          </a:p>
        </p:txBody>
      </p:sp>
      <p:pic>
        <p:nvPicPr>
          <p:cNvPr id="25" name="Picture 24">
            <a:hlinkClick r:id="rId1" action="ppaction://hlinksldjump"/>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9600" y="5579198"/>
            <a:ext cx="772231" cy="119144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6926"/>
                                        </p:tgtEl>
                                        <p:attrNameLst>
                                          <p:attrName>style.visibility</p:attrName>
                                        </p:attrNameLst>
                                      </p:cBhvr>
                                      <p:to>
                                        <p:strVal val="visible"/>
                                      </p:to>
                                    </p:set>
                                    <p:animEffect transition="in" filter="box(in)">
                                      <p:cBhvr>
                                        <p:cTn id="7" dur="250"/>
                                        <p:tgtEl>
                                          <p:spTgt spid="3692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8" presetClass="entr" presetSubtype="12" fill="hold" nodeType="withEffect">
                                  <p:stCondLst>
                                    <p:cond delay="0"/>
                                  </p:stCondLst>
                                  <p:childTnLst>
                                    <p:set>
                                      <p:cBhvr>
                                        <p:cTn id="12" dur="1" fill="hold">
                                          <p:stCondLst>
                                            <p:cond delay="0"/>
                                          </p:stCondLst>
                                        </p:cTn>
                                        <p:tgtEl>
                                          <p:spTgt spid="36907"/>
                                        </p:tgtEl>
                                        <p:attrNameLst>
                                          <p:attrName>style.visibility</p:attrName>
                                        </p:attrNameLst>
                                      </p:cBhvr>
                                      <p:to>
                                        <p:strVal val="visible"/>
                                      </p:to>
                                    </p:set>
                                    <p:animEffect transition="in" filter="strips(downLeft)">
                                      <p:cBhvr>
                                        <p:cTn id="13" dur="250"/>
                                        <p:tgtEl>
                                          <p:spTgt spid="36907"/>
                                        </p:tgtEl>
                                      </p:cBhvr>
                                    </p:animEffect>
                                  </p:childTnLst>
                                </p:cTn>
                              </p:par>
                              <p:par>
                                <p:cTn id="14" presetID="16" presetClass="entr" presetSubtype="21"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25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inVertical)">
                                      <p:cBhvr>
                                        <p:cTn id="21" dur="500"/>
                                        <p:tgtEl>
                                          <p:spTgt spid="2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barn(inVertical)">
                                      <p:cBhvr>
                                        <p:cTn id="2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228600"/>
            <a:ext cx="9143998" cy="6857999"/>
          </a:xfrm>
          <a:prstGeom prst="rect">
            <a:avLst/>
          </a:prstGeom>
        </p:spPr>
      </p:pic>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3998" y="-228601"/>
            <a:ext cx="9143999" cy="6857999"/>
          </a:xfrm>
          <a:prstGeom prst="rect">
            <a:avLst/>
          </a:prstGeom>
        </p:spPr>
      </p:pic>
      <p:pic>
        <p:nvPicPr>
          <p:cNvPr id="8" name="Picture 7"/>
          <p:cNvPicPr>
            <a:picLocks noChangeAspect="1"/>
          </p:cNvPicPr>
          <p:nvPr/>
        </p:nvPicPr>
        <p:blipFill>
          <a:blip r:embed="rId3"/>
          <a:stretch>
            <a:fillRect/>
          </a:stretch>
        </p:blipFill>
        <p:spPr>
          <a:xfrm>
            <a:off x="2228505" y="4567865"/>
            <a:ext cx="1979255" cy="1425063"/>
          </a:xfrm>
          <a:prstGeom prst="rect">
            <a:avLst/>
          </a:prstGeom>
        </p:spPr>
      </p:pic>
      <p:sp>
        <p:nvSpPr>
          <p:cNvPr id="2" name="Rectangle 1"/>
          <p:cNvSpPr/>
          <p:nvPr/>
        </p:nvSpPr>
        <p:spPr>
          <a:xfrm>
            <a:off x="816833" y="986135"/>
            <a:ext cx="4802597" cy="1754326"/>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VƯỢT CHƯỚNG</a:t>
            </a:r>
            <a:endPar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NGẠI VẬT</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3" name="Car">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cstate="print"/>
          <a:stretch>
            <a:fillRect/>
          </a:stretch>
        </p:blipFill>
        <p:spPr>
          <a:xfrm>
            <a:off x="4267200" y="7271659"/>
            <a:ext cx="609600" cy="609600"/>
          </a:xfrm>
          <a:prstGeom prst="rect">
            <a:avLst/>
          </a:prstGeom>
        </p:spPr>
      </p:pic>
      <p:pic>
        <p:nvPicPr>
          <p:cNvPr id="6" name="Bike Rides">
            <a:hlinkClick r:id="" action="ppaction://media"/>
          </p:cNvPr>
          <p:cNvPicPr>
            <a:picLocks noChangeAspect="1"/>
          </p:cNvPicPr>
          <p:nvPr>
            <a:audioFile r:link="rId7"/>
            <p:extLst>
              <p:ext uri="{DAA4B4D4-6D71-4841-9C94-3DE7FCFB9230}">
                <p14:media xmlns:p14="http://schemas.microsoft.com/office/powerpoint/2010/main" r:embed="rId8"/>
              </p:ext>
            </p:extLst>
          </p:nvPr>
        </p:nvPicPr>
        <p:blipFill>
          <a:blip r:embed="rId6" cstate="print"/>
          <a:stretch>
            <a:fillRect/>
          </a:stretch>
        </p:blipFill>
        <p:spPr>
          <a:xfrm>
            <a:off x="6324600" y="7271656"/>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xEl>
                                              <p:pRg st="0" end="0"/>
                                            </p:txEl>
                                          </p:spTgt>
                                        </p:tgtEl>
                                        <p:attrNameLst>
                                          <p:attrName>ppt_x</p:attrName>
                                          <p:attrName>ppt_y</p:attrName>
                                        </p:attrNameLst>
                                      </p:cBhvr>
                                    </p:animMotion>
                                    <p:animRot by="1500000">
                                      <p:cBhvr>
                                        <p:cTn id="7" dur="125" fill="hold">
                                          <p:stCondLst>
                                            <p:cond delay="0"/>
                                          </p:stCondLst>
                                        </p:cTn>
                                        <p:tgtEl>
                                          <p:spTgt spid="2">
                                            <p:txEl>
                                              <p:pRg st="0" end="0"/>
                                            </p:txEl>
                                          </p:spTgt>
                                        </p:tgtEl>
                                        <p:attrNameLst>
                                          <p:attrName>r</p:attrName>
                                        </p:attrNameLst>
                                      </p:cBhvr>
                                    </p:animRot>
                                    <p:animRot by="-1500000">
                                      <p:cBhvr>
                                        <p:cTn id="8" dur="125" fill="hold">
                                          <p:stCondLst>
                                            <p:cond delay="125"/>
                                          </p:stCondLst>
                                        </p:cTn>
                                        <p:tgtEl>
                                          <p:spTgt spid="2">
                                            <p:txEl>
                                              <p:pRg st="0" end="0"/>
                                            </p:txEl>
                                          </p:spTgt>
                                        </p:tgtEl>
                                        <p:attrNameLst>
                                          <p:attrName>r</p:attrName>
                                        </p:attrNameLst>
                                      </p:cBhvr>
                                    </p:animRot>
                                    <p:animRot by="-1500000">
                                      <p:cBhvr>
                                        <p:cTn id="9" dur="125" fill="hold">
                                          <p:stCondLst>
                                            <p:cond delay="250"/>
                                          </p:stCondLst>
                                        </p:cTn>
                                        <p:tgtEl>
                                          <p:spTgt spid="2">
                                            <p:txEl>
                                              <p:pRg st="0" end="0"/>
                                            </p:txEl>
                                          </p:spTgt>
                                        </p:tgtEl>
                                        <p:attrNameLst>
                                          <p:attrName>r</p:attrName>
                                        </p:attrNameLst>
                                      </p:cBhvr>
                                    </p:animRot>
                                    <p:animRot by="1500000">
                                      <p:cBhvr>
                                        <p:cTn id="10" dur="125" fill="hold">
                                          <p:stCondLst>
                                            <p:cond delay="375"/>
                                          </p:stCondLst>
                                        </p:cTn>
                                        <p:tgtEl>
                                          <p:spTgt spid="2">
                                            <p:txEl>
                                              <p:pRg st="0" end="0"/>
                                            </p:txEl>
                                          </p:spTgt>
                                        </p:tgtEl>
                                        <p:attrNameLst>
                                          <p:attrName>r</p:attrName>
                                        </p:attrNameLst>
                                      </p:cBhvr>
                                    </p:animRot>
                                  </p:childTnLst>
                                </p:cTn>
                              </p:par>
                              <p:par>
                                <p:cTn id="11" presetID="34" presetClass="emph" presetSubtype="0" repeatCount="indefinite"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
                                            <p:txEl>
                                              <p:pRg st="1" end="1"/>
                                            </p:txEl>
                                          </p:spTgt>
                                        </p:tgtEl>
                                        <p:attrNameLst>
                                          <p:attrName>ppt_x</p:attrName>
                                          <p:attrName>ppt_y</p:attrName>
                                        </p:attrNameLst>
                                      </p:cBhvr>
                                    </p:animMotion>
                                    <p:animRot by="1500000">
                                      <p:cBhvr>
                                        <p:cTn id="13" dur="125" fill="hold">
                                          <p:stCondLst>
                                            <p:cond delay="0"/>
                                          </p:stCondLst>
                                        </p:cTn>
                                        <p:tgtEl>
                                          <p:spTgt spid="2">
                                            <p:txEl>
                                              <p:pRg st="1" end="1"/>
                                            </p:txEl>
                                          </p:spTgt>
                                        </p:tgtEl>
                                        <p:attrNameLst>
                                          <p:attrName>r</p:attrName>
                                        </p:attrNameLst>
                                      </p:cBhvr>
                                    </p:animRot>
                                    <p:animRot by="-1500000">
                                      <p:cBhvr>
                                        <p:cTn id="14" dur="125" fill="hold">
                                          <p:stCondLst>
                                            <p:cond delay="125"/>
                                          </p:stCondLst>
                                        </p:cTn>
                                        <p:tgtEl>
                                          <p:spTgt spid="2">
                                            <p:txEl>
                                              <p:pRg st="1" end="1"/>
                                            </p:txEl>
                                          </p:spTgt>
                                        </p:tgtEl>
                                        <p:attrNameLst>
                                          <p:attrName>r</p:attrName>
                                        </p:attrNameLst>
                                      </p:cBhvr>
                                    </p:animRot>
                                    <p:animRot by="-1500000">
                                      <p:cBhvr>
                                        <p:cTn id="15" dur="125" fill="hold">
                                          <p:stCondLst>
                                            <p:cond delay="250"/>
                                          </p:stCondLst>
                                        </p:cTn>
                                        <p:tgtEl>
                                          <p:spTgt spid="2">
                                            <p:txEl>
                                              <p:pRg st="1" end="1"/>
                                            </p:txEl>
                                          </p:spTgt>
                                        </p:tgtEl>
                                        <p:attrNameLst>
                                          <p:attrName>r</p:attrName>
                                        </p:attrNameLst>
                                      </p:cBhvr>
                                    </p:animRot>
                                    <p:animRot by="1500000">
                                      <p:cBhvr>
                                        <p:cTn id="16" dur="125" fill="hold">
                                          <p:stCondLst>
                                            <p:cond delay="375"/>
                                          </p:stCondLst>
                                        </p:cTn>
                                        <p:tgtEl>
                                          <p:spTgt spid="2">
                                            <p:txEl>
                                              <p:pRg st="1" end="1"/>
                                            </p:txEl>
                                          </p:spTgt>
                                        </p:tgtEl>
                                        <p:attrNameLst>
                                          <p:attrName>r</p:attrName>
                                        </p:attrNameLst>
                                      </p:cBhvr>
                                    </p:animRot>
                                  </p:childTnLst>
                                </p:cTn>
                              </p:par>
                              <p:par>
                                <p:cTn id="17" presetID="1" presetClass="mediacall" presetSubtype="0" fill="hold" nodeType="withEffect">
                                  <p:stCondLst>
                                    <p:cond delay="0"/>
                                  </p:stCondLst>
                                  <p:childTnLst>
                                    <p:cmd type="call" cmd="playFrom(0.0)">
                                      <p:cBhvr>
                                        <p:cTn id="18" dur="22909" fill="hold"/>
                                        <p:tgtEl>
                                          <p:spTgt spid="6"/>
                                        </p:tgtEl>
                                      </p:cBhvr>
                                    </p:cmd>
                                  </p:childTnLst>
                                </p:cTn>
                              </p:par>
                            </p:childTnLst>
                          </p:cTn>
                        </p:par>
                      </p:childTnLst>
                    </p:cTn>
                  </p:par>
                  <p:par>
                    <p:cTn id="19" fill="hold">
                      <p:stCondLst>
                        <p:cond delay="indefinite"/>
                      </p:stCondLst>
                      <p:childTnLst>
                        <p:par>
                          <p:cTn id="20" fill="hold">
                            <p:stCondLst>
                              <p:cond delay="0"/>
                            </p:stCondLst>
                            <p:childTnLst>
                              <p:par>
                                <p:cTn id="21" presetID="3" presetClass="mediacall" presetSubtype="0" fill="hold" nodeType="clickEffect">
                                  <p:stCondLst>
                                    <p:cond delay="0"/>
                                  </p:stCondLst>
                                  <p:childTnLst>
                                    <p:cmd type="call" cmd="stop">
                                      <p:cBhvr>
                                        <p:cTn id="22" dur="1" fill="hold"/>
                                        <p:tgtEl>
                                          <p:spTgt spid="6"/>
                                        </p:tgtEl>
                                      </p:cBhvr>
                                    </p:cmd>
                                  </p:childTnLst>
                                </p:cTn>
                              </p:par>
                            </p:childTnLst>
                          </p:cTn>
                        </p:par>
                      </p:childTnLst>
                    </p:cTn>
                  </p:par>
                  <p:par>
                    <p:cTn id="23" fill="hold">
                      <p:stCondLst>
                        <p:cond delay="indefinite"/>
                      </p:stCondLst>
                      <p:childTnLst>
                        <p:par>
                          <p:cTn id="24" fill="hold">
                            <p:stCondLst>
                              <p:cond delay="0"/>
                            </p:stCondLst>
                            <p:childTnLst>
                              <p:par>
                                <p:cTn id="25" presetID="50" presetClass="exit" presetSubtype="0" accel="100000" fill="hold" grpId="0" nodeType="clickEffect">
                                  <p:stCondLst>
                                    <p:cond delay="0"/>
                                  </p:stCondLst>
                                  <p:iterate type="lt">
                                    <p:tmPct val="0"/>
                                  </p:iterate>
                                  <p:childTnLst>
                                    <p:anim calcmode="lin" valueType="num">
                                      <p:cBhvr>
                                        <p:cTn id="26" dur="1000"/>
                                        <p:tgtEl>
                                          <p:spTgt spid="2">
                                            <p:txEl>
                                              <p:pRg st="0" end="0"/>
                                            </p:txEl>
                                          </p:spTgt>
                                        </p:tgtEl>
                                        <p:attrNameLst>
                                          <p:attrName>ppt_w</p:attrName>
                                        </p:attrNameLst>
                                      </p:cBhvr>
                                      <p:tavLst>
                                        <p:tav tm="0">
                                          <p:val>
                                            <p:strVal val="ppt_w"/>
                                          </p:val>
                                        </p:tav>
                                        <p:tav tm="100000">
                                          <p:val>
                                            <p:strVal val="ppt_w+.3"/>
                                          </p:val>
                                        </p:tav>
                                      </p:tavLst>
                                    </p:anim>
                                    <p:anim calcmode="lin" valueType="num">
                                      <p:cBhvr>
                                        <p:cTn id="27" dur="1000"/>
                                        <p:tgtEl>
                                          <p:spTgt spid="2">
                                            <p:txEl>
                                              <p:pRg st="0" end="0"/>
                                            </p:txEl>
                                          </p:spTgt>
                                        </p:tgtEl>
                                        <p:attrNameLst>
                                          <p:attrName>ppt_h</p:attrName>
                                        </p:attrNameLst>
                                      </p:cBhvr>
                                      <p:tavLst>
                                        <p:tav tm="0">
                                          <p:val>
                                            <p:strVal val="ppt_h"/>
                                          </p:val>
                                        </p:tav>
                                        <p:tav tm="100000">
                                          <p:val>
                                            <p:strVal val="ppt_h"/>
                                          </p:val>
                                        </p:tav>
                                      </p:tavLst>
                                    </p:anim>
                                    <p:animEffect transition="out" filter="fade">
                                      <p:cBhvr>
                                        <p:cTn id="28" dur="1000"/>
                                        <p:tgtEl>
                                          <p:spTgt spid="2">
                                            <p:txEl>
                                              <p:pRg st="0" end="0"/>
                                            </p:txEl>
                                          </p:spTgt>
                                        </p:tgtEl>
                                      </p:cBhvr>
                                    </p:animEffect>
                                    <p:set>
                                      <p:cBhvr>
                                        <p:cTn id="29" dur="1" fill="hold">
                                          <p:stCondLst>
                                            <p:cond delay="999"/>
                                          </p:stCondLst>
                                        </p:cTn>
                                        <p:tgtEl>
                                          <p:spTgt spid="2">
                                            <p:txEl>
                                              <p:pRg st="0" end="0"/>
                                            </p:txEl>
                                          </p:spTgt>
                                        </p:tgtEl>
                                        <p:attrNameLst>
                                          <p:attrName>style.visibility</p:attrName>
                                        </p:attrNameLst>
                                      </p:cBhvr>
                                      <p:to>
                                        <p:strVal val="hidden"/>
                                      </p:to>
                                    </p:set>
                                  </p:childTnLst>
                                </p:cTn>
                              </p:par>
                              <p:par>
                                <p:cTn id="30" presetID="50" presetClass="exit" presetSubtype="0" accel="100000" fill="hold" grpId="0" nodeType="withEffect">
                                  <p:stCondLst>
                                    <p:cond delay="0"/>
                                  </p:stCondLst>
                                  <p:iterate type="lt">
                                    <p:tmPct val="0"/>
                                  </p:iterate>
                                  <p:childTnLst>
                                    <p:anim calcmode="lin" valueType="num">
                                      <p:cBhvr>
                                        <p:cTn id="31" dur="1000"/>
                                        <p:tgtEl>
                                          <p:spTgt spid="2">
                                            <p:txEl>
                                              <p:pRg st="1" end="1"/>
                                            </p:txEl>
                                          </p:spTgt>
                                        </p:tgtEl>
                                        <p:attrNameLst>
                                          <p:attrName>ppt_w</p:attrName>
                                        </p:attrNameLst>
                                      </p:cBhvr>
                                      <p:tavLst>
                                        <p:tav tm="0">
                                          <p:val>
                                            <p:strVal val="ppt_w"/>
                                          </p:val>
                                        </p:tav>
                                        <p:tav tm="100000">
                                          <p:val>
                                            <p:strVal val="ppt_w+.3"/>
                                          </p:val>
                                        </p:tav>
                                      </p:tavLst>
                                    </p:anim>
                                    <p:anim calcmode="lin" valueType="num">
                                      <p:cBhvr>
                                        <p:cTn id="32" dur="1000"/>
                                        <p:tgtEl>
                                          <p:spTgt spid="2">
                                            <p:txEl>
                                              <p:pRg st="1" end="1"/>
                                            </p:txEl>
                                          </p:spTgt>
                                        </p:tgtEl>
                                        <p:attrNameLst>
                                          <p:attrName>ppt_h</p:attrName>
                                        </p:attrNameLst>
                                      </p:cBhvr>
                                      <p:tavLst>
                                        <p:tav tm="0">
                                          <p:val>
                                            <p:strVal val="ppt_h"/>
                                          </p:val>
                                        </p:tav>
                                        <p:tav tm="100000">
                                          <p:val>
                                            <p:strVal val="ppt_h"/>
                                          </p:val>
                                        </p:tav>
                                      </p:tavLst>
                                    </p:anim>
                                    <p:animEffect transition="out" filter="fade">
                                      <p:cBhvr>
                                        <p:cTn id="33" dur="1000"/>
                                        <p:tgtEl>
                                          <p:spTgt spid="2">
                                            <p:txEl>
                                              <p:pRg st="1" end="1"/>
                                            </p:txEl>
                                          </p:spTgt>
                                        </p:tgtEl>
                                      </p:cBhvr>
                                    </p:animEffect>
                                    <p:set>
                                      <p:cBhvr>
                                        <p:cTn id="34" dur="1" fill="hold">
                                          <p:stCondLst>
                                            <p:cond delay="999"/>
                                          </p:stCondLst>
                                        </p:cTn>
                                        <p:tgtEl>
                                          <p:spTgt spid="2">
                                            <p:txEl>
                                              <p:pRg st="1" end="1"/>
                                            </p:txEl>
                                          </p:spTgt>
                                        </p:tgtEl>
                                        <p:attrNameLst>
                                          <p:attrName>style.visibility</p:attrName>
                                        </p:attrNameLst>
                                      </p:cBhvr>
                                      <p:to>
                                        <p:strVal val="hidden"/>
                                      </p:to>
                                    </p:set>
                                  </p:childTnLst>
                                </p:cTn>
                              </p:par>
                            </p:childTnLst>
                          </p:cTn>
                        </p:par>
                        <p:par>
                          <p:cTn id="35" fill="hold">
                            <p:stCondLst>
                              <p:cond delay="1000"/>
                            </p:stCondLst>
                            <p:childTnLst>
                              <p:par>
                                <p:cTn id="36" presetID="35" presetClass="path" presetSubtype="0" accel="50000" decel="50000" fill="hold" nodeType="afterEffect">
                                  <p:stCondLst>
                                    <p:cond delay="0"/>
                                  </p:stCondLst>
                                  <p:childTnLst>
                                    <p:animMotion origin="layout" path="M 0 0 L -1 0 " pathEditMode="relative" rAng="0" ptsTypes="AA">
                                      <p:cBhvr>
                                        <p:cTn id="37" dur="3000" fill="hold"/>
                                        <p:tgtEl>
                                          <p:spTgt spid="4"/>
                                        </p:tgtEl>
                                        <p:attrNameLst>
                                          <p:attrName>ppt_x</p:attrName>
                                          <p:attrName>ppt_y</p:attrName>
                                        </p:attrNameLst>
                                      </p:cBhvr>
                                      <p:rCtr x="-50000" y="0"/>
                                    </p:animMotion>
                                  </p:childTnLst>
                                  <p:subTnLst>
                                    <p:audio>
                                      <p:cMediaNode>
                                        <p:cTn display="0" masterRel="sameClick">
                                          <p:stCondLst>
                                            <p:cond evt="begin" delay="0">
                                              <p:tn val="36"/>
                                            </p:cond>
                                          </p:stCondLst>
                                          <p:endCondLst>
                                            <p:cond evt="onStopAudio" delay="0">
                                              <p:tgtEl>
                                                <p:sldTgt/>
                                              </p:tgtEl>
                                            </p:cond>
                                          </p:endCondLst>
                                        </p:cTn>
                                        <p:tgtEl>
                                          <p:sndTgt r:embed="rId9" name="Car.wav"/>
                                        </p:tgtEl>
                                      </p:cMediaNode>
                                    </p:audio>
                                  </p:subTnLst>
                                </p:cTn>
                              </p:par>
                              <p:par>
                                <p:cTn id="38" presetID="1" presetClass="mediacall" presetSubtype="0" fill="hold" nodeType="withEffect">
                                  <p:stCondLst>
                                    <p:cond delay="0"/>
                                  </p:stCondLst>
                                  <p:childTnLst>
                                    <p:cmd type="call" cmd="playFrom(0.0)">
                                      <p:cBhvr>
                                        <p:cTn id="39" dur="3082" fill="hold"/>
                                        <p:tgtEl>
                                          <p:spTgt spid="3"/>
                                        </p:tgtEl>
                                      </p:cBhvr>
                                    </p:cmd>
                                  </p:childTnLst>
                                </p:cTn>
                              </p:par>
                              <p:par>
                                <p:cTn id="40" presetID="35" presetClass="path" presetSubtype="0" accel="50000" decel="50000" fill="hold" nodeType="withEffect">
                                  <p:stCondLst>
                                    <p:cond delay="0"/>
                                  </p:stCondLst>
                                  <p:childTnLst>
                                    <p:animMotion origin="layout" path="M 0 0 L -1 0 " pathEditMode="relative" rAng="0" ptsTypes="AA">
                                      <p:cBhvr>
                                        <p:cTn id="41" dur="3000" fill="hold"/>
                                        <p:tgtEl>
                                          <p:spTgt spid="5"/>
                                        </p:tgtEl>
                                        <p:attrNameLst>
                                          <p:attrName>ppt_x</p:attrName>
                                          <p:attrName>ppt_y</p:attrName>
                                        </p:attrNameLst>
                                      </p:cBhvr>
                                      <p:rCtr x="-5000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
                </p:tgtEl>
              </p:cMediaNode>
            </p:audio>
            <p:audio>
              <p:cMediaNode vol="80000">
                <p:cTn id="43" fill="hold" display="0">
                  <p:stCondLst>
                    <p:cond delay="indefinite"/>
                  </p:stCondLst>
                  <p:endCondLst>
                    <p:cond evt="onStopAudio" delay="0">
                      <p:tgtEl>
                        <p:sldTgt/>
                      </p:tgtEl>
                    </p:cond>
                  </p:endCondLst>
                </p:cTn>
                <p:tgtEl>
                  <p:spTgt spid="6"/>
                </p:tgtEl>
              </p:cMediaNode>
            </p:audio>
          </p:childTnLst>
        </p:cTn>
      </p:par>
    </p:tnLst>
    <p:bldLst>
      <p:bldP spid="2" grpId="0"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8229600" cy="990600"/>
          </a:xfrm>
        </p:spPr>
        <p:txBody>
          <a:bodyPr>
            <a:noAutofit/>
          </a:bodyPr>
          <a:lstStyle/>
          <a:p>
            <a:r>
              <a:rPr lang="en-US" sz="3000" b="1" dirty="0" err="1" smtClean="0">
                <a:latin typeface="Times New Roman" panose="02020603050405020304" pitchFamily="18" charset="0"/>
                <a:cs typeface="Times New Roman" panose="02020603050405020304" pitchFamily="18" charset="0"/>
              </a:rPr>
              <a:t>Kết</a:t>
            </a:r>
            <a:r>
              <a:rPr lang="en-US" sz="3000" b="1" dirty="0" smtClean="0">
                <a:latin typeface="Times New Roman" panose="02020603050405020304" pitchFamily="18" charset="0"/>
                <a:cs typeface="Times New Roman" panose="02020603050405020304" pitchFamily="18" charset="0"/>
              </a:rPr>
              <a:t> </a:t>
            </a:r>
            <a:r>
              <a:rPr lang="en-US" sz="3000" b="1" dirty="0" err="1" smtClean="0">
                <a:latin typeface="Times New Roman" panose="02020603050405020304" pitchFamily="18" charset="0"/>
                <a:cs typeface="Times New Roman" panose="02020603050405020304" pitchFamily="18" charset="0"/>
              </a:rPr>
              <a:t>quả</a:t>
            </a:r>
            <a:r>
              <a:rPr lang="en-US" sz="3000" b="1" dirty="0" smtClean="0">
                <a:latin typeface="Times New Roman" panose="02020603050405020304" pitchFamily="18" charset="0"/>
                <a:cs typeface="Times New Roman" panose="02020603050405020304" pitchFamily="18" charset="0"/>
              </a:rPr>
              <a:t> </a:t>
            </a:r>
            <a:r>
              <a:rPr lang="en-US" sz="3000" b="1" dirty="0" err="1" smtClean="0">
                <a:latin typeface="Times New Roman" panose="02020603050405020304" pitchFamily="18" charset="0"/>
                <a:cs typeface="Times New Roman" panose="02020603050405020304" pitchFamily="18" charset="0"/>
              </a:rPr>
              <a:t>của</a:t>
            </a:r>
            <a:r>
              <a:rPr lang="en-US" sz="3000" b="1" dirty="0" smtClean="0">
                <a:latin typeface="Times New Roman" panose="02020603050405020304" pitchFamily="18" charset="0"/>
                <a:cs typeface="Times New Roman" panose="02020603050405020304" pitchFamily="18" charset="0"/>
              </a:rPr>
              <a:t> </a:t>
            </a:r>
            <a:r>
              <a:rPr lang="en-US" sz="3000" b="1" dirty="0" err="1" smtClean="0">
                <a:latin typeface="Times New Roman" panose="02020603050405020304" pitchFamily="18" charset="0"/>
                <a:cs typeface="Times New Roman" panose="02020603050405020304" pitchFamily="18" charset="0"/>
              </a:rPr>
              <a:t>mỗi</a:t>
            </a:r>
            <a:r>
              <a:rPr lang="en-US" sz="3000" b="1" dirty="0" smtClean="0">
                <a:latin typeface="Times New Roman" panose="02020603050405020304" pitchFamily="18" charset="0"/>
                <a:cs typeface="Times New Roman" panose="02020603050405020304" pitchFamily="18" charset="0"/>
              </a:rPr>
              <a:t> </a:t>
            </a:r>
            <a:r>
              <a:rPr lang="en-US" sz="3000" b="1" dirty="0" err="1" smtClean="0">
                <a:latin typeface="Times New Roman" panose="02020603050405020304" pitchFamily="18" charset="0"/>
                <a:cs typeface="Times New Roman" panose="02020603050405020304" pitchFamily="18" charset="0"/>
              </a:rPr>
              <a:t>phép</a:t>
            </a:r>
            <a:r>
              <a:rPr lang="en-US" sz="3000" b="1" dirty="0" smtClean="0">
                <a:latin typeface="Times New Roman" panose="02020603050405020304" pitchFamily="18" charset="0"/>
                <a:cs typeface="Times New Roman" panose="02020603050405020304" pitchFamily="18" charset="0"/>
              </a:rPr>
              <a:t> </a:t>
            </a:r>
            <a:r>
              <a:rPr lang="en-US" sz="3000" b="1" dirty="0" err="1" smtClean="0">
                <a:latin typeface="Times New Roman" panose="02020603050405020304" pitchFamily="18" charset="0"/>
                <a:cs typeface="Times New Roman" panose="02020603050405020304" pitchFamily="18" charset="0"/>
              </a:rPr>
              <a:t>tính</a:t>
            </a:r>
            <a:r>
              <a:rPr lang="en-US" sz="3000" b="1" dirty="0" smtClean="0">
                <a:latin typeface="Times New Roman" panose="02020603050405020304" pitchFamily="18" charset="0"/>
                <a:cs typeface="Times New Roman" panose="02020603050405020304" pitchFamily="18" charset="0"/>
              </a:rPr>
              <a:t> </a:t>
            </a:r>
            <a:r>
              <a:rPr lang="en-US" sz="3000" b="1" dirty="0" err="1" smtClean="0">
                <a:latin typeface="Times New Roman" panose="02020603050405020304" pitchFamily="18" charset="0"/>
                <a:cs typeface="Times New Roman" panose="02020603050405020304" pitchFamily="18" charset="0"/>
              </a:rPr>
              <a:t>được</a:t>
            </a:r>
            <a:r>
              <a:rPr lang="en-US" sz="3000" b="1" dirty="0" smtClean="0">
                <a:latin typeface="Times New Roman" panose="02020603050405020304" pitchFamily="18" charset="0"/>
                <a:cs typeface="Times New Roman" panose="02020603050405020304" pitchFamily="18" charset="0"/>
              </a:rPr>
              <a:t> </a:t>
            </a:r>
            <a:r>
              <a:rPr lang="en-US" sz="3000" b="1" dirty="0" err="1" smtClean="0">
                <a:latin typeface="Times New Roman" panose="02020603050405020304" pitchFamily="18" charset="0"/>
                <a:cs typeface="Times New Roman" panose="02020603050405020304" pitchFamily="18" charset="0"/>
              </a:rPr>
              <a:t>gắn</a:t>
            </a:r>
            <a:r>
              <a:rPr lang="en-US" sz="3000" b="1" dirty="0" smtClean="0">
                <a:latin typeface="Times New Roman" panose="02020603050405020304" pitchFamily="18" charset="0"/>
                <a:cs typeface="Times New Roman" panose="02020603050405020304" pitchFamily="18" charset="0"/>
              </a:rPr>
              <a:t> </a:t>
            </a:r>
            <a:r>
              <a:rPr lang="en-US" sz="3000" b="1" dirty="0" err="1" smtClean="0">
                <a:latin typeface="Times New Roman" panose="02020603050405020304" pitchFamily="18" charset="0"/>
                <a:cs typeface="Times New Roman" panose="02020603050405020304" pitchFamily="18" charset="0"/>
              </a:rPr>
              <a:t>với</a:t>
            </a:r>
            <a:r>
              <a:rPr lang="en-US" sz="3000" b="1" dirty="0" smtClean="0">
                <a:latin typeface="Times New Roman" panose="02020603050405020304" pitchFamily="18" charset="0"/>
                <a:cs typeface="Times New Roman" panose="02020603050405020304" pitchFamily="18" charset="0"/>
              </a:rPr>
              <a:t> </a:t>
            </a:r>
            <a:r>
              <a:rPr lang="en-US" sz="3000" b="1" dirty="0" err="1" smtClean="0">
                <a:latin typeface="Times New Roman" panose="02020603050405020304" pitchFamily="18" charset="0"/>
                <a:cs typeface="Times New Roman" panose="02020603050405020304" pitchFamily="18" charset="0"/>
              </a:rPr>
              <a:t>một</a:t>
            </a:r>
            <a:r>
              <a:rPr lang="en-US" sz="3000" b="1" dirty="0" smtClean="0">
                <a:latin typeface="Times New Roman" panose="02020603050405020304" pitchFamily="18" charset="0"/>
                <a:cs typeface="Times New Roman" panose="02020603050405020304" pitchFamily="18" charset="0"/>
              </a:rPr>
              <a:t> </a:t>
            </a:r>
            <a:r>
              <a:rPr lang="en-US" sz="3000" b="1" dirty="0" err="1" smtClean="0">
                <a:latin typeface="Times New Roman" panose="02020603050405020304" pitchFamily="18" charset="0"/>
                <a:cs typeface="Times New Roman" panose="02020603050405020304" pitchFamily="18" charset="0"/>
              </a:rPr>
              <a:t>chữ</a:t>
            </a:r>
            <a:r>
              <a:rPr lang="en-US" sz="3000" b="1" dirty="0" smtClean="0">
                <a:latin typeface="Times New Roman" panose="02020603050405020304" pitchFamily="18" charset="0"/>
                <a:cs typeface="Times New Roman" panose="02020603050405020304" pitchFamily="18" charset="0"/>
              </a:rPr>
              <a:t> </a:t>
            </a:r>
            <a:r>
              <a:rPr lang="en-US" sz="3000" b="1" dirty="0" err="1" smtClean="0">
                <a:latin typeface="Times New Roman" panose="02020603050405020304" pitchFamily="18" charset="0"/>
                <a:cs typeface="Times New Roman" panose="02020603050405020304" pitchFamily="18" charset="0"/>
              </a:rPr>
              <a:t>như</a:t>
            </a:r>
            <a:r>
              <a:rPr lang="en-US" sz="3000" b="1" dirty="0" smtClean="0">
                <a:latin typeface="Times New Roman" panose="02020603050405020304" pitchFamily="18" charset="0"/>
                <a:cs typeface="Times New Roman" panose="02020603050405020304" pitchFamily="18" charset="0"/>
              </a:rPr>
              <a:t> </a:t>
            </a:r>
            <a:r>
              <a:rPr lang="en-US" sz="3000" b="1" dirty="0" err="1" smtClean="0">
                <a:latin typeface="Times New Roman" panose="02020603050405020304" pitchFamily="18" charset="0"/>
                <a:cs typeface="Times New Roman" panose="02020603050405020304" pitchFamily="18" charset="0"/>
              </a:rPr>
              <a:t>sau</a:t>
            </a:r>
            <a:r>
              <a:rPr lang="en-US" sz="3000" b="1" dirty="0" smtClean="0">
                <a:latin typeface="Times New Roman" panose="02020603050405020304" pitchFamily="18" charset="0"/>
                <a:cs typeface="Times New Roman" panose="02020603050405020304" pitchFamily="18" charset="0"/>
              </a:rPr>
              <a:t>:</a:t>
            </a:r>
            <a:endParaRPr lang="en-US" sz="3000" b="1" dirty="0">
              <a:latin typeface="Times New Roman" panose="02020603050405020304" pitchFamily="18" charset="0"/>
              <a:cs typeface="Times New Roman" panose="02020603050405020304" pitchFamily="18" charset="0"/>
            </a:endParaRPr>
          </a:p>
        </p:txBody>
      </p:sp>
      <p:sp>
        <p:nvSpPr>
          <p:cNvPr id="5" name="Oval 4"/>
          <p:cNvSpPr/>
          <p:nvPr/>
        </p:nvSpPr>
        <p:spPr>
          <a:xfrm>
            <a:off x="0" y="228600"/>
            <a:ext cx="698376" cy="685800"/>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latin typeface="UTM Avo" panose="02040603050506020204" pitchFamily="18" charset="0"/>
                <a:ea typeface="AvantGarde" panose="00000400000000000000" pitchFamily="2" charset="0"/>
                <a:cs typeface="AvantGarde" panose="00000400000000000000" pitchFamily="2" charset="0"/>
              </a:rPr>
              <a:t>1</a:t>
            </a:r>
            <a:endParaRPr lang="en-US" sz="4400" b="1" dirty="0">
              <a:latin typeface="UTM Avo" panose="02040603050506020204" pitchFamily="18" charset="0"/>
              <a:ea typeface="AvantGarde" panose="00000400000000000000" pitchFamily="2" charset="0"/>
              <a:cs typeface="AvantGarde" panose="00000400000000000000" pitchFamily="2" charset="0"/>
            </a:endParaRPr>
          </a:p>
        </p:txBody>
      </p:sp>
      <p:sp>
        <p:nvSpPr>
          <p:cNvPr id="6" name="Rectangle 5"/>
          <p:cNvSpPr/>
          <p:nvPr/>
        </p:nvSpPr>
        <p:spPr>
          <a:xfrm>
            <a:off x="457200" y="1524000"/>
            <a:ext cx="1600200" cy="504056"/>
          </a:xfrm>
          <a:prstGeom prst="rect">
            <a:avLst/>
          </a:prstGeom>
          <a:solidFill>
            <a:schemeClr val="accent5">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15 x 6</a:t>
            </a:r>
            <a:endPar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7" name="Oval 6"/>
          <p:cNvSpPr/>
          <p:nvPr/>
        </p:nvSpPr>
        <p:spPr>
          <a:xfrm>
            <a:off x="0" y="1447800"/>
            <a:ext cx="6096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A</a:t>
            </a:r>
            <a:endParaRPr lang="en-US" sz="3600" dirty="0"/>
          </a:p>
        </p:txBody>
      </p:sp>
      <p:sp>
        <p:nvSpPr>
          <p:cNvPr id="10" name="Rectangle 9"/>
          <p:cNvSpPr/>
          <p:nvPr/>
        </p:nvSpPr>
        <p:spPr>
          <a:xfrm>
            <a:off x="2667000" y="1524000"/>
            <a:ext cx="1600200" cy="504056"/>
          </a:xfrm>
          <a:prstGeom prst="rect">
            <a:avLst/>
          </a:prstGeom>
          <a:solidFill>
            <a:schemeClr val="accent5">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11 x 8</a:t>
            </a:r>
            <a:endPar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1" name="Oval 10"/>
          <p:cNvSpPr/>
          <p:nvPr/>
        </p:nvSpPr>
        <p:spPr>
          <a:xfrm>
            <a:off x="2209800" y="1447800"/>
            <a:ext cx="6096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C</a:t>
            </a:r>
            <a:endParaRPr lang="en-US" sz="3600" dirty="0"/>
          </a:p>
        </p:txBody>
      </p:sp>
      <p:sp>
        <p:nvSpPr>
          <p:cNvPr id="13" name="Rectangle 12"/>
          <p:cNvSpPr/>
          <p:nvPr/>
        </p:nvSpPr>
        <p:spPr>
          <a:xfrm>
            <a:off x="7239000" y="2286000"/>
            <a:ext cx="1600200" cy="504056"/>
          </a:xfrm>
          <a:prstGeom prst="rect">
            <a:avLst/>
          </a:prstGeom>
          <a:solidFill>
            <a:schemeClr val="accent5">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19 x 5</a:t>
            </a:r>
            <a:endPar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4" name="Oval 13"/>
          <p:cNvSpPr/>
          <p:nvPr/>
        </p:nvSpPr>
        <p:spPr>
          <a:xfrm>
            <a:off x="6858000" y="2209800"/>
            <a:ext cx="6096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Ù</a:t>
            </a:r>
            <a:endParaRPr lang="en-US" sz="3600" dirty="0"/>
          </a:p>
        </p:txBody>
      </p:sp>
      <p:sp>
        <p:nvSpPr>
          <p:cNvPr id="16" name="Rectangle 15"/>
          <p:cNvSpPr/>
          <p:nvPr/>
        </p:nvSpPr>
        <p:spPr>
          <a:xfrm>
            <a:off x="4953000" y="2286000"/>
            <a:ext cx="1600200" cy="504056"/>
          </a:xfrm>
          <a:prstGeom prst="rect">
            <a:avLst/>
          </a:prstGeom>
          <a:solidFill>
            <a:schemeClr val="accent5">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13 x 4</a:t>
            </a:r>
            <a:endPar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7" name="Oval 16"/>
          <p:cNvSpPr/>
          <p:nvPr/>
        </p:nvSpPr>
        <p:spPr>
          <a:xfrm>
            <a:off x="4495800" y="2209800"/>
            <a:ext cx="6096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T</a:t>
            </a:r>
            <a:endParaRPr lang="en-US" sz="3600" dirty="0"/>
          </a:p>
        </p:txBody>
      </p:sp>
      <p:sp>
        <p:nvSpPr>
          <p:cNvPr id="19" name="Rectangle 18"/>
          <p:cNvSpPr/>
          <p:nvPr/>
        </p:nvSpPr>
        <p:spPr>
          <a:xfrm>
            <a:off x="457200" y="2286000"/>
            <a:ext cx="1600200" cy="504056"/>
          </a:xfrm>
          <a:prstGeom prst="rect">
            <a:avLst/>
          </a:prstGeom>
          <a:solidFill>
            <a:schemeClr val="accent5">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16 x 2</a:t>
            </a:r>
            <a:endPar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0" name="Oval 19"/>
          <p:cNvSpPr/>
          <p:nvPr/>
        </p:nvSpPr>
        <p:spPr>
          <a:xfrm>
            <a:off x="0" y="2209800"/>
            <a:ext cx="6096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N</a:t>
            </a:r>
            <a:endParaRPr lang="en-US" sz="3600" dirty="0"/>
          </a:p>
        </p:txBody>
      </p:sp>
      <p:sp>
        <p:nvSpPr>
          <p:cNvPr id="22" name="Rectangle 21"/>
          <p:cNvSpPr/>
          <p:nvPr/>
        </p:nvSpPr>
        <p:spPr>
          <a:xfrm>
            <a:off x="4953000" y="1524000"/>
            <a:ext cx="1600200" cy="504056"/>
          </a:xfrm>
          <a:prstGeom prst="rect">
            <a:avLst/>
          </a:prstGeom>
          <a:solidFill>
            <a:schemeClr val="accent5">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21 x 4</a:t>
            </a:r>
            <a:endPar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3" name="Oval 22"/>
          <p:cNvSpPr/>
          <p:nvPr/>
        </p:nvSpPr>
        <p:spPr>
          <a:xfrm>
            <a:off x="4495800" y="1447800"/>
            <a:ext cx="6096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H</a:t>
            </a:r>
            <a:endParaRPr lang="en-US" sz="3600" dirty="0"/>
          </a:p>
        </p:txBody>
      </p:sp>
      <p:sp>
        <p:nvSpPr>
          <p:cNvPr id="25" name="Rectangle 24"/>
          <p:cNvSpPr/>
          <p:nvPr/>
        </p:nvSpPr>
        <p:spPr>
          <a:xfrm>
            <a:off x="2683933" y="2286000"/>
            <a:ext cx="1659467" cy="504056"/>
          </a:xfrm>
          <a:prstGeom prst="rect">
            <a:avLst/>
          </a:prstGeom>
          <a:solidFill>
            <a:schemeClr val="accent5">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33 x 1</a:t>
            </a:r>
            <a:endPar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6" name="Oval 25"/>
          <p:cNvSpPr/>
          <p:nvPr/>
        </p:nvSpPr>
        <p:spPr>
          <a:xfrm>
            <a:off x="2209800" y="2209800"/>
            <a:ext cx="632178"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Ộ</a:t>
            </a:r>
            <a:endParaRPr lang="en-US" sz="3600" dirty="0"/>
          </a:p>
        </p:txBody>
      </p:sp>
      <p:sp>
        <p:nvSpPr>
          <p:cNvPr id="28" name="Rectangle 27"/>
          <p:cNvSpPr/>
          <p:nvPr/>
        </p:nvSpPr>
        <p:spPr>
          <a:xfrm>
            <a:off x="7239000" y="1447800"/>
            <a:ext cx="1600200" cy="504056"/>
          </a:xfrm>
          <a:prstGeom prst="rect">
            <a:avLst/>
          </a:prstGeom>
          <a:solidFill>
            <a:schemeClr val="accent5">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17x 3</a:t>
            </a:r>
            <a:endPar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9" name="Oval 28"/>
          <p:cNvSpPr/>
          <p:nvPr/>
        </p:nvSpPr>
        <p:spPr>
          <a:xfrm>
            <a:off x="6781800" y="1371600"/>
            <a:ext cx="6096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M</a:t>
            </a:r>
            <a:endParaRPr lang="en-US" sz="3600" dirty="0"/>
          </a:p>
        </p:txBody>
      </p:sp>
      <p:sp>
        <p:nvSpPr>
          <p:cNvPr id="30" name="Rectangle 29"/>
          <p:cNvSpPr/>
          <p:nvPr/>
        </p:nvSpPr>
        <p:spPr>
          <a:xfrm>
            <a:off x="304800" y="3048000"/>
            <a:ext cx="8839200" cy="1015663"/>
          </a:xfrm>
          <a:prstGeom prst="rect">
            <a:avLst/>
          </a:prstGeom>
        </p:spPr>
        <p:txBody>
          <a:bodyPr wrap="square">
            <a:spAutoFit/>
          </a:bodyPr>
          <a:lstStyle/>
          <a:p>
            <a:r>
              <a:rPr lang="en-US" sz="3000" b="1" dirty="0" err="1" smtClean="0">
                <a:latin typeface="Times New Roman" panose="02020603050405020304" pitchFamily="18" charset="0"/>
                <a:cs typeface="Times New Roman" panose="02020603050405020304" pitchFamily="18" charset="0"/>
              </a:rPr>
              <a:t>Hãy</a:t>
            </a:r>
            <a:r>
              <a:rPr lang="en-US" sz="3000" b="1" dirty="0" smtClean="0">
                <a:latin typeface="Times New Roman" panose="02020603050405020304" pitchFamily="18" charset="0"/>
                <a:cs typeface="Times New Roman" panose="02020603050405020304" pitchFamily="18" charset="0"/>
              </a:rPr>
              <a:t> </a:t>
            </a:r>
            <a:r>
              <a:rPr lang="en-US" sz="3000" b="1" dirty="0" err="1" smtClean="0">
                <a:latin typeface="Times New Roman" panose="02020603050405020304" pitchFamily="18" charset="0"/>
                <a:cs typeface="Times New Roman" panose="02020603050405020304" pitchFamily="18" charset="0"/>
              </a:rPr>
              <a:t>gắn</a:t>
            </a:r>
            <a:r>
              <a:rPr lang="en-US" sz="3000" b="1" dirty="0" smtClean="0">
                <a:latin typeface="Times New Roman" panose="02020603050405020304" pitchFamily="18" charset="0"/>
                <a:cs typeface="Times New Roman" panose="02020603050405020304" pitchFamily="18" charset="0"/>
              </a:rPr>
              <a:t> </a:t>
            </a:r>
            <a:r>
              <a:rPr lang="en-US" sz="3000" b="1" dirty="0" err="1" smtClean="0">
                <a:latin typeface="Times New Roman" panose="02020603050405020304" pitchFamily="18" charset="0"/>
                <a:cs typeface="Times New Roman" panose="02020603050405020304" pitchFamily="18" charset="0"/>
              </a:rPr>
              <a:t>các</a:t>
            </a:r>
            <a:r>
              <a:rPr lang="en-US" sz="3000" b="1" dirty="0" smtClean="0">
                <a:latin typeface="Times New Roman" panose="02020603050405020304" pitchFamily="18" charset="0"/>
                <a:cs typeface="Times New Roman" panose="02020603050405020304" pitchFamily="18" charset="0"/>
              </a:rPr>
              <a:t> </a:t>
            </a:r>
            <a:r>
              <a:rPr lang="en-US" sz="3000" b="1" dirty="0" err="1" smtClean="0">
                <a:latin typeface="Times New Roman" panose="02020603050405020304" pitchFamily="18" charset="0"/>
                <a:cs typeface="Times New Roman" panose="02020603050405020304" pitchFamily="18" charset="0"/>
              </a:rPr>
              <a:t>chữ</a:t>
            </a:r>
            <a:r>
              <a:rPr lang="en-US" sz="3000" b="1" dirty="0" smtClean="0">
                <a:latin typeface="Times New Roman" panose="02020603050405020304" pitchFamily="18" charset="0"/>
                <a:cs typeface="Times New Roman" panose="02020603050405020304" pitchFamily="18" charset="0"/>
              </a:rPr>
              <a:t> </a:t>
            </a:r>
            <a:r>
              <a:rPr lang="en-US" sz="3000" b="1" dirty="0" err="1" smtClean="0">
                <a:latin typeface="Times New Roman" panose="02020603050405020304" pitchFamily="18" charset="0"/>
                <a:cs typeface="Times New Roman" panose="02020603050405020304" pitchFamily="18" charset="0"/>
              </a:rPr>
              <a:t>vào</a:t>
            </a:r>
            <a:r>
              <a:rPr lang="en-US" sz="3000" b="1" dirty="0" smtClean="0">
                <a:latin typeface="Times New Roman" panose="02020603050405020304" pitchFamily="18" charset="0"/>
                <a:cs typeface="Times New Roman" panose="02020603050405020304" pitchFamily="18" charset="0"/>
              </a:rPr>
              <a:t> </a:t>
            </a:r>
            <a:r>
              <a:rPr lang="en-US" sz="3000" b="1" dirty="0" err="1" smtClean="0">
                <a:latin typeface="Times New Roman" panose="02020603050405020304" pitchFamily="18" charset="0"/>
                <a:cs typeface="Times New Roman" panose="02020603050405020304" pitchFamily="18" charset="0"/>
              </a:rPr>
              <a:t>các</a:t>
            </a:r>
            <a:r>
              <a:rPr lang="en-US" sz="3000" b="1" dirty="0" smtClean="0">
                <a:latin typeface="Times New Roman" panose="02020603050405020304" pitchFamily="18" charset="0"/>
                <a:cs typeface="Times New Roman" panose="02020603050405020304" pitchFamily="18" charset="0"/>
              </a:rPr>
              <a:t> ô </a:t>
            </a:r>
            <a:r>
              <a:rPr lang="en-US" sz="3000" b="1" dirty="0" err="1" smtClean="0">
                <a:latin typeface="Times New Roman" panose="02020603050405020304" pitchFamily="18" charset="0"/>
                <a:cs typeface="Times New Roman" panose="02020603050405020304" pitchFamily="18" charset="0"/>
              </a:rPr>
              <a:t>thích</a:t>
            </a:r>
            <a:r>
              <a:rPr lang="en-US" sz="3000" b="1" dirty="0" smtClean="0">
                <a:latin typeface="Times New Roman" panose="02020603050405020304" pitchFamily="18" charset="0"/>
                <a:cs typeface="Times New Roman" panose="02020603050405020304" pitchFamily="18" charset="0"/>
              </a:rPr>
              <a:t> </a:t>
            </a:r>
            <a:r>
              <a:rPr lang="en-US" sz="3000" b="1" dirty="0" err="1" smtClean="0">
                <a:latin typeface="Times New Roman" panose="02020603050405020304" pitchFamily="18" charset="0"/>
                <a:cs typeface="Times New Roman" panose="02020603050405020304" pitchFamily="18" charset="0"/>
              </a:rPr>
              <a:t>hợp</a:t>
            </a:r>
            <a:r>
              <a:rPr lang="en-US" sz="3000" b="1" dirty="0" smtClean="0">
                <a:latin typeface="Times New Roman" panose="02020603050405020304" pitchFamily="18" charset="0"/>
                <a:cs typeface="Times New Roman" panose="02020603050405020304" pitchFamily="18" charset="0"/>
              </a:rPr>
              <a:t> </a:t>
            </a:r>
            <a:r>
              <a:rPr lang="en-US" sz="3000" b="1" dirty="0" err="1" smtClean="0">
                <a:latin typeface="Times New Roman" panose="02020603050405020304" pitchFamily="18" charset="0"/>
                <a:cs typeface="Times New Roman" panose="02020603050405020304" pitchFamily="18" charset="0"/>
              </a:rPr>
              <a:t>để</a:t>
            </a:r>
            <a:r>
              <a:rPr lang="en-US" sz="3000" b="1" dirty="0" smtClean="0">
                <a:latin typeface="Times New Roman" panose="02020603050405020304" pitchFamily="18" charset="0"/>
                <a:cs typeface="Times New Roman" panose="02020603050405020304" pitchFamily="18" charset="0"/>
              </a:rPr>
              <a:t> </a:t>
            </a:r>
            <a:r>
              <a:rPr lang="en-US" sz="3000" b="1" dirty="0" err="1" smtClean="0">
                <a:latin typeface="Times New Roman" panose="02020603050405020304" pitchFamily="18" charset="0"/>
                <a:cs typeface="Times New Roman" panose="02020603050405020304" pitchFamily="18" charset="0"/>
              </a:rPr>
              <a:t>biết</a:t>
            </a:r>
            <a:r>
              <a:rPr lang="en-US" sz="3000" b="1" dirty="0" smtClean="0">
                <a:latin typeface="Times New Roman" panose="02020603050405020304" pitchFamily="18" charset="0"/>
                <a:cs typeface="Times New Roman" panose="02020603050405020304" pitchFamily="18" charset="0"/>
              </a:rPr>
              <a:t> </a:t>
            </a:r>
            <a:r>
              <a:rPr lang="en-US" sz="3000" b="1" dirty="0" err="1" smtClean="0">
                <a:latin typeface="Times New Roman" panose="02020603050405020304" pitchFamily="18" charset="0"/>
                <a:cs typeface="Times New Roman" panose="02020603050405020304" pitchFamily="18" charset="0"/>
              </a:rPr>
              <a:t>tên</a:t>
            </a:r>
            <a:r>
              <a:rPr lang="en-US" sz="3000" b="1" dirty="0" smtClean="0">
                <a:latin typeface="Times New Roman" panose="02020603050405020304" pitchFamily="18" charset="0"/>
                <a:cs typeface="Times New Roman" panose="02020603050405020304" pitchFamily="18" charset="0"/>
              </a:rPr>
              <a:t> </a:t>
            </a:r>
            <a:r>
              <a:rPr lang="en-US" sz="3000" b="1" dirty="0" err="1" smtClean="0">
                <a:latin typeface="Times New Roman" panose="02020603050405020304" pitchFamily="18" charset="0"/>
                <a:cs typeface="Times New Roman" panose="02020603050405020304" pitchFamily="18" charset="0"/>
              </a:rPr>
              <a:t>một</a:t>
            </a:r>
            <a:r>
              <a:rPr lang="en-US" sz="3000" b="1" dirty="0" smtClean="0">
                <a:latin typeface="Times New Roman" panose="02020603050405020304" pitchFamily="18" charset="0"/>
                <a:cs typeface="Times New Roman" panose="02020603050405020304" pitchFamily="18" charset="0"/>
              </a:rPr>
              <a:t> </a:t>
            </a:r>
            <a:r>
              <a:rPr lang="en-US" sz="3000" b="1" dirty="0" err="1" smtClean="0">
                <a:latin typeface="Times New Roman" panose="02020603050405020304" pitchFamily="18" charset="0"/>
                <a:cs typeface="Times New Roman" panose="02020603050405020304" pitchFamily="18" charset="0"/>
              </a:rPr>
              <a:t>di</a:t>
            </a:r>
            <a:r>
              <a:rPr lang="en-US" sz="3000" b="1" dirty="0" smtClean="0">
                <a:latin typeface="Times New Roman" panose="02020603050405020304" pitchFamily="18" charset="0"/>
                <a:cs typeface="Times New Roman" panose="02020603050405020304" pitchFamily="18" charset="0"/>
              </a:rPr>
              <a:t> </a:t>
            </a:r>
            <a:r>
              <a:rPr lang="en-US" sz="3000" b="1" dirty="0" err="1" smtClean="0">
                <a:latin typeface="Times New Roman" panose="02020603050405020304" pitchFamily="18" charset="0"/>
                <a:cs typeface="Times New Roman" panose="02020603050405020304" pitchFamily="18" charset="0"/>
              </a:rPr>
              <a:t>tích</a:t>
            </a:r>
            <a:r>
              <a:rPr lang="en-US" sz="3000" b="1" dirty="0" smtClean="0">
                <a:latin typeface="Times New Roman" panose="02020603050405020304" pitchFamily="18" charset="0"/>
                <a:cs typeface="Times New Roman" panose="02020603050405020304" pitchFamily="18" charset="0"/>
              </a:rPr>
              <a:t> </a:t>
            </a:r>
            <a:r>
              <a:rPr lang="en-US" sz="3000" b="1" dirty="0" err="1" smtClean="0">
                <a:latin typeface="Times New Roman" panose="02020603050405020304" pitchFamily="18" charset="0"/>
                <a:cs typeface="Times New Roman" panose="02020603050405020304" pitchFamily="18" charset="0"/>
              </a:rPr>
              <a:t>nổi</a:t>
            </a:r>
            <a:r>
              <a:rPr lang="en-US" sz="3000" b="1" dirty="0" smtClean="0">
                <a:latin typeface="Times New Roman" panose="02020603050405020304" pitchFamily="18" charset="0"/>
                <a:cs typeface="Times New Roman" panose="02020603050405020304" pitchFamily="18" charset="0"/>
              </a:rPr>
              <a:t> </a:t>
            </a:r>
            <a:r>
              <a:rPr lang="en-US" sz="3000" b="1" dirty="0" err="1" smtClean="0">
                <a:latin typeface="Times New Roman" panose="02020603050405020304" pitchFamily="18" charset="0"/>
                <a:cs typeface="Times New Roman" panose="02020603050405020304" pitchFamily="18" charset="0"/>
              </a:rPr>
              <a:t>tiếng</a:t>
            </a:r>
            <a:r>
              <a:rPr lang="en-US" sz="3000" b="1" dirty="0" smtClean="0">
                <a:latin typeface="Times New Roman" panose="02020603050405020304" pitchFamily="18" charset="0"/>
                <a:cs typeface="Times New Roman" panose="02020603050405020304" pitchFamily="18" charset="0"/>
              </a:rPr>
              <a:t> ở </a:t>
            </a:r>
            <a:r>
              <a:rPr lang="en-US" sz="3000" b="1" dirty="0" err="1" smtClean="0">
                <a:latin typeface="Times New Roman" panose="02020603050405020304" pitchFamily="18" charset="0"/>
                <a:cs typeface="Times New Roman" panose="02020603050405020304" pitchFamily="18" charset="0"/>
              </a:rPr>
              <a:t>nước</a:t>
            </a:r>
            <a:r>
              <a:rPr lang="en-US" sz="3000" b="1" dirty="0" smtClean="0">
                <a:latin typeface="Times New Roman" panose="02020603050405020304" pitchFamily="18" charset="0"/>
                <a:cs typeface="Times New Roman" panose="02020603050405020304" pitchFamily="18" charset="0"/>
              </a:rPr>
              <a:t> </a:t>
            </a:r>
            <a:r>
              <a:rPr lang="en-US" sz="3000" b="1" dirty="0" err="1" smtClean="0">
                <a:latin typeface="Times New Roman" panose="02020603050405020304" pitchFamily="18" charset="0"/>
                <a:cs typeface="Times New Roman" panose="02020603050405020304" pitchFamily="18" charset="0"/>
              </a:rPr>
              <a:t>ta</a:t>
            </a:r>
            <a:r>
              <a:rPr lang="en-US" sz="3000" b="1" dirty="0" smtClean="0">
                <a:latin typeface="Times New Roman" panose="02020603050405020304" pitchFamily="18" charset="0"/>
                <a:cs typeface="Times New Roman" panose="02020603050405020304" pitchFamily="18" charset="0"/>
              </a:rPr>
              <a:t>:</a:t>
            </a:r>
            <a:endParaRPr lang="en-US" sz="3000" dirty="0"/>
          </a:p>
        </p:txBody>
      </p:sp>
      <p:sp>
        <p:nvSpPr>
          <p:cNvPr id="39" name="Rectangle 38"/>
          <p:cNvSpPr/>
          <p:nvPr/>
        </p:nvSpPr>
        <p:spPr>
          <a:xfrm>
            <a:off x="228600" y="5257800"/>
            <a:ext cx="773151" cy="6858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4000" b="1" dirty="0" smtClean="0"/>
              <a:t>?  </a:t>
            </a:r>
            <a:endParaRPr lang="en-US" sz="4000" b="1" dirty="0"/>
          </a:p>
        </p:txBody>
      </p:sp>
      <p:sp>
        <p:nvSpPr>
          <p:cNvPr id="40" name="Rectangle 39"/>
          <p:cNvSpPr/>
          <p:nvPr/>
        </p:nvSpPr>
        <p:spPr>
          <a:xfrm>
            <a:off x="1061224" y="5257800"/>
            <a:ext cx="773151" cy="6858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4000" b="1" dirty="0" smtClean="0"/>
              <a:t>?</a:t>
            </a:r>
            <a:endParaRPr lang="en-US" sz="4000" b="1" dirty="0"/>
          </a:p>
        </p:txBody>
      </p:sp>
      <p:sp>
        <p:nvSpPr>
          <p:cNvPr id="41" name="Rectangle 40"/>
          <p:cNvSpPr/>
          <p:nvPr/>
        </p:nvSpPr>
        <p:spPr>
          <a:xfrm>
            <a:off x="1893849" y="5257800"/>
            <a:ext cx="773151" cy="6858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4000" b="1" dirty="0" smtClean="0"/>
              <a:t>?</a:t>
            </a:r>
            <a:endParaRPr lang="en-US" sz="4000" b="1" dirty="0"/>
          </a:p>
        </p:txBody>
      </p:sp>
      <p:grpSp>
        <p:nvGrpSpPr>
          <p:cNvPr id="47" name="Group 46"/>
          <p:cNvGrpSpPr/>
          <p:nvPr/>
        </p:nvGrpSpPr>
        <p:grpSpPr>
          <a:xfrm>
            <a:off x="228600" y="4495800"/>
            <a:ext cx="2449552" cy="685800"/>
            <a:chOff x="304800" y="5181600"/>
            <a:chExt cx="3138488" cy="685800"/>
          </a:xfrm>
        </p:grpSpPr>
        <p:sp>
          <p:nvSpPr>
            <p:cNvPr id="48" name="Rectangle 47"/>
            <p:cNvSpPr/>
            <p:nvPr/>
          </p:nvSpPr>
          <p:spPr>
            <a:xfrm>
              <a:off x="304800" y="5181600"/>
              <a:ext cx="990600" cy="6858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4000" b="1" dirty="0" smtClean="0"/>
                <a:t>88</a:t>
              </a:r>
              <a:endParaRPr lang="en-US" sz="4000" b="1" dirty="0"/>
            </a:p>
          </p:txBody>
        </p:sp>
        <p:sp>
          <p:nvSpPr>
            <p:cNvPr id="49" name="Rectangle 48"/>
            <p:cNvSpPr/>
            <p:nvPr/>
          </p:nvSpPr>
          <p:spPr>
            <a:xfrm>
              <a:off x="1371600" y="5181600"/>
              <a:ext cx="990600" cy="6858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4000" b="1" dirty="0" smtClean="0"/>
                <a:t>84</a:t>
              </a:r>
              <a:endParaRPr lang="en-US" sz="4000" b="1" dirty="0"/>
            </a:p>
          </p:txBody>
        </p:sp>
        <p:sp>
          <p:nvSpPr>
            <p:cNvPr id="50" name="Rectangle 49"/>
            <p:cNvSpPr/>
            <p:nvPr/>
          </p:nvSpPr>
          <p:spPr>
            <a:xfrm>
              <a:off x="2452688" y="5181600"/>
              <a:ext cx="990600" cy="6858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4000" b="1" dirty="0" smtClean="0"/>
                <a:t>95</a:t>
              </a:r>
              <a:endParaRPr lang="en-US" sz="4000" b="1" dirty="0"/>
            </a:p>
          </p:txBody>
        </p:sp>
      </p:grpSp>
      <p:grpSp>
        <p:nvGrpSpPr>
          <p:cNvPr id="51" name="Group 50"/>
          <p:cNvGrpSpPr/>
          <p:nvPr/>
        </p:nvGrpSpPr>
        <p:grpSpPr>
          <a:xfrm>
            <a:off x="6553200" y="5257800"/>
            <a:ext cx="2438400" cy="685800"/>
            <a:chOff x="304800" y="5181600"/>
            <a:chExt cx="3124200" cy="685800"/>
          </a:xfrm>
        </p:grpSpPr>
        <p:sp>
          <p:nvSpPr>
            <p:cNvPr id="52" name="Rectangle 51"/>
            <p:cNvSpPr/>
            <p:nvPr/>
          </p:nvSpPr>
          <p:spPr>
            <a:xfrm>
              <a:off x="304800" y="5181600"/>
              <a:ext cx="990600" cy="6858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4000" b="1" dirty="0" smtClean="0"/>
                <a:t>?</a:t>
              </a:r>
              <a:endParaRPr lang="en-US" sz="4000" b="1" dirty="0"/>
            </a:p>
          </p:txBody>
        </p:sp>
        <p:sp>
          <p:nvSpPr>
            <p:cNvPr id="53" name="Rectangle 52"/>
            <p:cNvSpPr/>
            <p:nvPr/>
          </p:nvSpPr>
          <p:spPr>
            <a:xfrm>
              <a:off x="1371600" y="5181600"/>
              <a:ext cx="990600" cy="6858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4000" b="1" dirty="0" smtClean="0"/>
                <a:t>?</a:t>
              </a:r>
              <a:endParaRPr lang="en-US" sz="4000" b="1" dirty="0"/>
            </a:p>
          </p:txBody>
        </p:sp>
        <p:sp>
          <p:nvSpPr>
            <p:cNvPr id="54" name="Rectangle 53"/>
            <p:cNvSpPr/>
            <p:nvPr/>
          </p:nvSpPr>
          <p:spPr>
            <a:xfrm>
              <a:off x="2438400" y="5181600"/>
              <a:ext cx="990600" cy="6858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4000" b="1" dirty="0" smtClean="0"/>
                <a:t>?</a:t>
              </a:r>
              <a:endParaRPr lang="en-US" sz="4000" b="1" dirty="0"/>
            </a:p>
          </p:txBody>
        </p:sp>
      </p:grpSp>
      <p:grpSp>
        <p:nvGrpSpPr>
          <p:cNvPr id="55" name="Group 54"/>
          <p:cNvGrpSpPr/>
          <p:nvPr/>
        </p:nvGrpSpPr>
        <p:grpSpPr>
          <a:xfrm>
            <a:off x="3810000" y="5257800"/>
            <a:ext cx="2438400" cy="685800"/>
            <a:chOff x="304800" y="5181600"/>
            <a:chExt cx="3124200" cy="685800"/>
          </a:xfrm>
        </p:grpSpPr>
        <p:sp>
          <p:nvSpPr>
            <p:cNvPr id="56" name="Rectangle 55"/>
            <p:cNvSpPr/>
            <p:nvPr/>
          </p:nvSpPr>
          <p:spPr>
            <a:xfrm>
              <a:off x="304800" y="5181600"/>
              <a:ext cx="990600" cy="6858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4000" b="1" dirty="0" smtClean="0"/>
                <a:t>?</a:t>
              </a:r>
              <a:endParaRPr lang="en-US" sz="4000" b="1" dirty="0"/>
            </a:p>
          </p:txBody>
        </p:sp>
        <p:sp>
          <p:nvSpPr>
            <p:cNvPr id="57" name="Rectangle 56"/>
            <p:cNvSpPr/>
            <p:nvPr/>
          </p:nvSpPr>
          <p:spPr>
            <a:xfrm>
              <a:off x="1371600" y="5181600"/>
              <a:ext cx="990600" cy="6858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4000" b="1" dirty="0" smtClean="0"/>
                <a:t>?</a:t>
              </a:r>
              <a:endParaRPr lang="en-US" sz="4000" b="1" dirty="0"/>
            </a:p>
          </p:txBody>
        </p:sp>
        <p:sp>
          <p:nvSpPr>
            <p:cNvPr id="58" name="Rectangle 57"/>
            <p:cNvSpPr/>
            <p:nvPr/>
          </p:nvSpPr>
          <p:spPr>
            <a:xfrm>
              <a:off x="2438400" y="5181600"/>
              <a:ext cx="990600" cy="6858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4000" b="1" dirty="0" smtClean="0"/>
                <a:t>?</a:t>
              </a:r>
              <a:endParaRPr lang="en-US" sz="4000" b="1" dirty="0"/>
            </a:p>
          </p:txBody>
        </p:sp>
      </p:grpSp>
      <p:grpSp>
        <p:nvGrpSpPr>
          <p:cNvPr id="59" name="Group 58"/>
          <p:cNvGrpSpPr/>
          <p:nvPr/>
        </p:nvGrpSpPr>
        <p:grpSpPr>
          <a:xfrm>
            <a:off x="3810000" y="4495800"/>
            <a:ext cx="2438400" cy="685800"/>
            <a:chOff x="304800" y="5181600"/>
            <a:chExt cx="3124200" cy="685800"/>
          </a:xfrm>
        </p:grpSpPr>
        <p:sp>
          <p:nvSpPr>
            <p:cNvPr id="60" name="Rectangle 59"/>
            <p:cNvSpPr/>
            <p:nvPr/>
          </p:nvSpPr>
          <p:spPr>
            <a:xfrm>
              <a:off x="304800" y="5181600"/>
              <a:ext cx="990600" cy="6858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4000" b="1" dirty="0" smtClean="0"/>
                <a:t>51</a:t>
              </a:r>
              <a:endParaRPr lang="en-US" sz="4000" b="1" dirty="0"/>
            </a:p>
          </p:txBody>
        </p:sp>
        <p:sp>
          <p:nvSpPr>
            <p:cNvPr id="61" name="Rectangle 60"/>
            <p:cNvSpPr/>
            <p:nvPr/>
          </p:nvSpPr>
          <p:spPr>
            <a:xfrm>
              <a:off x="1371600" y="5181600"/>
              <a:ext cx="990600" cy="6858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4000" b="1" dirty="0" smtClean="0"/>
                <a:t>33</a:t>
              </a:r>
              <a:endParaRPr lang="en-US" sz="4000" b="1" dirty="0"/>
            </a:p>
          </p:txBody>
        </p:sp>
        <p:sp>
          <p:nvSpPr>
            <p:cNvPr id="62" name="Rectangle 61"/>
            <p:cNvSpPr/>
            <p:nvPr/>
          </p:nvSpPr>
          <p:spPr>
            <a:xfrm>
              <a:off x="2438400" y="5181600"/>
              <a:ext cx="990600" cy="6858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4000" b="1" dirty="0" smtClean="0"/>
                <a:t>52</a:t>
              </a:r>
              <a:endParaRPr lang="en-US" sz="4000" b="1" dirty="0"/>
            </a:p>
          </p:txBody>
        </p:sp>
      </p:grpSp>
      <p:grpSp>
        <p:nvGrpSpPr>
          <p:cNvPr id="63" name="Group 62"/>
          <p:cNvGrpSpPr/>
          <p:nvPr/>
        </p:nvGrpSpPr>
        <p:grpSpPr>
          <a:xfrm>
            <a:off x="6553200" y="4495800"/>
            <a:ext cx="2438400" cy="685800"/>
            <a:chOff x="304800" y="5181600"/>
            <a:chExt cx="3124200" cy="685800"/>
          </a:xfrm>
        </p:grpSpPr>
        <p:sp>
          <p:nvSpPr>
            <p:cNvPr id="64" name="Rectangle 63"/>
            <p:cNvSpPr/>
            <p:nvPr/>
          </p:nvSpPr>
          <p:spPr>
            <a:xfrm>
              <a:off x="304800" y="5181600"/>
              <a:ext cx="990600" cy="6858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4000" b="1" dirty="0" smtClean="0"/>
                <a:t>88</a:t>
              </a:r>
              <a:endParaRPr lang="en-US" sz="4000" b="1" dirty="0"/>
            </a:p>
          </p:txBody>
        </p:sp>
        <p:sp>
          <p:nvSpPr>
            <p:cNvPr id="65" name="Rectangle 64"/>
            <p:cNvSpPr/>
            <p:nvPr/>
          </p:nvSpPr>
          <p:spPr>
            <a:xfrm>
              <a:off x="1371600" y="5181600"/>
              <a:ext cx="990600" cy="6858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4000" b="1" dirty="0" smtClean="0"/>
                <a:t>33</a:t>
              </a:r>
              <a:endParaRPr lang="en-US" sz="4000" b="1" dirty="0"/>
            </a:p>
          </p:txBody>
        </p:sp>
        <p:sp>
          <p:nvSpPr>
            <p:cNvPr id="66" name="Rectangle 65"/>
            <p:cNvSpPr/>
            <p:nvPr/>
          </p:nvSpPr>
          <p:spPr>
            <a:xfrm>
              <a:off x="2438400" y="5181600"/>
              <a:ext cx="990600" cy="6858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4000" b="1" dirty="0" smtClean="0"/>
                <a:t>52</a:t>
              </a:r>
              <a:endParaRPr lang="en-US" sz="4000" b="1" dirty="0"/>
            </a:p>
          </p:txBody>
        </p:sp>
      </p:grpSp>
      <p:sp>
        <p:nvSpPr>
          <p:cNvPr id="67" name="Rectangle 66"/>
          <p:cNvSpPr/>
          <p:nvPr/>
        </p:nvSpPr>
        <p:spPr>
          <a:xfrm>
            <a:off x="2743200" y="4495800"/>
            <a:ext cx="773151" cy="6858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4000" b="1" dirty="0" smtClean="0"/>
              <a:t>90</a:t>
            </a:r>
            <a:endParaRPr lang="en-US" sz="4000" b="1" dirty="0"/>
          </a:p>
        </p:txBody>
      </p:sp>
      <p:sp>
        <p:nvSpPr>
          <p:cNvPr id="68" name="Rectangle 67"/>
          <p:cNvSpPr/>
          <p:nvPr/>
        </p:nvSpPr>
        <p:spPr>
          <a:xfrm>
            <a:off x="2743200" y="5257800"/>
            <a:ext cx="773151" cy="6858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4000" b="1" dirty="0" smtClean="0"/>
              <a:t>A</a:t>
            </a:r>
            <a:endParaRPr lang="en-US" sz="4000" b="1" dirty="0"/>
          </a:p>
        </p:txBody>
      </p:sp>
      <p:sp>
        <p:nvSpPr>
          <p:cNvPr id="3" name="Oval 2"/>
          <p:cNvSpPr/>
          <p:nvPr/>
        </p:nvSpPr>
        <p:spPr>
          <a:xfrm>
            <a:off x="279400" y="5308600"/>
            <a:ext cx="6096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3600" dirty="0" smtClean="0"/>
              <a:t>C</a:t>
            </a:r>
            <a:endParaRPr lang="en-US" sz="3600" dirty="0"/>
          </a:p>
        </p:txBody>
      </p:sp>
      <p:sp>
        <p:nvSpPr>
          <p:cNvPr id="4" name="Oval 3"/>
          <p:cNvSpPr/>
          <p:nvPr/>
        </p:nvSpPr>
        <p:spPr>
          <a:xfrm>
            <a:off x="1193800" y="5308600"/>
            <a:ext cx="6096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3600" dirty="0" smtClean="0"/>
              <a:t>H</a:t>
            </a:r>
            <a:endParaRPr lang="en-US" sz="3600" dirty="0"/>
          </a:p>
        </p:txBody>
      </p:sp>
      <p:sp>
        <p:nvSpPr>
          <p:cNvPr id="8" name="Oval 7"/>
          <p:cNvSpPr/>
          <p:nvPr/>
        </p:nvSpPr>
        <p:spPr>
          <a:xfrm>
            <a:off x="3909060" y="5308600"/>
            <a:ext cx="6096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3600" dirty="0" smtClean="0"/>
              <a:t>M</a:t>
            </a:r>
            <a:endParaRPr lang="en-US" sz="3600" dirty="0"/>
          </a:p>
        </p:txBody>
      </p:sp>
      <p:sp>
        <p:nvSpPr>
          <p:cNvPr id="12" name="Oval 11"/>
          <p:cNvSpPr/>
          <p:nvPr/>
        </p:nvSpPr>
        <p:spPr>
          <a:xfrm>
            <a:off x="4699000" y="5308600"/>
            <a:ext cx="632178"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3600" dirty="0" smtClean="0"/>
              <a:t>Ộ</a:t>
            </a:r>
            <a:endParaRPr lang="en-US" sz="3600" dirty="0"/>
          </a:p>
        </p:txBody>
      </p:sp>
      <p:sp>
        <p:nvSpPr>
          <p:cNvPr id="15" name="Oval 14"/>
          <p:cNvSpPr/>
          <p:nvPr/>
        </p:nvSpPr>
        <p:spPr>
          <a:xfrm>
            <a:off x="5565140" y="5308600"/>
            <a:ext cx="6096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3600" dirty="0" smtClean="0"/>
              <a:t>T</a:t>
            </a:r>
            <a:endParaRPr lang="en-US" sz="3600" dirty="0"/>
          </a:p>
        </p:txBody>
      </p:sp>
      <p:sp>
        <p:nvSpPr>
          <p:cNvPr id="18" name="Oval 17"/>
          <p:cNvSpPr/>
          <p:nvPr/>
        </p:nvSpPr>
        <p:spPr>
          <a:xfrm>
            <a:off x="1955800" y="5308600"/>
            <a:ext cx="6096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3600" dirty="0" smtClean="0"/>
              <a:t>Ù</a:t>
            </a:r>
            <a:endParaRPr lang="en-US" sz="3600" dirty="0"/>
          </a:p>
        </p:txBody>
      </p:sp>
      <p:sp>
        <p:nvSpPr>
          <p:cNvPr id="21" name="Oval 20"/>
          <p:cNvSpPr/>
          <p:nvPr/>
        </p:nvSpPr>
        <p:spPr>
          <a:xfrm>
            <a:off x="6631940" y="5308600"/>
            <a:ext cx="6096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3600" dirty="0" smtClean="0"/>
              <a:t>C</a:t>
            </a:r>
            <a:endParaRPr lang="en-US" sz="3600" dirty="0"/>
          </a:p>
        </p:txBody>
      </p:sp>
      <p:sp>
        <p:nvSpPr>
          <p:cNvPr id="24" name="Oval 23"/>
          <p:cNvSpPr/>
          <p:nvPr/>
        </p:nvSpPr>
        <p:spPr>
          <a:xfrm>
            <a:off x="7456170" y="5314950"/>
            <a:ext cx="632178"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3600" dirty="0" smtClean="0"/>
              <a:t>Ộ</a:t>
            </a:r>
            <a:endParaRPr lang="en-US" sz="3600" dirty="0"/>
          </a:p>
        </p:txBody>
      </p:sp>
      <p:sp>
        <p:nvSpPr>
          <p:cNvPr id="27" name="Oval 26"/>
          <p:cNvSpPr/>
          <p:nvPr/>
        </p:nvSpPr>
        <p:spPr>
          <a:xfrm>
            <a:off x="8280400" y="5308600"/>
            <a:ext cx="6096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3600" dirty="0" smtClean="0"/>
              <a:t>T</a:t>
            </a:r>
            <a:endParaRPr lang="en-US"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125 0.01295 L -0.22916 0.56799 " pathEditMode="relative" rAng="0" ptsTypes="AA">
                                      <p:cBhvr>
                                        <p:cTn id="6" dur="2000" fill="hold"/>
                                        <p:tgtEl>
                                          <p:spTgt spid="11">
                                            <p:txEl>
                                              <p:pRg st="0" end="0"/>
                                            </p:txEl>
                                          </p:spTgt>
                                        </p:tgtEl>
                                        <p:attrNameLst>
                                          <p:attrName>ppt_x</p:attrName>
                                          <p:attrName>ppt_y</p:attrName>
                                        </p:attrNameLst>
                                      </p:cBhvr>
                                      <p:rCtr x="-121" y="278"/>
                                    </p:animMotion>
                                  </p:childTnLst>
                                </p:cTn>
                              </p:par>
                              <p:par>
                                <p:cTn id="7" presetID="2" presetClass="exit" presetSubtype="4" fill="hold" nodeType="withEffect">
                                  <p:stCondLst>
                                    <p:cond delay="0"/>
                                  </p:stCondLst>
                                  <p:childTnLst>
                                    <p:anim calcmode="lin" valueType="num">
                                      <p:cBhvr additive="base">
                                        <p:cTn id="8" dur="500"/>
                                        <p:tgtEl>
                                          <p:spTgt spid="39">
                                            <p:txEl>
                                              <p:pRg st="0" end="0"/>
                                            </p:txEl>
                                          </p:spTgt>
                                        </p:tgtEl>
                                        <p:attrNameLst>
                                          <p:attrName>ppt_x</p:attrName>
                                        </p:attrNameLst>
                                      </p:cBhvr>
                                      <p:tavLst>
                                        <p:tav tm="0">
                                          <p:val>
                                            <p:strVal val="ppt_x"/>
                                          </p:val>
                                        </p:tav>
                                        <p:tav tm="100000">
                                          <p:val>
                                            <p:strVal val="ppt_x"/>
                                          </p:val>
                                        </p:tav>
                                      </p:tavLst>
                                    </p:anim>
                                    <p:anim calcmode="lin" valueType="num">
                                      <p:cBhvr additive="base">
                                        <p:cTn id="9" dur="500"/>
                                        <p:tgtEl>
                                          <p:spTgt spid="39">
                                            <p:txEl>
                                              <p:pRg st="0" end="0"/>
                                            </p:txEl>
                                          </p:spTgt>
                                        </p:tgtEl>
                                        <p:attrNameLst>
                                          <p:attrName>ppt_y</p:attrName>
                                        </p:attrNameLst>
                                      </p:cBhvr>
                                      <p:tavLst>
                                        <p:tav tm="0">
                                          <p:val>
                                            <p:strVal val="ppt_y"/>
                                          </p:val>
                                        </p:tav>
                                        <p:tav tm="100000">
                                          <p:val>
                                            <p:strVal val="1+ppt_h/2"/>
                                          </p:val>
                                        </p:tav>
                                      </p:tavLst>
                                    </p:anim>
                                    <p:set>
                                      <p:cBhvr>
                                        <p:cTn id="10" dur="1" fill="hold">
                                          <p:stCondLst>
                                            <p:cond delay="499"/>
                                          </p:stCondLst>
                                        </p:cTn>
                                        <p:tgtEl>
                                          <p:spTgt spid="39">
                                            <p:txEl>
                                              <p:pRg st="0" end="0"/>
                                            </p:txEl>
                                          </p:spTgt>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0.0125 0.01295 L -0.22916 0.56799 " pathEditMode="relative" rAng="0" ptsTypes="AA">
                                      <p:cBhvr>
                                        <p:cTn id="14" dur="2000" fill="hold"/>
                                        <p:tgtEl>
                                          <p:spTgt spid="3">
                                            <p:txEl>
                                              <p:pRg st="0" end="0"/>
                                            </p:txEl>
                                          </p:spTgt>
                                        </p:tgtEl>
                                        <p:attrNameLst>
                                          <p:attrName>ppt_x</p:attrName>
                                          <p:attrName>ppt_y</p:attrName>
                                        </p:attrNameLst>
                                      </p:cBhvr>
                                      <p:rCtr x="-121" y="278"/>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0.0125 0.01295 L -0.22916 0.56799 " pathEditMode="relative" rAng="0" ptsTypes="AA">
                                      <p:cBhvr>
                                        <p:cTn id="18" dur="2000" fill="hold"/>
                                        <p:tgtEl>
                                          <p:spTgt spid="21">
                                            <p:txEl>
                                              <p:pRg st="0" end="0"/>
                                            </p:txEl>
                                          </p:spTgt>
                                        </p:tgtEl>
                                        <p:attrNameLst>
                                          <p:attrName>ppt_x</p:attrName>
                                          <p:attrName>ppt_y</p:attrName>
                                        </p:attrNameLst>
                                      </p:cBhvr>
                                      <p:rCtr x="-121" y="2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hùa một cột.jpg"/>
          <p:cNvPicPr>
            <a:picLocks noGrp="1" noChangeAspect="1"/>
          </p:cNvPicPr>
          <p:nvPr>
            <p:ph idx="1"/>
          </p:nvPr>
        </p:nvPicPr>
        <p:blipFill>
          <a:blip r:embed="rId1" cstate="print"/>
          <a:stretch>
            <a:fillRect/>
          </a:stretch>
        </p:blipFill>
        <p:spPr>
          <a:xfrm>
            <a:off x="0" y="0"/>
            <a:ext cx="4800600" cy="6858000"/>
          </a:xfrm>
        </p:spPr>
      </p:pic>
      <p:sp>
        <p:nvSpPr>
          <p:cNvPr id="5" name="Rectangle 4"/>
          <p:cNvSpPr/>
          <p:nvPr/>
        </p:nvSpPr>
        <p:spPr>
          <a:xfrm>
            <a:off x="4800600" y="0"/>
            <a:ext cx="43434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500" b="1" dirty="0" smtClean="0">
                <a:latin typeface="+mj-lt"/>
              </a:rPr>
              <a:t>Chùa Một Cột</a:t>
            </a:r>
            <a:r>
              <a:rPr lang="vi-VN" sz="2500" dirty="0" smtClean="0">
                <a:latin typeface="+mj-lt"/>
              </a:rPr>
              <a:t> hay chùa Diên Hựu. Theo ghi chép của lịch sử, chùa được vua Lý Thái Tông quyết định xây dựng vào mùa đông năm 1049. Theo  tương truyền, vua Lý Thái Tông nằm chiêm bao thấy Phật Quan Âm tọa trên tòa hoa sen tỏa ánh sáng rực rỡ, sau đó đưa tay dắt vua lên đài. Tỉnh mộng vua sai người dựng nên </a:t>
            </a:r>
            <a:r>
              <a:rPr lang="vi-VN" sz="2500" b="1" dirty="0" smtClean="0">
                <a:latin typeface="+mj-lt"/>
              </a:rPr>
              <a:t>chùa Một Cột</a:t>
            </a:r>
            <a:r>
              <a:rPr lang="vi-VN" sz="2500" dirty="0" smtClean="0">
                <a:latin typeface="+mj-lt"/>
              </a:rPr>
              <a:t> với lối kiến trúc tựa như trong mộng. Từ đó xuất hiện một ngôi chùa với kết cấu một cột độc đáo. Dáng dấp như đài sen vươn lên giữa mặt hồ Linh Chiểu thuộc kinh thành Thăng Long.</a:t>
            </a:r>
            <a:endParaRPr lang="en-US" sz="2500" b="1" dirty="0">
              <a:latin typeface="+mj-lt"/>
              <a:cs typeface="Times New Roman" panose="02020603050405020304" pitchFamily="18" charset="0"/>
            </a:endParaRPr>
          </a:p>
        </p:txBody>
      </p:sp>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TIMING" val="|3|12.6|1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1143</Words>
  <Application>WPS Presentation</Application>
  <PresentationFormat>On-screen Show (4:3)</PresentationFormat>
  <Paragraphs>215</Paragraphs>
  <Slides>13</Slides>
  <Notes>0</Notes>
  <HiddenSlides>0</HiddenSlides>
  <MMClips>9</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13</vt:i4>
      </vt:variant>
    </vt:vector>
  </HeadingPairs>
  <TitlesOfParts>
    <vt:vector size="26" baseType="lpstr">
      <vt:lpstr>Arial</vt:lpstr>
      <vt:lpstr>SimSun</vt:lpstr>
      <vt:lpstr>Wingdings</vt:lpstr>
      <vt:lpstr>Times New Roman</vt:lpstr>
      <vt:lpstr>UTM Avo</vt:lpstr>
      <vt:lpstr>Segoe Print</vt:lpstr>
      <vt:lpstr>AvantGarde</vt:lpstr>
      <vt:lpstr>VNI-Cooper</vt:lpstr>
      <vt:lpstr>VNI-Times</vt:lpstr>
      <vt:lpstr>Calibri</vt:lpstr>
      <vt:lpstr>Microsoft YaHei</vt:lpstr>
      <vt:lpstr>Arial Unicode MS</vt:lpstr>
      <vt:lpstr>Office Theme</vt:lpstr>
      <vt:lpstr>PowerPoint 演示文稿</vt:lpstr>
      <vt:lpstr>26 + 26 + 26 = 26 x 3</vt:lpstr>
      <vt:lpstr>PowerPoint 演示文稿</vt:lpstr>
      <vt:lpstr>Hoạt động</vt:lpstr>
      <vt:lpstr>PowerPoint 演示文稿</vt:lpstr>
      <vt:lpstr>PowerPoint 演示文稿</vt:lpstr>
      <vt:lpstr>PowerPoint 演示文稿</vt:lpstr>
      <vt:lpstr>Kết quả của mỗi phép tính được gắn với một chữ như sau:</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PAVILION</cp:lastModifiedBy>
  <cp:revision>55</cp:revision>
  <dcterms:created xsi:type="dcterms:W3CDTF">2019-10-20T14:33:00Z</dcterms:created>
  <dcterms:modified xsi:type="dcterms:W3CDTF">2022-11-08T02:01:26Z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6EE5B66DD0B8479C8DD1E33E99698C78</vt:lpwstr>
  </property>
  <property fmtid="{D5CDD505-2E9C-101B-9397-08002B2CF9AE}" pid="3" name="KSOProductBuildVer">
    <vt:lpwstr>1033-11.2.0.11380</vt:lpwstr>
  </property>
</Properties>
</file>