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notesMasterIdLst>
    <p:notesMasterId r:id="rId26"/>
  </p:notesMasterIdLst>
  <p:sldIdLst>
    <p:sldId id="325" r:id="rId4"/>
    <p:sldId id="326" r:id="rId5"/>
    <p:sldId id="361" r:id="rId6"/>
    <p:sldId id="259" r:id="rId7"/>
    <p:sldId id="260" r:id="rId8"/>
    <p:sldId id="261" r:id="rId9"/>
    <p:sldId id="358" r:id="rId10"/>
    <p:sldId id="2007577132" r:id="rId11"/>
    <p:sldId id="346" r:id="rId12"/>
    <p:sldId id="2007577133" r:id="rId13"/>
    <p:sldId id="2007577134" r:id="rId14"/>
    <p:sldId id="2007577135" r:id="rId15"/>
    <p:sldId id="301" r:id="rId16"/>
    <p:sldId id="342" r:id="rId17"/>
    <p:sldId id="347" r:id="rId18"/>
    <p:sldId id="363" r:id="rId19"/>
    <p:sldId id="367" r:id="rId20"/>
    <p:sldId id="364" r:id="rId21"/>
    <p:sldId id="365" r:id="rId22"/>
    <p:sldId id="366" r:id="rId23"/>
    <p:sldId id="368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FF"/>
    <a:srgbClr val="CC0066"/>
    <a:srgbClr val="DB4DAC"/>
    <a:srgbClr val="B73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75D1-0FBA-4697-BDA0-302D62AA2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5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4"/>
            <a:ext cx="719455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4" y="1600204"/>
            <a:ext cx="719666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6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2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2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5" y="219240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8" y="255950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1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/>
          </a:p>
        </p:txBody>
      </p:sp>
      <p:sp>
        <p:nvSpPr>
          <p:cNvPr id="48" name="Google Shape;48;p4"/>
          <p:cNvSpPr/>
          <p:nvPr/>
        </p:nvSpPr>
        <p:spPr>
          <a:xfrm>
            <a:off x="360768" y="3056687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/>
          </a:p>
        </p:txBody>
      </p:sp>
      <p:sp>
        <p:nvSpPr>
          <p:cNvPr id="51" name="Google Shape;51;p4"/>
          <p:cNvSpPr/>
          <p:nvPr/>
        </p:nvSpPr>
        <p:spPr>
          <a:xfrm rot="7641468">
            <a:off x="966983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/>
          </a:p>
        </p:txBody>
      </p:sp>
      <p:sp>
        <p:nvSpPr>
          <p:cNvPr id="55" name="Google Shape;55;p4"/>
          <p:cNvSpPr/>
          <p:nvPr/>
        </p:nvSpPr>
        <p:spPr>
          <a:xfrm>
            <a:off x="-358215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4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2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9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2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442" lvl="0" indent="-45633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699">
                <a:solidFill>
                  <a:schemeClr val="dk1"/>
                </a:solidFill>
              </a:defRPr>
            </a:lvl1pPr>
            <a:lvl2pPr marL="1216884" lvl="1" indent="-42252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326" lvl="2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3769" lvl="3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2210" lvl="4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0652" lvl="5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59094" lvl="6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7536" lvl="7" indent="-422529" rtl="0">
              <a:spcBef>
                <a:spcPts val="2129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5979" lvl="8" indent="-422529" rtl="0">
              <a:spcBef>
                <a:spcPts val="2129"/>
              </a:spcBef>
              <a:spcAft>
                <a:spcPts val="2129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02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591" indent="0" algn="ctr">
              <a:buNone/>
              <a:defRPr sz="2000"/>
            </a:lvl2pPr>
            <a:lvl3pPr marL="911182" indent="0" algn="ctr">
              <a:buNone/>
              <a:defRPr sz="1700"/>
            </a:lvl3pPr>
            <a:lvl4pPr marL="1366773" indent="0" algn="ctr">
              <a:buNone/>
              <a:defRPr sz="1600"/>
            </a:lvl4pPr>
            <a:lvl5pPr marL="1822363" indent="0" algn="ctr">
              <a:buNone/>
              <a:defRPr sz="1600"/>
            </a:lvl5pPr>
            <a:lvl6pPr marL="2277954" indent="0" algn="ctr">
              <a:buNone/>
              <a:defRPr sz="1600"/>
            </a:lvl6pPr>
            <a:lvl7pPr marL="2733545" indent="0" algn="ctr">
              <a:buNone/>
              <a:defRPr sz="1600"/>
            </a:lvl7pPr>
            <a:lvl8pPr marL="3189136" indent="0" algn="ctr">
              <a:buNone/>
              <a:defRPr sz="1600"/>
            </a:lvl8pPr>
            <a:lvl9pPr marL="364472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68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04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5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6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9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34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91" indent="0">
              <a:buNone/>
              <a:defRPr sz="2000" b="1"/>
            </a:lvl2pPr>
            <a:lvl3pPr marL="911182" indent="0">
              <a:buNone/>
              <a:defRPr sz="1700" b="1"/>
            </a:lvl3pPr>
            <a:lvl4pPr marL="1366773" indent="0">
              <a:buNone/>
              <a:defRPr sz="1600" b="1"/>
            </a:lvl4pPr>
            <a:lvl5pPr marL="1822363" indent="0">
              <a:buNone/>
              <a:defRPr sz="1600" b="1"/>
            </a:lvl5pPr>
            <a:lvl6pPr marL="2277954" indent="0">
              <a:buNone/>
              <a:defRPr sz="1600" b="1"/>
            </a:lvl6pPr>
            <a:lvl7pPr marL="2733545" indent="0">
              <a:buNone/>
              <a:defRPr sz="1600" b="1"/>
            </a:lvl7pPr>
            <a:lvl8pPr marL="3189136" indent="0">
              <a:buNone/>
              <a:defRPr sz="1600" b="1"/>
            </a:lvl8pPr>
            <a:lvl9pPr marL="36447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91" indent="0">
              <a:buNone/>
              <a:defRPr sz="2000" b="1"/>
            </a:lvl2pPr>
            <a:lvl3pPr marL="911182" indent="0">
              <a:buNone/>
              <a:defRPr sz="1700" b="1"/>
            </a:lvl3pPr>
            <a:lvl4pPr marL="1366773" indent="0">
              <a:buNone/>
              <a:defRPr sz="1600" b="1"/>
            </a:lvl4pPr>
            <a:lvl5pPr marL="1822363" indent="0">
              <a:buNone/>
              <a:defRPr sz="1600" b="1"/>
            </a:lvl5pPr>
            <a:lvl6pPr marL="2277954" indent="0">
              <a:buNone/>
              <a:defRPr sz="1600" b="1"/>
            </a:lvl6pPr>
            <a:lvl7pPr marL="2733545" indent="0">
              <a:buNone/>
              <a:defRPr sz="1600" b="1"/>
            </a:lvl7pPr>
            <a:lvl8pPr marL="3189136" indent="0">
              <a:buNone/>
              <a:defRPr sz="1600" b="1"/>
            </a:lvl8pPr>
            <a:lvl9pPr marL="36447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4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5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95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591" indent="0">
              <a:buNone/>
              <a:defRPr sz="1300"/>
            </a:lvl2pPr>
            <a:lvl3pPr marL="911182" indent="0">
              <a:buNone/>
              <a:defRPr sz="1200"/>
            </a:lvl3pPr>
            <a:lvl4pPr marL="1366773" indent="0">
              <a:buNone/>
              <a:defRPr sz="900"/>
            </a:lvl4pPr>
            <a:lvl5pPr marL="1822363" indent="0">
              <a:buNone/>
              <a:defRPr sz="900"/>
            </a:lvl5pPr>
            <a:lvl6pPr marL="2277954" indent="0">
              <a:buNone/>
              <a:defRPr sz="900"/>
            </a:lvl6pPr>
            <a:lvl7pPr marL="2733545" indent="0">
              <a:buNone/>
              <a:defRPr sz="900"/>
            </a:lvl7pPr>
            <a:lvl8pPr marL="3189136" indent="0">
              <a:buNone/>
              <a:defRPr sz="900"/>
            </a:lvl8pPr>
            <a:lvl9pPr marL="36447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6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5591" indent="0">
              <a:buNone/>
              <a:defRPr sz="2800"/>
            </a:lvl2pPr>
            <a:lvl3pPr marL="911182" indent="0">
              <a:buNone/>
              <a:defRPr sz="2400"/>
            </a:lvl3pPr>
            <a:lvl4pPr marL="1366773" indent="0">
              <a:buNone/>
              <a:defRPr sz="2000"/>
            </a:lvl4pPr>
            <a:lvl5pPr marL="1822363" indent="0">
              <a:buNone/>
              <a:defRPr sz="2000"/>
            </a:lvl5pPr>
            <a:lvl6pPr marL="2277954" indent="0">
              <a:buNone/>
              <a:defRPr sz="2000"/>
            </a:lvl6pPr>
            <a:lvl7pPr marL="2733545" indent="0">
              <a:buNone/>
              <a:defRPr sz="2000"/>
            </a:lvl7pPr>
            <a:lvl8pPr marL="3189136" indent="0">
              <a:buNone/>
              <a:defRPr sz="2000"/>
            </a:lvl8pPr>
            <a:lvl9pPr marL="3644726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591" indent="0">
              <a:buNone/>
              <a:defRPr sz="1300"/>
            </a:lvl2pPr>
            <a:lvl3pPr marL="911182" indent="0">
              <a:buNone/>
              <a:defRPr sz="1200"/>
            </a:lvl3pPr>
            <a:lvl4pPr marL="1366773" indent="0">
              <a:buNone/>
              <a:defRPr sz="900"/>
            </a:lvl4pPr>
            <a:lvl5pPr marL="1822363" indent="0">
              <a:buNone/>
              <a:defRPr sz="900"/>
            </a:lvl5pPr>
            <a:lvl6pPr marL="2277954" indent="0">
              <a:buNone/>
              <a:defRPr sz="900"/>
            </a:lvl6pPr>
            <a:lvl7pPr marL="2733545" indent="0">
              <a:buNone/>
              <a:defRPr sz="900"/>
            </a:lvl7pPr>
            <a:lvl8pPr marL="3189136" indent="0">
              <a:buNone/>
              <a:defRPr sz="900"/>
            </a:lvl8pPr>
            <a:lvl9pPr marL="36447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3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76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002-KIMS BUSINESS\007-02-Fullslidesppt-Contents\20161206\02-\blue-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813182"/>
            <a:ext cx="51562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1424" y="644692"/>
            <a:ext cx="3456384" cy="1632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1424" y="2276872"/>
            <a:ext cx="3456384" cy="768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63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73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1235-3AB8-4165-8669-15CECDFCAE08}" type="datetimeFigureOut">
              <a:rPr lang="en-US" smtClean="0"/>
              <a:t>10/06/2022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12F6-55EC-4E96-A0AA-F8D537AB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2"/>
          </a:xfrm>
          <a:prstGeom prst="rect">
            <a:avLst/>
          </a:prstGeom>
        </p:spPr>
        <p:txBody>
          <a:bodyPr vert="horz" lIns="122012" tIns="61009" rIns="122012" bIns="610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22012" tIns="61009" rIns="122012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4"/>
          </a:xfrm>
          <a:prstGeom prst="rect">
            <a:avLst/>
          </a:prstGeom>
        </p:spPr>
        <p:txBody>
          <a:bodyPr vert="horz" lIns="122012" tIns="61009" rIns="122012" bIns="610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732"/>
            <a:fld id="{1C79F731-18E9-4009-94C9-AA4C07E53D7A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03732"/>
              <a:t>10/06/2022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4"/>
          </a:xfrm>
          <a:prstGeom prst="rect">
            <a:avLst/>
          </a:prstGeom>
        </p:spPr>
        <p:txBody>
          <a:bodyPr vert="horz" lIns="122012" tIns="61009" rIns="122012" bIns="610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732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4"/>
          </a:xfrm>
          <a:prstGeom prst="rect">
            <a:avLst/>
          </a:prstGeom>
        </p:spPr>
        <p:txBody>
          <a:bodyPr vert="horz" lIns="122012" tIns="61009" rIns="122012" bIns="610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3732"/>
            <a:fld id="{1B77CD60-41AA-47BE-A289-CCED4018FDA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03732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11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96" indent="-227796" algn="l" defTabSz="911182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384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78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67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58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48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37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1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20" indent="-227796" algn="l" defTabSz="911182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91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2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3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3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4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5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6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6" algn="l" defTabSz="911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27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3063" y="-117567"/>
            <a:ext cx="12192000" cy="7010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113141"/>
            <a:ext cx="1066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KẾT NỐI TRI THỨC VỚI CUỘC SỐNG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0800" y="1787237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TOÁN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花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479927" y="0"/>
            <a:ext cx="1710487" cy="872732"/>
          </a:xfrm>
          <a:prstGeom prst="rect">
            <a:avLst/>
          </a:prstGeom>
        </p:spPr>
      </p:pic>
      <p:pic>
        <p:nvPicPr>
          <p:cNvPr id="3" name="图片 4" descr="花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" y="5605251"/>
            <a:ext cx="3298131" cy="1263549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499533" y="685800"/>
            <a:ext cx="11664546" cy="5900630"/>
            <a:chOff x="5261" y="3406"/>
            <a:chExt cx="8762" cy="4034"/>
          </a:xfrm>
        </p:grpSpPr>
        <p:grpSp>
          <p:nvGrpSpPr>
            <p:cNvPr id="5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26" y="6165039"/>
            <a:ext cx="1684154" cy="69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A258407-B76C-5BAC-91F8-7AFDB1C3058B}"/>
              </a:ext>
            </a:extLst>
          </p:cNvPr>
          <p:cNvSpPr/>
          <p:nvPr/>
        </p:nvSpPr>
        <p:spPr>
          <a:xfrm>
            <a:off x="613116" y="227512"/>
            <a:ext cx="628842" cy="431629"/>
          </a:xfrm>
          <a:prstGeom prst="ellipse">
            <a:avLst/>
          </a:prstGeom>
          <a:solidFill>
            <a:srgbClr val="A365D1"/>
          </a:solidFill>
          <a:ln>
            <a:solidFill>
              <a:srgbClr val="A36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1A5DA-5461-9738-6425-FB9FDE7C0DBF}"/>
              </a:ext>
            </a:extLst>
          </p:cNvPr>
          <p:cNvSpPr txBox="1"/>
          <p:nvPr/>
        </p:nvSpPr>
        <p:spPr>
          <a:xfrm>
            <a:off x="1280522" y="138359"/>
            <a:ext cx="12141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41"/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22E10-976B-4A40-25FD-8615DAE737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4" t="6368" r="1143" b="2675"/>
          <a:stretch/>
        </p:blipFill>
        <p:spPr>
          <a:xfrm>
            <a:off x="1113867" y="748979"/>
            <a:ext cx="10435880" cy="57509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0FB4A3-A9F6-C821-9C4B-89B4A23FBC98}"/>
              </a:ext>
            </a:extLst>
          </p:cNvPr>
          <p:cNvSpPr/>
          <p:nvPr/>
        </p:nvSpPr>
        <p:spPr>
          <a:xfrm>
            <a:off x="1103882" y="745268"/>
            <a:ext cx="1390767" cy="392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F6F9D6-3D1C-77A6-3B27-A0209C8422E1}"/>
              </a:ext>
            </a:extLst>
          </p:cNvPr>
          <p:cNvSpPr/>
          <p:nvPr/>
        </p:nvSpPr>
        <p:spPr>
          <a:xfrm>
            <a:off x="2043628" y="4956531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33828494-E58A-4433-FAEF-314CA05CDECB}"/>
              </a:ext>
            </a:extLst>
          </p:cNvPr>
          <p:cNvSpPr/>
          <p:nvPr/>
        </p:nvSpPr>
        <p:spPr>
          <a:xfrm>
            <a:off x="3867579" y="227512"/>
            <a:ext cx="3251677" cy="1163750"/>
          </a:xfrm>
          <a:prstGeom prst="cloudCallout">
            <a:avLst>
              <a:gd name="adj1" fmla="val -28343"/>
              <a:gd name="adj2" fmla="val 75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479927" y="0"/>
            <a:ext cx="1710487" cy="872732"/>
          </a:xfrm>
          <a:prstGeom prst="rect">
            <a:avLst/>
          </a:prstGeom>
        </p:spPr>
      </p:pic>
      <p:pic>
        <p:nvPicPr>
          <p:cNvPr id="3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" y="5605251"/>
            <a:ext cx="3298131" cy="1263549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499533" y="685800"/>
            <a:ext cx="11664546" cy="5900630"/>
            <a:chOff x="5261" y="3406"/>
            <a:chExt cx="8762" cy="4034"/>
          </a:xfrm>
        </p:grpSpPr>
        <p:grpSp>
          <p:nvGrpSpPr>
            <p:cNvPr id="5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26" y="6165039"/>
            <a:ext cx="1684154" cy="69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A258407-B76C-5BAC-91F8-7AFDB1C3058B}"/>
              </a:ext>
            </a:extLst>
          </p:cNvPr>
          <p:cNvSpPr/>
          <p:nvPr/>
        </p:nvSpPr>
        <p:spPr>
          <a:xfrm>
            <a:off x="613116" y="227512"/>
            <a:ext cx="628842" cy="431629"/>
          </a:xfrm>
          <a:prstGeom prst="ellipse">
            <a:avLst/>
          </a:prstGeom>
          <a:solidFill>
            <a:srgbClr val="A365D1"/>
          </a:solidFill>
          <a:ln>
            <a:solidFill>
              <a:srgbClr val="A36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1A5DA-5461-9738-6425-FB9FDE7C0DBF}"/>
              </a:ext>
            </a:extLst>
          </p:cNvPr>
          <p:cNvSpPr txBox="1"/>
          <p:nvPr/>
        </p:nvSpPr>
        <p:spPr>
          <a:xfrm>
            <a:off x="1421863" y="137749"/>
            <a:ext cx="21920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41"/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22E10-976B-4A40-25FD-8615DAE737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4" t="6368" r="1143" b="2675"/>
          <a:stretch/>
        </p:blipFill>
        <p:spPr>
          <a:xfrm>
            <a:off x="1113868" y="708518"/>
            <a:ext cx="10435880" cy="57509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0FB4A3-A9F6-C821-9C4B-89B4A23FBC98}"/>
              </a:ext>
            </a:extLst>
          </p:cNvPr>
          <p:cNvSpPr/>
          <p:nvPr/>
        </p:nvSpPr>
        <p:spPr>
          <a:xfrm>
            <a:off x="1103882" y="745268"/>
            <a:ext cx="1390767" cy="392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F6F9D6-3D1C-77A6-3B27-A0209C8422E1}"/>
              </a:ext>
            </a:extLst>
          </p:cNvPr>
          <p:cNvSpPr/>
          <p:nvPr/>
        </p:nvSpPr>
        <p:spPr>
          <a:xfrm>
            <a:off x="2054645" y="4956531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53CACF-A9F3-D3DB-BD8F-0E97BFBD3C1F}"/>
              </a:ext>
            </a:extLst>
          </p:cNvPr>
          <p:cNvSpPr/>
          <p:nvPr/>
        </p:nvSpPr>
        <p:spPr>
          <a:xfrm>
            <a:off x="1492940" y="4730231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AC5913-8697-2FDC-2DFE-BE91CD5F85EF}"/>
              </a:ext>
            </a:extLst>
          </p:cNvPr>
          <p:cNvSpPr/>
          <p:nvPr/>
        </p:nvSpPr>
        <p:spPr>
          <a:xfrm>
            <a:off x="1568241" y="5103578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E16120-C118-AA33-D2B9-228461681F47}"/>
              </a:ext>
            </a:extLst>
          </p:cNvPr>
          <p:cNvSpPr/>
          <p:nvPr/>
        </p:nvSpPr>
        <p:spPr>
          <a:xfrm>
            <a:off x="4407171" y="4979776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361B50-C437-9705-DD67-84BB36FCB6C1}"/>
              </a:ext>
            </a:extLst>
          </p:cNvPr>
          <p:cNvSpPr/>
          <p:nvPr/>
        </p:nvSpPr>
        <p:spPr>
          <a:xfrm>
            <a:off x="3823512" y="5196489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5F4B49-EE57-9F9B-BBCB-8FDDB33AB383}"/>
              </a:ext>
            </a:extLst>
          </p:cNvPr>
          <p:cNvSpPr/>
          <p:nvPr/>
        </p:nvSpPr>
        <p:spPr>
          <a:xfrm>
            <a:off x="6687199" y="5033972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5D065C-C888-2781-1A4E-385EBE5322EC}"/>
              </a:ext>
            </a:extLst>
          </p:cNvPr>
          <p:cNvSpPr/>
          <p:nvPr/>
        </p:nvSpPr>
        <p:spPr>
          <a:xfrm>
            <a:off x="6123414" y="4859256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4EA96C-B352-C3B8-8AEF-DB323D360F6A}"/>
              </a:ext>
            </a:extLst>
          </p:cNvPr>
          <p:cNvSpPr/>
          <p:nvPr/>
        </p:nvSpPr>
        <p:spPr>
          <a:xfrm>
            <a:off x="6232274" y="5182940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D51A6A-76D8-4536-BCA6-7DB92BE71596}"/>
              </a:ext>
            </a:extLst>
          </p:cNvPr>
          <p:cNvSpPr/>
          <p:nvPr/>
        </p:nvSpPr>
        <p:spPr>
          <a:xfrm>
            <a:off x="10345061" y="5097681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5A0C8E-7DFA-C1E4-485D-FE0E1260AC07}"/>
              </a:ext>
            </a:extLst>
          </p:cNvPr>
          <p:cNvSpPr/>
          <p:nvPr/>
        </p:nvSpPr>
        <p:spPr>
          <a:xfrm>
            <a:off x="9766148" y="4970585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AC2154-0AE6-FC6E-1122-00FC2ABC82E6}"/>
              </a:ext>
            </a:extLst>
          </p:cNvPr>
          <p:cNvSpPr/>
          <p:nvPr/>
        </p:nvSpPr>
        <p:spPr>
          <a:xfrm>
            <a:off x="9842350" y="5288212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6C8F2236-3E63-17E9-03C7-975326585FA0}"/>
              </a:ext>
            </a:extLst>
          </p:cNvPr>
          <p:cNvSpPr/>
          <p:nvPr/>
        </p:nvSpPr>
        <p:spPr>
          <a:xfrm>
            <a:off x="3867579" y="227512"/>
            <a:ext cx="3251677" cy="1163750"/>
          </a:xfrm>
          <a:prstGeom prst="cloudCallout">
            <a:avLst>
              <a:gd name="adj1" fmla="val -28343"/>
              <a:gd name="adj2" fmla="val 75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chia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F47F1F8-9B30-D256-D478-322540D5E414}"/>
              </a:ext>
            </a:extLst>
          </p:cNvPr>
          <p:cNvSpPr/>
          <p:nvPr/>
        </p:nvSpPr>
        <p:spPr>
          <a:xfrm>
            <a:off x="3757760" y="4785465"/>
            <a:ext cx="743116" cy="607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656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479927" y="0"/>
            <a:ext cx="1710487" cy="872732"/>
          </a:xfrm>
          <a:prstGeom prst="rect">
            <a:avLst/>
          </a:prstGeom>
        </p:spPr>
      </p:pic>
      <p:pic>
        <p:nvPicPr>
          <p:cNvPr id="3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" y="5605251"/>
            <a:ext cx="3298131" cy="1263549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499533" y="685800"/>
            <a:ext cx="11664546" cy="5900630"/>
            <a:chOff x="5261" y="3406"/>
            <a:chExt cx="8762" cy="4034"/>
          </a:xfrm>
        </p:grpSpPr>
        <p:grpSp>
          <p:nvGrpSpPr>
            <p:cNvPr id="5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26" y="6165039"/>
            <a:ext cx="1684154" cy="69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A258407-B76C-5BAC-91F8-7AFDB1C3058B}"/>
              </a:ext>
            </a:extLst>
          </p:cNvPr>
          <p:cNvSpPr/>
          <p:nvPr/>
        </p:nvSpPr>
        <p:spPr>
          <a:xfrm>
            <a:off x="359230" y="229141"/>
            <a:ext cx="628842" cy="431629"/>
          </a:xfrm>
          <a:prstGeom prst="ellipse">
            <a:avLst/>
          </a:prstGeom>
          <a:solidFill>
            <a:srgbClr val="A365D1"/>
          </a:solidFill>
          <a:ln>
            <a:solidFill>
              <a:srgbClr val="A36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41">
              <a:defRPr/>
            </a:pPr>
            <a:r>
              <a:rPr lang="en-US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1A5DA-5461-9738-6425-FB9FDE7C0DBF}"/>
              </a:ext>
            </a:extLst>
          </p:cNvPr>
          <p:cNvSpPr txBox="1"/>
          <p:nvPr/>
        </p:nvSpPr>
        <p:spPr>
          <a:xfrm>
            <a:off x="1042162" y="138212"/>
            <a:ext cx="1055224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41"/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5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0FB4A3-A9F6-C821-9C4B-89B4A23FBC98}"/>
              </a:ext>
            </a:extLst>
          </p:cNvPr>
          <p:cNvSpPr/>
          <p:nvPr/>
        </p:nvSpPr>
        <p:spPr>
          <a:xfrm>
            <a:off x="1103882" y="745268"/>
            <a:ext cx="1390767" cy="392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101E7-4B8B-E2F5-548D-50FC174AC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535" y="1026771"/>
            <a:ext cx="10145483" cy="542097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F2536CF-E957-680C-E9A0-7A8F97E2AC80}"/>
              </a:ext>
            </a:extLst>
          </p:cNvPr>
          <p:cNvSpPr/>
          <p:nvPr/>
        </p:nvSpPr>
        <p:spPr>
          <a:xfrm>
            <a:off x="4386943" y="5998029"/>
            <a:ext cx="588124" cy="531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400050" y="275516"/>
            <a:ext cx="9685878" cy="83409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2C66E-EBD8-2832-6140-4ACCCE35F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2" t="11820"/>
          <a:stretch/>
        </p:blipFill>
        <p:spPr>
          <a:xfrm>
            <a:off x="400050" y="1280160"/>
            <a:ext cx="11338560" cy="530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D9CB776C-91FA-E97A-7F10-387920BCAB5A}"/>
              </a:ext>
            </a:extLst>
          </p:cNvPr>
          <p:cNvCxnSpPr>
            <a:cxnSpLocks/>
          </p:cNvCxnSpPr>
          <p:nvPr/>
        </p:nvCxnSpPr>
        <p:spPr>
          <a:xfrm flipV="1">
            <a:off x="2674620" y="4366260"/>
            <a:ext cx="3006090" cy="811530"/>
          </a:xfrm>
          <a:prstGeom prst="curvedConnector3">
            <a:avLst>
              <a:gd name="adj1" fmla="val 5000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8CA9950-3509-8521-C0F3-9F1896B660ED}"/>
              </a:ext>
            </a:extLst>
          </p:cNvPr>
          <p:cNvCxnSpPr>
            <a:cxnSpLocks/>
          </p:cNvCxnSpPr>
          <p:nvPr/>
        </p:nvCxnSpPr>
        <p:spPr>
          <a:xfrm flipV="1">
            <a:off x="6343650" y="4469130"/>
            <a:ext cx="1234440" cy="498101"/>
          </a:xfrm>
          <a:prstGeom prst="curvedConnector3">
            <a:avLst>
              <a:gd name="adj1" fmla="val 5000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A165898-83D1-C99E-5D4F-2BEF974732C9}"/>
              </a:ext>
            </a:extLst>
          </p:cNvPr>
          <p:cNvCxnSpPr>
            <a:cxnSpLocks/>
          </p:cNvCxnSpPr>
          <p:nvPr/>
        </p:nvCxnSpPr>
        <p:spPr>
          <a:xfrm>
            <a:off x="2943225" y="3210616"/>
            <a:ext cx="1114425" cy="720706"/>
          </a:xfrm>
          <a:prstGeom prst="curvedConnector3">
            <a:avLst>
              <a:gd name="adj1" fmla="val 5000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1B8819AF-41BF-2EB5-4A80-FC9EEEC817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43650" y="2274570"/>
            <a:ext cx="2800350" cy="936046"/>
          </a:xfrm>
          <a:prstGeom prst="curvedConnector3">
            <a:avLst>
              <a:gd name="adj1" fmla="val 5000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DA6E3D58-58B4-9E76-CD22-C7AAB1FF371E}"/>
              </a:ext>
            </a:extLst>
          </p:cNvPr>
          <p:cNvCxnSpPr>
            <a:cxnSpLocks/>
          </p:cNvCxnSpPr>
          <p:nvPr/>
        </p:nvCxnSpPr>
        <p:spPr>
          <a:xfrm rot="10800000">
            <a:off x="8543926" y="4091941"/>
            <a:ext cx="1542002" cy="547745"/>
          </a:xfrm>
          <a:prstGeom prst="curvedConnector3">
            <a:avLst>
              <a:gd name="adj1" fmla="val 50000"/>
            </a:avLst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799" y="228600"/>
            <a:ext cx="10127343" cy="1481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56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mỗi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771" y="2049927"/>
            <a:ext cx="19449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3DB453-0710-0DA4-7AD8-2801A56C9A79}"/>
              </a:ext>
            </a:extLst>
          </p:cNvPr>
          <p:cNvCxnSpPr/>
          <p:nvPr/>
        </p:nvCxnSpPr>
        <p:spPr>
          <a:xfrm>
            <a:off x="1545771" y="925286"/>
            <a:ext cx="51489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99DA66-CE42-5175-3933-BDB72B54DF54}"/>
              </a:ext>
            </a:extLst>
          </p:cNvPr>
          <p:cNvCxnSpPr>
            <a:cxnSpLocks/>
          </p:cNvCxnSpPr>
          <p:nvPr/>
        </p:nvCxnSpPr>
        <p:spPr>
          <a:xfrm>
            <a:off x="7141028" y="957943"/>
            <a:ext cx="31568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CAB665-B43E-6218-1FC9-92A5C76929B3}"/>
              </a:ext>
            </a:extLst>
          </p:cNvPr>
          <p:cNvCxnSpPr>
            <a:cxnSpLocks/>
          </p:cNvCxnSpPr>
          <p:nvPr/>
        </p:nvCxnSpPr>
        <p:spPr>
          <a:xfrm>
            <a:off x="1709056" y="1677117"/>
            <a:ext cx="60067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7D29D0-FD00-7569-75AB-ED085243802E}"/>
              </a:ext>
            </a:extLst>
          </p:cNvPr>
          <p:cNvSpPr txBox="1"/>
          <p:nvPr/>
        </p:nvSpPr>
        <p:spPr>
          <a:xfrm>
            <a:off x="399142" y="2757140"/>
            <a:ext cx="4662715" cy="1481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: 8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56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chia:….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0ED2EF-97B0-3C96-ABAE-95B5CA96ECFE}"/>
              </a:ext>
            </a:extLst>
          </p:cNvPr>
          <p:cNvSpPr txBox="1"/>
          <p:nvPr/>
        </p:nvSpPr>
        <p:spPr>
          <a:xfrm>
            <a:off x="7315199" y="2049926"/>
            <a:ext cx="19449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49B033-9767-F67D-C351-D4FC1C3A722A}"/>
              </a:ext>
            </a:extLst>
          </p:cNvPr>
          <p:cNvSpPr txBox="1"/>
          <p:nvPr/>
        </p:nvSpPr>
        <p:spPr>
          <a:xfrm>
            <a:off x="5598885" y="2833247"/>
            <a:ext cx="62411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CCB75C-2879-D6F8-2FDA-239FDC1DF022}"/>
              </a:ext>
            </a:extLst>
          </p:cNvPr>
          <p:cNvSpPr txBox="1"/>
          <p:nvPr/>
        </p:nvSpPr>
        <p:spPr>
          <a:xfrm>
            <a:off x="7130145" y="3659196"/>
            <a:ext cx="3080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: 8 = 7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92ED7-DA4E-636C-D74E-34AE6D0AB351}"/>
              </a:ext>
            </a:extLst>
          </p:cNvPr>
          <p:cNvSpPr txBox="1"/>
          <p:nvPr/>
        </p:nvSpPr>
        <p:spPr>
          <a:xfrm>
            <a:off x="7315199" y="4555076"/>
            <a:ext cx="3080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D10E70-3137-EC33-92DA-B74E9F97EB30}"/>
              </a:ext>
            </a:extLst>
          </p:cNvPr>
          <p:cNvSpPr/>
          <p:nvPr/>
        </p:nvSpPr>
        <p:spPr>
          <a:xfrm>
            <a:off x="1545771" y="6150429"/>
            <a:ext cx="2275115" cy="4789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13514" y="14518"/>
            <a:ext cx="3650566" cy="2500081"/>
          </a:xfrm>
          <a:prstGeom prst="rect">
            <a:avLst/>
          </a:prstGeom>
        </p:spPr>
      </p:pic>
      <p:pic>
        <p:nvPicPr>
          <p:cNvPr id="3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2" y="4783930"/>
            <a:ext cx="5441959" cy="2084873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684471" y="1565150"/>
            <a:ext cx="9256253" cy="3540812"/>
            <a:chOff x="5261" y="3406"/>
            <a:chExt cx="8762" cy="4034"/>
          </a:xfrm>
        </p:grpSpPr>
        <p:grpSp>
          <p:nvGrpSpPr>
            <p:cNvPr id="5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05" y="-11373"/>
            <a:ext cx="2325100" cy="2095828"/>
          </a:xfrm>
          <a:prstGeom prst="rect">
            <a:avLst/>
          </a:prstGeom>
        </p:spPr>
      </p:pic>
      <p:pic>
        <p:nvPicPr>
          <p:cNvPr id="16" name="图片 23" descr="花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2" y="146462"/>
            <a:ext cx="1690116" cy="1702984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8" y="4859416"/>
            <a:ext cx="4857312" cy="19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A27DA7-BDD2-A9B2-BF88-948BE77D1ED2}"/>
              </a:ext>
            </a:extLst>
          </p:cNvPr>
          <p:cNvSpPr txBox="1"/>
          <p:nvPr/>
        </p:nvSpPr>
        <p:spPr>
          <a:xfrm>
            <a:off x="1892459" y="1875910"/>
            <a:ext cx="7288489" cy="2696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114">
              <a:lnSpc>
                <a:spcPct val="150000"/>
              </a:lnSpc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DỤNG, </a:t>
            </a:r>
          </a:p>
          <a:p>
            <a:pPr algn="ctr" defTabSz="912114">
              <a:lnSpc>
                <a:spcPct val="150000"/>
              </a:lnSpc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76566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2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89504" y="585216"/>
            <a:ext cx="5913120" cy="5504688"/>
            <a:chOff x="2889504" y="585216"/>
            <a:chExt cx="5913120" cy="5504688"/>
          </a:xfrm>
        </p:grpSpPr>
        <p:sp>
          <p:nvSpPr>
            <p:cNvPr id="4" name="Rectangle 3">
              <a:hlinkClick r:id="rId3" action="ppaction://hlinksldjump"/>
            </p:cNvPr>
            <p:cNvSpPr/>
            <p:nvPr/>
          </p:nvSpPr>
          <p:spPr>
            <a:xfrm>
              <a:off x="2889504" y="585216"/>
              <a:ext cx="2926080" cy="2724912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" name="Rectangle 4">
              <a:hlinkClick r:id="" action="ppaction://noaction"/>
            </p:cNvPr>
            <p:cNvSpPr/>
            <p:nvPr/>
          </p:nvSpPr>
          <p:spPr>
            <a:xfrm>
              <a:off x="2889504" y="3346704"/>
              <a:ext cx="2926080" cy="2724912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3</a:t>
              </a:r>
            </a:p>
          </p:txBody>
        </p:sp>
        <p:sp>
          <p:nvSpPr>
            <p:cNvPr id="6" name="Rectangle 5">
              <a:hlinkClick r:id="" action="ppaction://noaction"/>
            </p:cNvPr>
            <p:cNvSpPr/>
            <p:nvPr/>
          </p:nvSpPr>
          <p:spPr>
            <a:xfrm>
              <a:off x="5876544" y="603504"/>
              <a:ext cx="2926080" cy="2724912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Rectangle 6">
              <a:hlinkClick r:id="" action="ppaction://noaction"/>
            </p:cNvPr>
            <p:cNvSpPr/>
            <p:nvPr/>
          </p:nvSpPr>
          <p:spPr>
            <a:xfrm>
              <a:off x="5876544" y="3364992"/>
              <a:ext cx="2926080" cy="2724912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/>
                <a:t>4</a:t>
              </a:r>
            </a:p>
          </p:txBody>
        </p:sp>
        <p:pic>
          <p:nvPicPr>
            <p:cNvPr id="8" name="Picture 4" descr="Mục này có hình ảnh của: {{ pinTitle }}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41" b="98776" l="847" r="100000">
                          <a14:foregroundMark x1="25000" y1="38367" x2="25000" y2="38367"/>
                          <a14:foregroundMark x1="17373" y1="31837" x2="17373" y2="31837"/>
                          <a14:foregroundMark x1="13983" y1="40000" x2="13983" y2="40000"/>
                          <a14:foregroundMark x1="84322" y1="37143" x2="84322" y2="37143"/>
                          <a14:foregroundMark x1="95339" y1="40000" x2="95339" y2="40000"/>
                          <a14:foregroundMark x1="84746" y1="47347" x2="84746" y2="473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8"/>
            <a:stretch/>
          </p:blipFill>
          <p:spPr bwMode="auto">
            <a:xfrm>
              <a:off x="4144892" y="1493486"/>
              <a:ext cx="3280036" cy="300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10381130" y="5342965"/>
            <a:ext cx="932330" cy="746939"/>
          </a:xfrm>
          <a:prstGeom prst="rightArrow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023866" y="5008147"/>
            <a:ext cx="3883005" cy="85853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b="1" dirty="0">
                <a:solidFill>
                  <a:schemeClr val="bg1"/>
                </a:solidFill>
                <a:latin typeface="Calibri" panose="020F0502020204030204"/>
              </a:rPr>
              <a:t>C. 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54497" y="5008147"/>
            <a:ext cx="3883005" cy="858538"/>
          </a:xfrm>
          <a:prstGeom prst="roundRect">
            <a:avLst/>
          </a:prstGeom>
          <a:solidFill>
            <a:srgbClr val="FF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C. 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04163" y="2195674"/>
            <a:ext cx="3883005" cy="85853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A.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23866" y="3557140"/>
            <a:ext cx="3883005" cy="85853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b="1" dirty="0">
                <a:solidFill>
                  <a:schemeClr val="bg1"/>
                </a:solidFill>
                <a:latin typeface="Calibri" panose="020F0502020204030204"/>
              </a:rPr>
              <a:t>B.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195" y="709222"/>
            <a:ext cx="8877053" cy="92025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: 5 = 6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469552" y="214592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487480" y="351814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523339" y="4981878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10183909" y="5834815"/>
            <a:ext cx="896471" cy="682123"/>
          </a:xfrm>
          <a:prstGeom prst="lef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2" grpId="0" bldLvl="0" animBg="1"/>
      <p:bldP spid="4" grpId="0" bldLvl="0" animBg="1"/>
      <p:bldP spid="25" grpId="0" bldLvl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916584" y="4075167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0, 1, 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945281" y="4068449"/>
            <a:ext cx="4079935" cy="819477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0, 1,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5248" y="791029"/>
            <a:ext cx="9350726" cy="144655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945281" y="2866284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A. 1,2,3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77366" y="5369582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C. 0, 1, 3</a:t>
            </a:r>
          </a:p>
        </p:txBody>
      </p:sp>
      <p:pic>
        <p:nvPicPr>
          <p:cNvPr id="23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305491" y="2748375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323419" y="3959235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359278" y="5225746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0165974" y="5792200"/>
            <a:ext cx="896471" cy="682123"/>
          </a:xfrm>
          <a:prstGeom prst="lef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31" grpId="0" bldLvl="0" animBg="1"/>
      <p:bldP spid="46" grpId="0" animBg="1"/>
      <p:bldP spid="49" grpId="0" bldLvl="0" animBg="1"/>
      <p:bldP spid="5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2229847" y="1660680"/>
            <a:ext cx="7744702" cy="3302524"/>
          </a:xfrm>
          <a:prstGeom prst="cloud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0" y="-794"/>
            <a:ext cx="12192000" cy="6858794"/>
            <a:chOff x="0" y="-794"/>
            <a:chExt cx="9144000" cy="6858794"/>
          </a:xfrm>
        </p:grpSpPr>
        <p:pic>
          <p:nvPicPr>
            <p:cNvPr id="5" name="Picture 3" descr="E:\2021 - ANH LOGO - CHUAN NHAT\c18.jpg"/>
            <p:cNvPicPr>
              <a:picLocks noChangeAspect="1" noChangeArrowheads="1"/>
            </p:cNvPicPr>
            <p:nvPr/>
          </p:nvPicPr>
          <p:blipFill>
            <a:blip r:embed="rId3" cstate="print"/>
            <a:srcRect b="70000"/>
            <a:stretch>
              <a:fillRect/>
            </a:stretch>
          </p:blipFill>
          <p:spPr bwMode="auto">
            <a:xfrm rot="10800000">
              <a:off x="2133600" y="89449"/>
              <a:ext cx="4876800" cy="901150"/>
            </a:xfrm>
            <a:prstGeom prst="rect">
              <a:avLst/>
            </a:prstGeom>
            <a:noFill/>
          </p:spPr>
        </p:pic>
        <p:pic>
          <p:nvPicPr>
            <p:cNvPr id="6" name="Picture 3" descr="E:\2021 - ANH LOGO - CHUAN NHAT\c18.jpg"/>
            <p:cNvPicPr>
              <a:picLocks noChangeAspect="1" noChangeArrowheads="1"/>
            </p:cNvPicPr>
            <p:nvPr/>
          </p:nvPicPr>
          <p:blipFill>
            <a:blip r:embed="rId3" cstate="print"/>
            <a:srcRect t="68750" b="2500"/>
            <a:stretch>
              <a:fillRect/>
            </a:stretch>
          </p:blipFill>
          <p:spPr bwMode="auto">
            <a:xfrm rot="10800000">
              <a:off x="2362200" y="5943601"/>
              <a:ext cx="4800600" cy="914398"/>
            </a:xfrm>
            <a:prstGeom prst="rect">
              <a:avLst/>
            </a:prstGeom>
            <a:noFill/>
          </p:spPr>
        </p:pic>
        <p:grpSp>
          <p:nvGrpSpPr>
            <p:cNvPr id="4" name="Group 12"/>
            <p:cNvGrpSpPr/>
            <p:nvPr/>
          </p:nvGrpSpPr>
          <p:grpSpPr>
            <a:xfrm>
              <a:off x="0" y="-794"/>
              <a:ext cx="9144000" cy="6858794"/>
              <a:chOff x="0" y="0"/>
              <a:chExt cx="9144000" cy="685879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0" y="76200"/>
                <a:ext cx="9144000" cy="1588"/>
              </a:xfrm>
              <a:prstGeom prst="line">
                <a:avLst/>
              </a:prstGeom>
              <a:ln w="57150">
                <a:solidFill>
                  <a:srgbClr val="F042C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780212"/>
                <a:ext cx="9144000" cy="1588"/>
              </a:xfrm>
              <a:prstGeom prst="line">
                <a:avLst/>
              </a:prstGeom>
              <a:ln w="57150">
                <a:solidFill>
                  <a:srgbClr val="F042C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-3353594" y="3429000"/>
                <a:ext cx="6858000" cy="1588"/>
              </a:xfrm>
              <a:prstGeom prst="line">
                <a:avLst/>
              </a:prstGeom>
              <a:ln w="57150">
                <a:solidFill>
                  <a:srgbClr val="F042C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638006" y="3428206"/>
                <a:ext cx="6858000" cy="1588"/>
              </a:xfrm>
              <a:prstGeom prst="line">
                <a:avLst/>
              </a:prstGeom>
              <a:ln w="57150">
                <a:solidFill>
                  <a:srgbClr val="F042C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031047" y="2360894"/>
            <a:ext cx="6316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991749" y="5054915"/>
            <a:ext cx="7163906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  C.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Thương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là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5 (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dư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1)  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263800" y="2291517"/>
            <a:ext cx="7155622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      A.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/>
              </a:rPr>
              <a:t>Thương</a:t>
            </a:r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/>
              </a:rPr>
              <a:t>là</a:t>
            </a:r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 5 (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/>
              </a:rPr>
              <a:t>dư</a:t>
            </a:r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 0)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307651" y="5054915"/>
            <a:ext cx="6848003" cy="829432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C. </a:t>
            </a:r>
            <a:r>
              <a:rPr lang="en-US" sz="4800" dirty="0" err="1">
                <a:solidFill>
                  <a:schemeClr val="bg1"/>
                </a:solidFill>
              </a:rPr>
              <a:t>Thương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là</a:t>
            </a:r>
            <a:r>
              <a:rPr lang="en-US" sz="4800" dirty="0">
                <a:solidFill>
                  <a:schemeClr val="bg1"/>
                </a:solidFill>
              </a:rPr>
              <a:t> 5 (</a:t>
            </a:r>
            <a:r>
              <a:rPr lang="en-US" sz="4800" dirty="0" err="1">
                <a:solidFill>
                  <a:schemeClr val="bg1"/>
                </a:solidFill>
              </a:rPr>
              <a:t>dư</a:t>
            </a:r>
            <a:r>
              <a:rPr lang="en-US" sz="4800" dirty="0">
                <a:solidFill>
                  <a:schemeClr val="bg1"/>
                </a:solidFill>
              </a:rPr>
              <a:t> 1) </a:t>
            </a:r>
            <a:endParaRPr lang="en-US" sz="4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616768"/>
            <a:ext cx="934293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400" b="1" dirty="0" err="1">
                <a:solidFill>
                  <a:srgbClr val="0000CC"/>
                </a:solidFill>
              </a:rPr>
              <a:t>Trong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phép</a:t>
            </a:r>
            <a:r>
              <a:rPr lang="en-US" sz="4400" b="1" dirty="0">
                <a:solidFill>
                  <a:srgbClr val="0000CC"/>
                </a:solidFill>
              </a:rPr>
              <a:t> chia: 31 : 6 </a:t>
            </a:r>
            <a:r>
              <a:rPr lang="en-US" sz="4400" b="1" dirty="0" err="1">
                <a:solidFill>
                  <a:srgbClr val="0000CC"/>
                </a:solidFill>
              </a:rPr>
              <a:t>thì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khẳng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định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nào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là</a:t>
            </a:r>
            <a:r>
              <a:rPr lang="en-US" sz="4400" b="1" dirty="0">
                <a:solidFill>
                  <a:srgbClr val="0000CC"/>
                </a:solidFill>
              </a:rPr>
              <a:t> </a:t>
            </a:r>
            <a:r>
              <a:rPr lang="en-US" sz="4400" b="1" dirty="0" err="1">
                <a:solidFill>
                  <a:srgbClr val="0000CC"/>
                </a:solidFill>
              </a:rPr>
              <a:t>đúng</a:t>
            </a:r>
            <a:r>
              <a:rPr lang="en-US" sz="4400" b="1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008440" y="3659469"/>
            <a:ext cx="6972841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  B.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Thương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là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6 (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dư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1)</a:t>
            </a:r>
          </a:p>
        </p:txBody>
      </p:sp>
      <p:pic>
        <p:nvPicPr>
          <p:cNvPr id="21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1425463" y="220763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2069975" y="3563565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2151560" y="4890456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0806465" y="5612940"/>
            <a:ext cx="896471" cy="682123"/>
          </a:xfrm>
          <a:prstGeom prst="lef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6" grpId="0" bldLvl="0" animBg="1"/>
      <p:bldP spid="44" grpId="0" bldLvl="0" animBg="1"/>
      <p:bldP spid="44" grpId="1" bldLvl="0" animBg="1"/>
      <p:bldP spid="36" grpId="0" bldLvl="0" animBg="1"/>
      <p:bldP spid="36" grpId="1" bldLvl="0" animBg="1"/>
      <p:bldP spid="31" grpId="0" animBg="1"/>
      <p:bldP spid="4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938365" y="2526863"/>
            <a:ext cx="4006080" cy="82943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chemeClr val="bg1"/>
                </a:solidFill>
              </a:rPr>
              <a:t>    A. </a:t>
            </a:r>
            <a:r>
              <a:rPr lang="en-US" sz="4800" b="1" dirty="0" err="1">
                <a:solidFill>
                  <a:schemeClr val="bg1"/>
                </a:solidFill>
              </a:rPr>
              <a:t>nhỏ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hơn</a:t>
            </a:r>
            <a:endParaRPr lang="en-US" sz="48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38365" y="2547810"/>
            <a:ext cx="4006080" cy="829432"/>
          </a:xfrm>
          <a:prstGeom prst="roundRect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   A.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/>
              </a:rPr>
              <a:t>nhỏ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Calibri" panose="020F0502020204030204"/>
              </a:rPr>
              <a:t>hơn</a:t>
            </a:r>
            <a:endParaRPr lang="en-US" sz="4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265" y="686762"/>
            <a:ext cx="9303850" cy="144655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400" b="1" dirty="0" err="1">
                <a:solidFill>
                  <a:schemeClr val="bg1"/>
                </a:solidFill>
              </a:rPr>
              <a:t>Trong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phép</a:t>
            </a:r>
            <a:r>
              <a:rPr lang="en-US" sz="4400" b="1" dirty="0">
                <a:solidFill>
                  <a:schemeClr val="bg1"/>
                </a:solidFill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</a:rPr>
              <a:t>có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dư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thì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dư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như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thế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nào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với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số</a:t>
            </a:r>
            <a:r>
              <a:rPr lang="en-US" sz="4400" b="1" dirty="0">
                <a:solidFill>
                  <a:schemeClr val="bg1"/>
                </a:solidFill>
              </a:rPr>
              <a:t> chia?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38365" y="3888485"/>
            <a:ext cx="4006080" cy="82943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lớn</a:t>
            </a:r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hơn</a:t>
            </a:r>
            <a:endParaRPr lang="en-US" sz="5335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938365" y="5232186"/>
            <a:ext cx="4006080" cy="82943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C. </a:t>
            </a:r>
            <a:r>
              <a:rPr lang="en-US" sz="5335" dirty="0" err="1">
                <a:solidFill>
                  <a:schemeClr val="bg1"/>
                </a:solidFill>
                <a:latin typeface="Calibri" panose="020F0502020204030204"/>
              </a:rPr>
              <a:t>bằng</a:t>
            </a:r>
            <a:endParaRPr lang="en-US" sz="533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1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397270" y="250184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415198" y="3802351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451057" y="510472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0130115" y="5862591"/>
            <a:ext cx="896471" cy="682123"/>
          </a:xfrm>
          <a:prstGeom prst="lef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bldLvl="0" animBg="1"/>
      <p:bldP spid="36" grpId="0" bldLvl="0" animBg="1"/>
      <p:bldP spid="36" grpId="1" bldLvl="0" animBg="1"/>
      <p:bldP spid="31" grpId="0" animBg="1"/>
      <p:bldP spid="45" grpId="0" bldLvl="0" animBg="1"/>
      <p:bldP spid="4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0412" y="612055"/>
            <a:ext cx="37401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DẶN DÒ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828" y="2410692"/>
            <a:ext cx="619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các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kiến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thức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6348" y="3365653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Chuẩn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bị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bài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0053AF-CDDA-12E6-1A74-7E75AFCFF49D}"/>
              </a:ext>
            </a:extLst>
          </p:cNvPr>
          <p:cNvSpPr/>
          <p:nvPr/>
        </p:nvSpPr>
        <p:spPr>
          <a:xfrm>
            <a:off x="1634828" y="6158429"/>
            <a:ext cx="2210059" cy="4737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1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B48D07-61B2-80A3-EB78-898973E9F39F}"/>
              </a:ext>
            </a:extLst>
          </p:cNvPr>
          <p:cNvSpPr/>
          <p:nvPr/>
        </p:nvSpPr>
        <p:spPr>
          <a:xfrm>
            <a:off x="2765234" y="5971142"/>
            <a:ext cx="2203373" cy="5177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12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059723" y="4454836"/>
            <a:ext cx="3883005" cy="85853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C. 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59723" y="4454836"/>
            <a:ext cx="3883005" cy="858538"/>
          </a:xfrm>
          <a:prstGeom prst="roundRect">
            <a:avLst/>
          </a:prstGeom>
          <a:solidFill>
            <a:srgbClr val="FF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C. 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40021" y="1872946"/>
            <a:ext cx="3883005" cy="85853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A.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59724" y="3019264"/>
            <a:ext cx="3883005" cy="85853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29" y="596571"/>
            <a:ext cx="1043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505410" y="1823195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523338" y="2980267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722483" y="4365064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2" grpId="0" bldLvl="0" animBg="1"/>
      <p:bldP spid="4" grpId="0" bldLvl="0" animBg="1"/>
      <p:bldP spid="25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988300" y="3458647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988299" y="3462603"/>
            <a:ext cx="4079935" cy="819477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8735" y="582975"/>
            <a:ext cx="9625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16997" y="2303552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A. 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949082" y="4627554"/>
            <a:ext cx="4079935" cy="819477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C. 0</a:t>
            </a:r>
          </a:p>
        </p:txBody>
      </p:sp>
      <p:pic>
        <p:nvPicPr>
          <p:cNvPr id="23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377207" y="2185643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395135" y="3342715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>
            <a:off x="3430994" y="4483718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31" grpId="0" bldLvl="0" animBg="1"/>
      <p:bldP spid="46" grpId="0"/>
      <p:bldP spid="49" grpId="0" bldLvl="0" animBg="1"/>
      <p:bldP spid="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938365" y="1971056"/>
            <a:ext cx="4006080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chemeClr val="bg1"/>
                </a:solidFill>
                <a:latin typeface="Calibri" panose="020F0502020204030204"/>
              </a:rPr>
              <a:t>A. 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36648" y="2034668"/>
            <a:ext cx="4006080" cy="82943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A.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5543" y="453611"/>
            <a:ext cx="798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Cho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29 : 7 = 4 </a:t>
            </a:r>
            <a:r>
              <a:rPr lang="en-US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38365" y="3171313"/>
            <a:ext cx="4006080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B. 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938365" y="4371574"/>
            <a:ext cx="4006080" cy="829432"/>
          </a:xfrm>
          <a:prstGeom prst="roundRect">
            <a:avLst/>
          </a:prstGeom>
          <a:solidFill>
            <a:srgbClr val="DB4DA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chemeClr val="bg1"/>
                </a:solidFill>
                <a:latin typeface="Calibri" panose="020F0502020204030204"/>
              </a:rPr>
              <a:t>C. 3</a:t>
            </a:r>
          </a:p>
        </p:txBody>
      </p:sp>
      <p:pic>
        <p:nvPicPr>
          <p:cNvPr id="21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397270" y="1910178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415198" y="3103108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Mục này có hình ảnh của: {{ pinTitle }}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638" l="0" r="100000">
                        <a14:foregroundMark x1="85169" y1="55652" x2="85169" y2="55652"/>
                        <a14:foregroundMark x1="97034" y1="53913" x2="97034" y2="53913"/>
                        <a14:foregroundMark x1="93220" y1="61449" x2="93220" y2="61449"/>
                        <a14:foregroundMark x1="42373" y1="20290" x2="42373" y2="20290"/>
                        <a14:foregroundMark x1="53390" y1="12174" x2="56356" y2="12754"/>
                        <a14:foregroundMark x1="73729" y1="19130" x2="75847" y2="19420"/>
                        <a14:foregroundMark x1="78390" y1="35362" x2="78390" y2="35362"/>
                        <a14:foregroundMark x1="59746" y1="40580" x2="59746" y2="40580"/>
                        <a14:foregroundMark x1="37712" y1="35362" x2="37712" y2="35362"/>
                        <a14:foregroundMark x1="24576" y1="4058" x2="24576" y2="4058"/>
                        <a14:foregroundMark x1="22034" y1="7826" x2="22034" y2="7826"/>
                        <a14:foregroundMark x1="12712" y1="17101" x2="12712" y2="17101"/>
                        <a14:foregroundMark x1="7203" y1="23478" x2="9746" y2="2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1162" b="34208"/>
          <a:stretch/>
        </p:blipFill>
        <p:spPr bwMode="auto">
          <a:xfrm rot="21274052">
            <a:off x="3451057" y="4244111"/>
            <a:ext cx="1186330" cy="11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bldLvl="0" animBg="1"/>
      <p:bldP spid="36" grpId="0" bldLvl="0" animBg="1"/>
      <p:bldP spid="36" grpId="1" bldLvl="0" animBg="1"/>
      <p:bldP spid="31" grpId="0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678" y="893"/>
            <a:ext cx="12255256" cy="6969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8" y="273516"/>
            <a:ext cx="11807924" cy="631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004" y="716680"/>
            <a:ext cx="918294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599" b="1" dirty="0" err="1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Thứ</a:t>
            </a:r>
            <a:r>
              <a:rPr lang="en-US" sz="3599" b="1" dirty="0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 ….. </a:t>
            </a:r>
            <a:r>
              <a:rPr lang="en-US" sz="3599" b="1" dirty="0" err="1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ngày</a:t>
            </a:r>
            <a:r>
              <a:rPr lang="en-US" sz="3599" b="1" dirty="0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 …. </a:t>
            </a:r>
            <a:r>
              <a:rPr lang="en-US" sz="3599" b="1" dirty="0" err="1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tháng</a:t>
            </a:r>
            <a:r>
              <a:rPr lang="en-US" sz="3599" b="1" dirty="0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 … </a:t>
            </a:r>
            <a:r>
              <a:rPr lang="en-US" sz="3599" b="1" dirty="0" err="1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năm</a:t>
            </a:r>
            <a:r>
              <a:rPr lang="en-US" sz="3599" b="1" dirty="0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8070" y="1482923"/>
            <a:ext cx="683092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599" b="1" dirty="0" err="1">
                <a:solidFill>
                  <a:prstClr val="white">
                    <a:lumMod val="95000"/>
                  </a:prstClr>
                </a:solidFill>
                <a:latin typeface="HP001 4 hàng" panose="020B0603050302020204" pitchFamily="34" charset="0"/>
              </a:rPr>
              <a:t>Toán</a:t>
            </a:r>
            <a:endParaRPr lang="en-US" sz="3599" b="1" dirty="0">
              <a:solidFill>
                <a:prstClr val="white">
                  <a:lumMod val="95000"/>
                </a:prstClr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903" y="2249167"/>
            <a:ext cx="1080913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spcAft>
                <a:spcPts val="1496"/>
              </a:spcAft>
              <a:defRPr/>
            </a:pP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Bài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25: 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Phép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chia 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hết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, 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phép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chia 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có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dư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(</a:t>
            </a:r>
            <a:r>
              <a:rPr lang="en-US" sz="3599" b="1" dirty="0" err="1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Tiết</a:t>
            </a:r>
            <a:r>
              <a:rPr lang="en-US" sz="3599" b="1" dirty="0">
                <a:solidFill>
                  <a:srgbClr val="FFFF00"/>
                </a:solidFill>
                <a:latin typeface="HP001 4H" panose="020B0603050302020204" pitchFamily="34" charset="0"/>
                <a:ea typeface="HP001" panose="020B0604020202020204" charset="0"/>
              </a:rPr>
              <a:t> 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4EF052-D48B-4809-9506-3454C5214F34}"/>
              </a:ext>
            </a:extLst>
          </p:cNvPr>
          <p:cNvCxnSpPr>
            <a:cxnSpLocks/>
          </p:cNvCxnSpPr>
          <p:nvPr/>
        </p:nvCxnSpPr>
        <p:spPr>
          <a:xfrm>
            <a:off x="3102002" y="1956925"/>
            <a:ext cx="99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786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077201" y="-12065"/>
            <a:ext cx="4094464" cy="2089096"/>
          </a:xfrm>
          <a:prstGeom prst="rect">
            <a:avLst/>
          </a:prstGeom>
        </p:spPr>
      </p:pic>
      <p:pic>
        <p:nvPicPr>
          <p:cNvPr id="3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2" y="4419601"/>
            <a:ext cx="5473648" cy="2449202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684471" y="1565150"/>
            <a:ext cx="9256253" cy="3540812"/>
            <a:chOff x="5261" y="3406"/>
            <a:chExt cx="8762" cy="4034"/>
          </a:xfrm>
        </p:grpSpPr>
        <p:grpSp>
          <p:nvGrpSpPr>
            <p:cNvPr id="5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4" y="-123981"/>
            <a:ext cx="2182532" cy="1967318"/>
          </a:xfrm>
          <a:prstGeom prst="rect">
            <a:avLst/>
          </a:prstGeom>
        </p:spPr>
      </p:pic>
      <p:pic>
        <p:nvPicPr>
          <p:cNvPr id="16" name="图片 23" descr="花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928" y="518487"/>
            <a:ext cx="1309117" cy="1319084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916" y="5318590"/>
            <a:ext cx="2635164" cy="15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A2302C-1727-FD4E-723F-68E215009B4C}"/>
              </a:ext>
            </a:extLst>
          </p:cNvPr>
          <p:cNvSpPr txBox="1"/>
          <p:nvPr/>
        </p:nvSpPr>
        <p:spPr>
          <a:xfrm>
            <a:off x="4674300" y="5334256"/>
            <a:ext cx="617219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599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Sách</a:t>
            </a:r>
            <a:r>
              <a:rPr lang="en-US" sz="3599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giáo</a:t>
            </a:r>
            <a:r>
              <a:rPr lang="en-US" sz="3599" b="1" dirty="0">
                <a:solidFill>
                  <a:srgbClr val="0000FF"/>
                </a:solidFill>
                <a:latin typeface="HP001 4 hàng" panose="020B0603050302020204" pitchFamily="34" charset="0"/>
              </a:rPr>
              <a:t> khoa/ Trang 74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F9097B-D354-9BF1-B3E1-4DF25ACA8CBF}"/>
              </a:ext>
            </a:extLst>
          </p:cNvPr>
          <p:cNvSpPr txBox="1"/>
          <p:nvPr/>
        </p:nvSpPr>
        <p:spPr>
          <a:xfrm>
            <a:off x="2095832" y="2617405"/>
            <a:ext cx="7273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948050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500</Words>
  <Application>Microsoft Office PowerPoint</Application>
  <PresentationFormat>Widescreen</PresentationFormat>
  <Paragraphs>101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HP001 4H</vt:lpstr>
      <vt:lpstr>Times New Roman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 Lan</cp:lastModifiedBy>
  <cp:revision>109</cp:revision>
  <dcterms:created xsi:type="dcterms:W3CDTF">2021-05-04T10:26:00Z</dcterms:created>
  <dcterms:modified xsi:type="dcterms:W3CDTF">2022-06-10T08:45:42Z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