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750" r:id="rId2"/>
    <p:sldMasterId id="2147483763" r:id="rId3"/>
    <p:sldMasterId id="2147483778" r:id="rId4"/>
  </p:sldMasterIdLst>
  <p:notesMasterIdLst>
    <p:notesMasterId r:id="rId25"/>
  </p:notesMasterIdLst>
  <p:sldIdLst>
    <p:sldId id="326" r:id="rId5"/>
    <p:sldId id="384" r:id="rId6"/>
    <p:sldId id="266" r:id="rId7"/>
    <p:sldId id="363" r:id="rId8"/>
    <p:sldId id="364" r:id="rId9"/>
    <p:sldId id="365" r:id="rId10"/>
    <p:sldId id="366" r:id="rId11"/>
    <p:sldId id="2007577132" r:id="rId12"/>
    <p:sldId id="343" r:id="rId13"/>
    <p:sldId id="344" r:id="rId14"/>
    <p:sldId id="345" r:id="rId15"/>
    <p:sldId id="346" r:id="rId16"/>
    <p:sldId id="348" r:id="rId17"/>
    <p:sldId id="349" r:id="rId18"/>
    <p:sldId id="347" r:id="rId19"/>
    <p:sldId id="383" r:id="rId20"/>
    <p:sldId id="261" r:id="rId21"/>
    <p:sldId id="263" r:id="rId22"/>
    <p:sldId id="265" r:id="rId23"/>
    <p:sldId id="308" r:id="rId24"/>
  </p:sldIdLst>
  <p:sldSz cx="12188825" cy="6858000"/>
  <p:notesSz cx="6858000" cy="9144000"/>
  <p:defaultTextStyle>
    <a:defPPr>
      <a:defRPr lang="en-US"/>
    </a:defPPr>
    <a:lvl1pPr marL="0" algn="l" defTabSz="9137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6873" algn="l" defTabSz="9137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13741" algn="l" defTabSz="9137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70616" algn="l" defTabSz="9137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27485" algn="l" defTabSz="9137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84357" algn="l" defTabSz="9137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41230" algn="l" defTabSz="9137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198104" algn="l" defTabSz="9137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54972" algn="l" defTabSz="91374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A365D1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00" autoAdjust="0"/>
  </p:normalViewPr>
  <p:slideViewPr>
    <p:cSldViewPr>
      <p:cViewPr varScale="1">
        <p:scale>
          <a:sx n="59" d="100"/>
          <a:sy n="59" d="100"/>
        </p:scale>
        <p:origin x="872" y="4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0FB4E-8718-4112-B93F-7C836B120E5F}" type="datetimeFigureOut">
              <a:rPr lang="en-US" smtClean="0"/>
              <a:t>10/06/2022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EDD54-8EBD-430C-966B-43F404BC1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45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73" algn="l" defTabSz="9137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41" algn="l" defTabSz="9137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616" algn="l" defTabSz="9137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485" algn="l" defTabSz="9137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357" algn="l" defTabSz="9137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30" algn="l" defTabSz="9137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104" algn="l" defTabSz="9137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972" algn="l" defTabSz="9137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Lan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EDD54-8EBD-430C-966B-43F404BC1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26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BE020-007A-4AFB-9502-10808D720A3A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37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Lan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F75D1-0FBA-4697-BDA0-302D62AA2F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853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Lan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EDD54-8EBD-430C-966B-43F404BC1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63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Lan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EDD54-8EBD-430C-966B-43F404BC1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28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EDD54-8EBD-430C-966B-43F404BC1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0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8999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/>
              <a:t>Click vào các bông hoa để ra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1386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6657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909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3.xml"/><Relationship Id="rId4" Type="http://schemas.openxmlformats.org/officeDocument/2006/relationships/slide" Target="../slides/slide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88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199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7"/>
            <a:ext cx="6170593" cy="4873626"/>
          </a:xfrm>
        </p:spPr>
        <p:txBody>
          <a:bodyPr/>
          <a:lstStyle>
            <a:lvl1pPr marL="0" indent="0">
              <a:buNone/>
              <a:defRPr sz="3200"/>
            </a:lvl1pPr>
            <a:lvl2pPr marL="455591" indent="0">
              <a:buNone/>
              <a:defRPr sz="2800"/>
            </a:lvl2pPr>
            <a:lvl3pPr marL="911182" indent="0">
              <a:buNone/>
              <a:defRPr sz="2400"/>
            </a:lvl3pPr>
            <a:lvl4pPr marL="1366773" indent="0">
              <a:buNone/>
              <a:defRPr sz="2000"/>
            </a:lvl4pPr>
            <a:lvl5pPr marL="1822363" indent="0">
              <a:buNone/>
              <a:defRPr sz="2000"/>
            </a:lvl5pPr>
            <a:lvl6pPr marL="2277954" indent="0">
              <a:buNone/>
              <a:defRPr sz="2000"/>
            </a:lvl6pPr>
            <a:lvl7pPr marL="2733545" indent="0">
              <a:buNone/>
              <a:defRPr sz="2000"/>
            </a:lvl7pPr>
            <a:lvl8pPr marL="3189136" indent="0">
              <a:buNone/>
              <a:defRPr sz="2000"/>
            </a:lvl8pPr>
            <a:lvl9pPr marL="3644726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591" indent="0">
              <a:buNone/>
              <a:defRPr sz="1300"/>
            </a:lvl2pPr>
            <a:lvl3pPr marL="911182" indent="0">
              <a:buNone/>
              <a:defRPr sz="1200"/>
            </a:lvl3pPr>
            <a:lvl4pPr marL="1366773" indent="0">
              <a:buNone/>
              <a:defRPr sz="900"/>
            </a:lvl4pPr>
            <a:lvl5pPr marL="1822363" indent="0">
              <a:buNone/>
              <a:defRPr sz="900"/>
            </a:lvl5pPr>
            <a:lvl6pPr marL="2277954" indent="0">
              <a:buNone/>
              <a:defRPr sz="900"/>
            </a:lvl6pPr>
            <a:lvl7pPr marL="2733545" indent="0">
              <a:buNone/>
              <a:defRPr sz="900"/>
            </a:lvl7pPr>
            <a:lvl8pPr marL="3189136" indent="0">
              <a:buNone/>
              <a:defRPr sz="900"/>
            </a:lvl8pPr>
            <a:lvl9pPr marL="36447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07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22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4" y="365124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4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49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002-KIMS BUSINESS\007-02-Fullslidesppt-Contents\20161206\02-\blue-penc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" y="3813181"/>
            <a:ext cx="5154857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911187" y="644691"/>
            <a:ext cx="3455484" cy="163218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11187" y="2276872"/>
            <a:ext cx="3455484" cy="76808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86763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442" y="5457032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510" y="289310"/>
            <a:ext cx="11215646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169" y="1470417"/>
            <a:ext cx="7338488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5716" y="4893379"/>
            <a:ext cx="539739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4448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4830" y="5883038"/>
            <a:ext cx="3694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552937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442" y="5457032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510" y="289310"/>
            <a:ext cx="11215646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1639" y="2114500"/>
            <a:ext cx="4321675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1639" y="3657767"/>
            <a:ext cx="498190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161" y="2114500"/>
            <a:ext cx="228100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1830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1935" y="5457032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510" y="289310"/>
            <a:ext cx="11215646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719" y="963168"/>
            <a:ext cx="1028732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286" y="1761600"/>
            <a:ext cx="9766256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546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442" y="5457032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510" y="289310"/>
            <a:ext cx="11215646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133" y="3995829"/>
            <a:ext cx="3860195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4263" y="3259433"/>
            <a:ext cx="1771938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0222" y="3991664"/>
            <a:ext cx="3863794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6150" y="3255267"/>
            <a:ext cx="1771938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719" y="963168"/>
            <a:ext cx="1028732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0394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1935" y="5457032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510" y="289310"/>
            <a:ext cx="11215646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719" y="963168"/>
            <a:ext cx="1028732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0548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442" y="5457032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510" y="289310"/>
            <a:ext cx="11215646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7652" y="2351000"/>
            <a:ext cx="7973523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875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59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591" indent="0" algn="ctr">
              <a:buNone/>
              <a:defRPr sz="2000"/>
            </a:lvl2pPr>
            <a:lvl3pPr marL="911182" indent="0" algn="ctr">
              <a:buNone/>
              <a:defRPr sz="1700"/>
            </a:lvl3pPr>
            <a:lvl4pPr marL="1366773" indent="0" algn="ctr">
              <a:buNone/>
              <a:defRPr sz="1600"/>
            </a:lvl4pPr>
            <a:lvl5pPr marL="1822363" indent="0" algn="ctr">
              <a:buNone/>
              <a:defRPr sz="1600"/>
            </a:lvl5pPr>
            <a:lvl6pPr marL="2277954" indent="0" algn="ctr">
              <a:buNone/>
              <a:defRPr sz="1600"/>
            </a:lvl6pPr>
            <a:lvl7pPr marL="2733545" indent="0" algn="ctr">
              <a:buNone/>
              <a:defRPr sz="1600"/>
            </a:lvl7pPr>
            <a:lvl8pPr marL="3189136" indent="0" algn="ctr">
              <a:buNone/>
              <a:defRPr sz="1600"/>
            </a:lvl8pPr>
            <a:lvl9pPr marL="364472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35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1935" y="5457032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510" y="289310"/>
            <a:ext cx="11215646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1843" y="3731233"/>
            <a:ext cx="6365142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2941" y="2184667"/>
            <a:ext cx="5582946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7267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123" y="954400"/>
            <a:ext cx="6229978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5313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987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442" y="5457032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510" y="289310"/>
            <a:ext cx="11215646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719" y="966000"/>
            <a:ext cx="1028732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153" y="4120896"/>
            <a:ext cx="2249814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0898" y="3479400"/>
            <a:ext cx="1828324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162" y="2528300"/>
            <a:ext cx="839781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2473" y="4120896"/>
            <a:ext cx="2249814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3217" y="3479415"/>
            <a:ext cx="1828324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7612" y="2528300"/>
            <a:ext cx="840981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4794" y="4120896"/>
            <a:ext cx="2249814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4961" y="3479415"/>
            <a:ext cx="1828324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09871" y="2528300"/>
            <a:ext cx="840981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7115" y="4120896"/>
            <a:ext cx="2249814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77859" y="3479415"/>
            <a:ext cx="1828324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3697" y="2528300"/>
            <a:ext cx="840981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08523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203" y="5457032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270" y="289310"/>
            <a:ext cx="11215646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719" y="963168"/>
            <a:ext cx="1028732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240" y="4259000"/>
            <a:ext cx="2853256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4722" y="3528800"/>
            <a:ext cx="1962289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6551" y="4259000"/>
            <a:ext cx="2853256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1634" y="3528800"/>
            <a:ext cx="1963088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3160" y="4259000"/>
            <a:ext cx="2853256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28644" y="3528800"/>
            <a:ext cx="1962289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011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378" y="3182438"/>
            <a:ext cx="6039306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439" y="289315"/>
            <a:ext cx="6294221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1833" y="5624971"/>
            <a:ext cx="6039306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3895" y="2731848"/>
            <a:ext cx="6294221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60675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167" y="5520399"/>
            <a:ext cx="10762288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88825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510" y="289310"/>
            <a:ext cx="11215646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41916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525" y="179664"/>
            <a:ext cx="179753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277" y="232600"/>
            <a:ext cx="1638374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032" y="179660"/>
            <a:ext cx="179753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6863" y="245433"/>
            <a:ext cx="1638374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6163" y="179660"/>
            <a:ext cx="179753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0565" y="243829"/>
            <a:ext cx="1638374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0292" y="179660"/>
            <a:ext cx="179753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6625" y="243829"/>
            <a:ext cx="1638374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4423" y="179660"/>
            <a:ext cx="179753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3065" y="248641"/>
            <a:ext cx="1638374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398" y="171638"/>
            <a:ext cx="11816746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00" y="250245"/>
            <a:ext cx="11582799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3668" y="6217622"/>
            <a:ext cx="73151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7109" y="1198525"/>
            <a:ext cx="5518263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7109" y="2063905"/>
            <a:ext cx="5518263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4911" y="211875"/>
            <a:ext cx="1271669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0638" y="211875"/>
            <a:ext cx="1271669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6364" y="211875"/>
            <a:ext cx="1271669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6527" y="211888"/>
            <a:ext cx="163847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307816" y="211875"/>
            <a:ext cx="1271669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3543" y="211875"/>
            <a:ext cx="1271669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9" y="557171"/>
            <a:ext cx="1579800" cy="344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590065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8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10/06/2022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09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10/06/2022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42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14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3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10/06/2022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39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473" y="1600203"/>
            <a:ext cx="719267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6296" y="1600203"/>
            <a:ext cx="7194793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10/06/2022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01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5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5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10/06/2022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3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10/06/2022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002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10/06/2022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788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3" y="273053"/>
            <a:ext cx="6813891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10/06/2022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101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6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6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6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10/06/2022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10/06/2022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65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5022" y="274641"/>
            <a:ext cx="364606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473" y="274641"/>
            <a:ext cx="1074140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1235-3AB8-4165-8669-15CECDFCAE08}" type="datetimeFigureOut">
              <a:rPr lang="en-US" smtClean="0"/>
              <a:t>10/06/2022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99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4020" y="2192403"/>
            <a:ext cx="159862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32346" y="2559500"/>
            <a:ext cx="159862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8107" y="1703200"/>
            <a:ext cx="12905038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673" tIns="121673" rIns="121673" bIns="1216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48" name="Google Shape;48;p4"/>
          <p:cNvSpPr/>
          <p:nvPr/>
        </p:nvSpPr>
        <p:spPr>
          <a:xfrm>
            <a:off x="360674" y="3056686"/>
            <a:ext cx="409792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673" tIns="121673" rIns="121673" bIns="1216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51" name="Google Shape;51;p4"/>
          <p:cNvSpPr/>
          <p:nvPr/>
        </p:nvSpPr>
        <p:spPr>
          <a:xfrm rot="7641468">
            <a:off x="966686" y="1937660"/>
            <a:ext cx="345775" cy="301932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673" tIns="121673" rIns="121673" bIns="1216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55" name="Google Shape;55;p4"/>
          <p:cNvSpPr/>
          <p:nvPr/>
        </p:nvSpPr>
        <p:spPr>
          <a:xfrm>
            <a:off x="-358122" y="793169"/>
            <a:ext cx="159862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4055" y="-103404"/>
            <a:ext cx="345821" cy="30197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673" tIns="121673" rIns="121673" bIns="1216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57" name="Google Shape;57;p4"/>
          <p:cNvSpPr/>
          <p:nvPr/>
        </p:nvSpPr>
        <p:spPr>
          <a:xfrm rot="2700000">
            <a:off x="-179706" y="245474"/>
            <a:ext cx="419596" cy="172753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673" tIns="121673" rIns="121673" bIns="12167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9"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49563" y="2950067"/>
            <a:ext cx="7289701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442" lvl="0" indent="-45633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699">
                <a:solidFill>
                  <a:schemeClr val="dk1"/>
                </a:solidFill>
              </a:defRPr>
            </a:lvl1pPr>
            <a:lvl2pPr marL="1216884" lvl="1" indent="-422529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326" lvl="2" indent="-422529" rtl="0">
              <a:spcBef>
                <a:spcPts val="2129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3769" lvl="3" indent="-422529" rtl="0">
              <a:spcBef>
                <a:spcPts val="2129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2210" lvl="4" indent="-422529" rtl="0">
              <a:spcBef>
                <a:spcPts val="2129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0652" lvl="5" indent="-422529" rtl="0">
              <a:spcBef>
                <a:spcPts val="2129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59094" lvl="6" indent="-422529" rtl="0">
              <a:spcBef>
                <a:spcPts val="2129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7536" lvl="7" indent="-422529" rtl="0">
              <a:spcBef>
                <a:spcPts val="2129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5979" lvl="8" indent="-422529" rtl="0">
              <a:spcBef>
                <a:spcPts val="2129"/>
              </a:spcBef>
              <a:spcAft>
                <a:spcPts val="2129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198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40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3"/>
            <a:ext cx="10512862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5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1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667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3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7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3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9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47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3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91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91" indent="0">
              <a:buNone/>
              <a:defRPr sz="2000" b="1"/>
            </a:lvl2pPr>
            <a:lvl3pPr marL="911182" indent="0">
              <a:buNone/>
              <a:defRPr sz="1700" b="1"/>
            </a:lvl3pPr>
            <a:lvl4pPr marL="1366773" indent="0">
              <a:buNone/>
              <a:defRPr sz="1600" b="1"/>
            </a:lvl4pPr>
            <a:lvl5pPr marL="1822363" indent="0">
              <a:buNone/>
              <a:defRPr sz="1600" b="1"/>
            </a:lvl5pPr>
            <a:lvl6pPr marL="2277954" indent="0">
              <a:buNone/>
              <a:defRPr sz="1600" b="1"/>
            </a:lvl6pPr>
            <a:lvl7pPr marL="2733545" indent="0">
              <a:buNone/>
              <a:defRPr sz="1600" b="1"/>
            </a:lvl7pPr>
            <a:lvl8pPr marL="3189136" indent="0">
              <a:buNone/>
              <a:defRPr sz="1600" b="1"/>
            </a:lvl8pPr>
            <a:lvl9pPr marL="36447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91" indent="0">
              <a:buNone/>
              <a:defRPr sz="2000" b="1"/>
            </a:lvl2pPr>
            <a:lvl3pPr marL="911182" indent="0">
              <a:buNone/>
              <a:defRPr sz="1700" b="1"/>
            </a:lvl3pPr>
            <a:lvl4pPr marL="1366773" indent="0">
              <a:buNone/>
              <a:defRPr sz="1600" b="1"/>
            </a:lvl4pPr>
            <a:lvl5pPr marL="1822363" indent="0">
              <a:buNone/>
              <a:defRPr sz="1600" b="1"/>
            </a:lvl5pPr>
            <a:lvl6pPr marL="2277954" indent="0">
              <a:buNone/>
              <a:defRPr sz="1600" b="1"/>
            </a:lvl6pPr>
            <a:lvl7pPr marL="2733545" indent="0">
              <a:buNone/>
              <a:defRPr sz="1600" b="1"/>
            </a:lvl7pPr>
            <a:lvl8pPr marL="3189136" indent="0">
              <a:buNone/>
              <a:defRPr sz="1600" b="1"/>
            </a:lvl8pPr>
            <a:lvl9pPr marL="36447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58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86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26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199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7"/>
            <a:ext cx="6170593" cy="48736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591" indent="0">
              <a:buNone/>
              <a:defRPr sz="1300"/>
            </a:lvl2pPr>
            <a:lvl3pPr marL="911182" indent="0">
              <a:buNone/>
              <a:defRPr sz="1200"/>
            </a:lvl3pPr>
            <a:lvl4pPr marL="1366773" indent="0">
              <a:buNone/>
              <a:defRPr sz="900"/>
            </a:lvl4pPr>
            <a:lvl5pPr marL="1822363" indent="0">
              <a:buNone/>
              <a:defRPr sz="900"/>
            </a:lvl5pPr>
            <a:lvl6pPr marL="2277954" indent="0">
              <a:buNone/>
              <a:defRPr sz="900"/>
            </a:lvl6pPr>
            <a:lvl7pPr marL="2733545" indent="0">
              <a:buNone/>
              <a:defRPr sz="900"/>
            </a:lvl7pPr>
            <a:lvl8pPr marL="3189136" indent="0">
              <a:buNone/>
              <a:defRPr sz="900"/>
            </a:lvl8pPr>
            <a:lvl9pPr marL="36447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02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0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37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40" indent="-228440" algn="l" defTabSz="9137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08" indent="-228440" algn="l" defTabSz="91374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79" indent="-228440" algn="l" defTabSz="91374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52" indent="-228440" algn="l" defTabSz="91374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24" indent="-228440" algn="l" defTabSz="91374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96" indent="-228440" algn="l" defTabSz="91374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667" indent="-228440" algn="l" defTabSz="91374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37" indent="-228440" algn="l" defTabSz="91374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11" indent="-228440" algn="l" defTabSz="91374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3" algn="l" defTabSz="9137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41" algn="l" defTabSz="9137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16" algn="l" defTabSz="9137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85" algn="l" defTabSz="9137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57" algn="l" defTabSz="9137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30" algn="l" defTabSz="9137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04" algn="l" defTabSz="9137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72" algn="l" defTabSz="91374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2"/>
          </a:xfrm>
          <a:prstGeom prst="rect">
            <a:avLst/>
          </a:prstGeom>
        </p:spPr>
        <p:txBody>
          <a:bodyPr vert="horz" lIns="122012" tIns="61009" rIns="122012" bIns="610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122012" tIns="61009" rIns="122012" bIns="610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4"/>
          </a:xfrm>
          <a:prstGeom prst="rect">
            <a:avLst/>
          </a:prstGeom>
        </p:spPr>
        <p:txBody>
          <a:bodyPr vert="horz" lIns="122012" tIns="61009" rIns="122012" bIns="610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3732"/>
            <a:fld id="{1C79F731-18E9-4009-94C9-AA4C07E53D7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03732"/>
              <a:t>10/06/2022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4"/>
          </a:xfrm>
          <a:prstGeom prst="rect">
            <a:avLst/>
          </a:prstGeom>
        </p:spPr>
        <p:txBody>
          <a:bodyPr vert="horz" lIns="122012" tIns="61009" rIns="122012" bIns="610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3732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4"/>
          </a:xfrm>
          <a:prstGeom prst="rect">
            <a:avLst/>
          </a:prstGeom>
        </p:spPr>
        <p:txBody>
          <a:bodyPr vert="horz" lIns="122012" tIns="61009" rIns="122012" bIns="610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3732"/>
            <a:fld id="{1B77CD60-41AA-47BE-A289-CCED4018FDA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03732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7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l" defTabSz="9111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796" indent="-227796" algn="l" defTabSz="911182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384" indent="-227796" algn="l" defTabSz="91118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978" indent="-227796" algn="l" defTabSz="91118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567" indent="-227796" algn="l" defTabSz="91118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158" indent="-227796" algn="l" defTabSz="91118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748" indent="-227796" algn="l" defTabSz="91118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337" indent="-227796" algn="l" defTabSz="91118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16931" indent="-227796" algn="l" defTabSz="91118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72520" indent="-227796" algn="l" defTabSz="91118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11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91" algn="l" defTabSz="9111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82" algn="l" defTabSz="9111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773" algn="l" defTabSz="9111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363" algn="l" defTabSz="9111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954" algn="l" defTabSz="9111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545" algn="l" defTabSz="9111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136" algn="l" defTabSz="9111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726" algn="l" defTabSz="91118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719" y="593367"/>
            <a:ext cx="1028732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719" y="1536633"/>
            <a:ext cx="1028732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918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3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F1235-3AB8-4165-8669-15CECDFCAE08}" type="datetimeFigureOut">
              <a:rPr lang="en-US" smtClean="0"/>
              <a:t>10/06/2022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6" y="6356353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412F6-55EC-4E96-A0AA-F8D537AB9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5.png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2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4.gif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8.xml"/><Relationship Id="rId7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slide" Target="slide7.xml"/><Relationship Id="rId4" Type="http://schemas.openxmlformats.org/officeDocument/2006/relationships/image" Target="../media/image11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A042B53-4EEC-4718-A1C5-6B2ED8326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5573"/>
          <a:stretch/>
        </p:blipFill>
        <p:spPr>
          <a:xfrm rot="5400000">
            <a:off x="2655770" y="-3239289"/>
            <a:ext cx="6724892" cy="1325880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614391" y="1241254"/>
            <a:ext cx="9448800" cy="401251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73" tIns="45687" rIns="91373" bIns="45687" spcCol="0"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8551" y="1963018"/>
            <a:ext cx="8080479" cy="2045365"/>
          </a:xfrm>
          <a:prstGeom prst="rect">
            <a:avLst/>
          </a:prstGeom>
          <a:noFill/>
        </p:spPr>
        <p:txBody>
          <a:bodyPr wrap="square" lIns="91373" tIns="45687" rIns="91373" bIns="45687" rtlCol="0">
            <a:spAutoFit/>
          </a:bodyPr>
          <a:lstStyle/>
          <a:p>
            <a:pPr marL="0" marR="0" lvl="0" indent="0" algn="ctr" defTabSz="68238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MỪNG CÁC EM ĐẾN VỚI TIẾT TOÁN</a:t>
            </a:r>
            <a:endParaRPr kumimoji="0" lang="en-US" sz="45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4CEE7FD-70AD-4BE8-808A-0603986424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410" y="1241255"/>
            <a:ext cx="5165821" cy="59611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7B0A76A-A6E3-422A-B57F-C80857AC63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26" y="50663"/>
            <a:ext cx="5943599" cy="310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花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0478338" y="0"/>
            <a:ext cx="1710487" cy="872732"/>
          </a:xfrm>
          <a:prstGeom prst="rect">
            <a:avLst/>
          </a:prstGeom>
        </p:spPr>
      </p:pic>
      <p:pic>
        <p:nvPicPr>
          <p:cNvPr id="3" name="图片 4" descr="花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" y="5605250"/>
            <a:ext cx="3298131" cy="1263549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497945" y="685800"/>
            <a:ext cx="11664546" cy="5702387"/>
            <a:chOff x="5261" y="3406"/>
            <a:chExt cx="8762" cy="4034"/>
          </a:xfrm>
        </p:grpSpPr>
        <p:grpSp>
          <p:nvGrpSpPr>
            <p:cNvPr id="5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7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338" y="6165038"/>
            <a:ext cx="1684154" cy="69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6D2196-EF18-4184-5CC1-BA4D5E777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289" y="18693"/>
            <a:ext cx="2943690" cy="88796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FE1D40C-45EE-CEB1-C5FA-8F72978E27EE}"/>
              </a:ext>
            </a:extLst>
          </p:cNvPr>
          <p:cNvSpPr/>
          <p:nvPr/>
        </p:nvSpPr>
        <p:spPr>
          <a:xfrm>
            <a:off x="5877160" y="885454"/>
            <a:ext cx="5944771" cy="2230220"/>
          </a:xfrm>
          <a:prstGeom prst="roundRect">
            <a:avLst/>
          </a:prstGeom>
          <a:noFill/>
          <a:ln w="38100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04307EB-0A9F-688E-5911-F5CE163FB795}"/>
              </a:ext>
            </a:extLst>
          </p:cNvPr>
          <p:cNvGrpSpPr/>
          <p:nvPr/>
        </p:nvGrpSpPr>
        <p:grpSpPr>
          <a:xfrm>
            <a:off x="6546354" y="1352228"/>
            <a:ext cx="609600" cy="1219200"/>
            <a:chOff x="6704012" y="1219200"/>
            <a:chExt cx="609600" cy="12192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BED0FEE-0F4B-D26C-E836-5F2C3415C745}"/>
                </a:ext>
              </a:extLst>
            </p:cNvPr>
            <p:cNvCxnSpPr>
              <a:cxnSpLocks/>
            </p:cNvCxnSpPr>
            <p:nvPr/>
          </p:nvCxnSpPr>
          <p:spPr>
            <a:xfrm>
              <a:off x="6704012" y="1219200"/>
              <a:ext cx="0" cy="121920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D372EB7-1C05-56DC-6F83-1AA45B6293D9}"/>
                </a:ext>
              </a:extLst>
            </p:cNvPr>
            <p:cNvCxnSpPr>
              <a:cxnSpLocks/>
            </p:cNvCxnSpPr>
            <p:nvPr/>
          </p:nvCxnSpPr>
          <p:spPr>
            <a:xfrm>
              <a:off x="6704012" y="1676400"/>
              <a:ext cx="609600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2C0E064E-5F99-6787-6EDB-218EE5C0801D}"/>
              </a:ext>
            </a:extLst>
          </p:cNvPr>
          <p:cNvSpPr/>
          <p:nvPr/>
        </p:nvSpPr>
        <p:spPr>
          <a:xfrm>
            <a:off x="5936755" y="1352228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0FBF075-ED6B-F211-80C7-92E367E468FF}"/>
              </a:ext>
            </a:extLst>
          </p:cNvPr>
          <p:cNvSpPr/>
          <p:nvPr/>
        </p:nvSpPr>
        <p:spPr>
          <a:xfrm>
            <a:off x="6597017" y="1315494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2512AAE-28BE-91DD-5837-10C9726717DB}"/>
              </a:ext>
            </a:extLst>
          </p:cNvPr>
          <p:cNvSpPr/>
          <p:nvPr/>
        </p:nvSpPr>
        <p:spPr>
          <a:xfrm>
            <a:off x="6604857" y="1841285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FF4D22-B2FA-B8DE-483F-B1F55BB3A8F5}"/>
              </a:ext>
            </a:extLst>
          </p:cNvPr>
          <p:cNvSpPr/>
          <p:nvPr/>
        </p:nvSpPr>
        <p:spPr>
          <a:xfrm>
            <a:off x="5936755" y="1805408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4875BFE-ECC7-BAA9-FF5F-F18DC85FFFF8}"/>
              </a:ext>
            </a:extLst>
          </p:cNvPr>
          <p:cNvSpPr/>
          <p:nvPr/>
        </p:nvSpPr>
        <p:spPr>
          <a:xfrm>
            <a:off x="5936755" y="2216699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BE5F31-40A7-048A-77E3-ABFD144641E0}"/>
              </a:ext>
            </a:extLst>
          </p:cNvPr>
          <p:cNvSpPr/>
          <p:nvPr/>
        </p:nvSpPr>
        <p:spPr>
          <a:xfrm>
            <a:off x="7335074" y="1198697"/>
            <a:ext cx="4678991" cy="167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 chia 2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6, 6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3A09A01-2778-DD5E-EA25-142344B307BD}"/>
              </a:ext>
            </a:extLst>
          </p:cNvPr>
          <p:cNvSpPr/>
          <p:nvPr/>
        </p:nvSpPr>
        <p:spPr>
          <a:xfrm>
            <a:off x="6928579" y="3563256"/>
            <a:ext cx="4572762" cy="2546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: 2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: 2 = 3</a:t>
            </a:r>
          </a:p>
          <a:p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246554E-28A8-6062-C21F-3501038CAC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24" t="3534"/>
          <a:stretch/>
        </p:blipFill>
        <p:spPr>
          <a:xfrm>
            <a:off x="682428" y="847624"/>
            <a:ext cx="5011360" cy="5352993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E9556005-8647-A677-7739-F65536B66125}"/>
              </a:ext>
            </a:extLst>
          </p:cNvPr>
          <p:cNvSpPr/>
          <p:nvPr/>
        </p:nvSpPr>
        <p:spPr>
          <a:xfrm>
            <a:off x="640997" y="1150695"/>
            <a:ext cx="2884900" cy="1202496"/>
          </a:xfrm>
          <a:prstGeom prst="wedgeRoundRectCallout">
            <a:avLst>
              <a:gd name="adj1" fmla="val 44217"/>
              <a:gd name="adj2" fmla="val 81155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A258407-B76C-5BAC-91F8-7AFDB1C3058B}"/>
              </a:ext>
            </a:extLst>
          </p:cNvPr>
          <p:cNvSpPr/>
          <p:nvPr/>
        </p:nvSpPr>
        <p:spPr>
          <a:xfrm>
            <a:off x="687483" y="755005"/>
            <a:ext cx="834921" cy="4224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44" name="图片 17" descr="花">
            <a:extLst>
              <a:ext uri="{FF2B5EF4-FFF2-40B4-BE49-F238E27FC236}">
                <a16:creationId xmlns:a16="http://schemas.microsoft.com/office/drawing/2014/main" id="{4263442F-E7AC-540D-68F7-6075D1CDB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9896" y="-93014"/>
            <a:ext cx="891720" cy="103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6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/>
      <p:bldP spid="33" grpId="0"/>
      <p:bldP spid="34" grpId="0"/>
      <p:bldP spid="35" grpId="0"/>
      <p:bldP spid="36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花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0478338" y="0"/>
            <a:ext cx="1710487" cy="872732"/>
          </a:xfrm>
          <a:prstGeom prst="rect">
            <a:avLst/>
          </a:prstGeom>
        </p:spPr>
      </p:pic>
      <p:pic>
        <p:nvPicPr>
          <p:cNvPr id="3" name="图片 4" descr="花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" y="5605250"/>
            <a:ext cx="3298131" cy="1263549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497945" y="685800"/>
            <a:ext cx="11664546" cy="5968840"/>
            <a:chOff x="5261" y="3406"/>
            <a:chExt cx="8762" cy="4034"/>
          </a:xfrm>
        </p:grpSpPr>
        <p:grpSp>
          <p:nvGrpSpPr>
            <p:cNvPr id="5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7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26D2196-EF18-4184-5CC1-BA4D5E777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289" y="18693"/>
            <a:ext cx="2943690" cy="88796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FE1D40C-45EE-CEB1-C5FA-8F72978E27EE}"/>
              </a:ext>
            </a:extLst>
          </p:cNvPr>
          <p:cNvSpPr/>
          <p:nvPr/>
        </p:nvSpPr>
        <p:spPr>
          <a:xfrm>
            <a:off x="5919186" y="921452"/>
            <a:ext cx="6050776" cy="1835244"/>
          </a:xfrm>
          <a:prstGeom prst="roundRect">
            <a:avLst/>
          </a:prstGeom>
          <a:noFill/>
          <a:ln w="38100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04307EB-0A9F-688E-5911-F5CE163FB795}"/>
              </a:ext>
            </a:extLst>
          </p:cNvPr>
          <p:cNvGrpSpPr/>
          <p:nvPr/>
        </p:nvGrpSpPr>
        <p:grpSpPr>
          <a:xfrm>
            <a:off x="6546354" y="1352228"/>
            <a:ext cx="609600" cy="1219200"/>
            <a:chOff x="6704012" y="1219200"/>
            <a:chExt cx="609600" cy="12192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BED0FEE-0F4B-D26C-E836-5F2C3415C745}"/>
                </a:ext>
              </a:extLst>
            </p:cNvPr>
            <p:cNvCxnSpPr>
              <a:cxnSpLocks/>
            </p:cNvCxnSpPr>
            <p:nvPr/>
          </p:nvCxnSpPr>
          <p:spPr>
            <a:xfrm>
              <a:off x="6704012" y="1219200"/>
              <a:ext cx="0" cy="121920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D372EB7-1C05-56DC-6F83-1AA45B6293D9}"/>
                </a:ext>
              </a:extLst>
            </p:cNvPr>
            <p:cNvCxnSpPr>
              <a:cxnSpLocks/>
            </p:cNvCxnSpPr>
            <p:nvPr/>
          </p:nvCxnSpPr>
          <p:spPr>
            <a:xfrm>
              <a:off x="6704012" y="1676400"/>
              <a:ext cx="609600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2C0E064E-5F99-6787-6EDB-218EE5C0801D}"/>
              </a:ext>
            </a:extLst>
          </p:cNvPr>
          <p:cNvSpPr/>
          <p:nvPr/>
        </p:nvSpPr>
        <p:spPr>
          <a:xfrm>
            <a:off x="5936755" y="1352228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0FBF075-ED6B-F211-80C7-92E367E468FF}"/>
              </a:ext>
            </a:extLst>
          </p:cNvPr>
          <p:cNvSpPr/>
          <p:nvPr/>
        </p:nvSpPr>
        <p:spPr>
          <a:xfrm>
            <a:off x="6597017" y="1315494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2512AAE-28BE-91DD-5837-10C9726717DB}"/>
              </a:ext>
            </a:extLst>
          </p:cNvPr>
          <p:cNvSpPr/>
          <p:nvPr/>
        </p:nvSpPr>
        <p:spPr>
          <a:xfrm>
            <a:off x="6604857" y="1841285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FF4D22-B2FA-B8DE-483F-B1F55BB3A8F5}"/>
              </a:ext>
            </a:extLst>
          </p:cNvPr>
          <p:cNvSpPr/>
          <p:nvPr/>
        </p:nvSpPr>
        <p:spPr>
          <a:xfrm>
            <a:off x="5936755" y="1805408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4875BFE-ECC7-BAA9-FF5F-F18DC85FFFF8}"/>
              </a:ext>
            </a:extLst>
          </p:cNvPr>
          <p:cNvSpPr/>
          <p:nvPr/>
        </p:nvSpPr>
        <p:spPr>
          <a:xfrm>
            <a:off x="5936755" y="2216699"/>
            <a:ext cx="563295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BE5F31-40A7-048A-77E3-ABFD144641E0}"/>
              </a:ext>
            </a:extLst>
          </p:cNvPr>
          <p:cNvSpPr/>
          <p:nvPr/>
        </p:nvSpPr>
        <p:spPr>
          <a:xfrm>
            <a:off x="7229562" y="1005974"/>
            <a:ext cx="4678991" cy="1670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7 chia 2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6, 7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3A09A01-2778-DD5E-EA25-142344B307BD}"/>
              </a:ext>
            </a:extLst>
          </p:cNvPr>
          <p:cNvSpPr/>
          <p:nvPr/>
        </p:nvSpPr>
        <p:spPr>
          <a:xfrm>
            <a:off x="6660387" y="3022279"/>
            <a:ext cx="4572762" cy="2546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: 2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: 2 = 3(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E16249-911A-A597-FB0A-1E15CACAF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03" y="2669878"/>
            <a:ext cx="5527009" cy="3648505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2937D056-D2EE-87AB-85AE-6E4445ABF46F}"/>
              </a:ext>
            </a:extLst>
          </p:cNvPr>
          <p:cNvSpPr/>
          <p:nvPr/>
        </p:nvSpPr>
        <p:spPr>
          <a:xfrm>
            <a:off x="640996" y="1150695"/>
            <a:ext cx="3548413" cy="1202496"/>
          </a:xfrm>
          <a:prstGeom prst="wedgeRoundRectCallout">
            <a:avLst>
              <a:gd name="adj1" fmla="val 961"/>
              <a:gd name="adj2" fmla="val 82965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7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endParaRPr lang="en-US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1BA8F62-249C-99DE-07A0-CF801FE3C8EB}"/>
              </a:ext>
            </a:extLst>
          </p:cNvPr>
          <p:cNvSpPr/>
          <p:nvPr/>
        </p:nvSpPr>
        <p:spPr>
          <a:xfrm>
            <a:off x="687483" y="755005"/>
            <a:ext cx="834921" cy="4224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17CFD2D0-E76C-3DC2-2D79-C3D53FF0AB91}"/>
              </a:ext>
            </a:extLst>
          </p:cNvPr>
          <p:cNvSpPr/>
          <p:nvPr/>
        </p:nvSpPr>
        <p:spPr>
          <a:xfrm>
            <a:off x="2974647" y="3213641"/>
            <a:ext cx="2357765" cy="762672"/>
          </a:xfrm>
          <a:prstGeom prst="wedgeRoundRectCallout">
            <a:avLst>
              <a:gd name="adj1" fmla="val 30260"/>
              <a:gd name="adj2" fmla="val 77434"/>
              <a:gd name="adj3" fmla="val 1666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F898966-8952-CC7A-1064-BF28FA5F8619}"/>
              </a:ext>
            </a:extLst>
          </p:cNvPr>
          <p:cNvSpPr/>
          <p:nvPr/>
        </p:nvSpPr>
        <p:spPr>
          <a:xfrm>
            <a:off x="6660387" y="5842984"/>
            <a:ext cx="4453270" cy="692961"/>
          </a:xfrm>
          <a:prstGeom prst="roundRect">
            <a:avLst/>
          </a:prstGeom>
          <a:noFill/>
          <a:ln w="285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chia.</a:t>
            </a:r>
          </a:p>
        </p:txBody>
      </p:sp>
      <p:pic>
        <p:nvPicPr>
          <p:cNvPr id="45" name="图片 17" descr="花">
            <a:extLst>
              <a:ext uri="{FF2B5EF4-FFF2-40B4-BE49-F238E27FC236}">
                <a16:creationId xmlns:a16="http://schemas.microsoft.com/office/drawing/2014/main" id="{79F8771D-13DC-35EA-0109-A95979003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9896" y="-93014"/>
            <a:ext cx="1088908" cy="103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8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/>
      <p:bldP spid="33" grpId="0"/>
      <p:bldP spid="34" grpId="0"/>
      <p:bldP spid="35" grpId="0"/>
      <p:bldP spid="36" grpId="0"/>
      <p:bldP spid="41" grpId="0" animBg="1"/>
      <p:bldP spid="44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花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075613" y="-12065"/>
            <a:ext cx="4094464" cy="2089096"/>
          </a:xfrm>
          <a:prstGeom prst="rect">
            <a:avLst/>
          </a:prstGeom>
        </p:spPr>
      </p:pic>
      <p:pic>
        <p:nvPicPr>
          <p:cNvPr id="3" name="图片 4" descr="花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4" y="4419601"/>
            <a:ext cx="5473648" cy="2449202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682882" y="1565150"/>
            <a:ext cx="9256253" cy="3540812"/>
            <a:chOff x="5261" y="3406"/>
            <a:chExt cx="8762" cy="4034"/>
          </a:xfrm>
        </p:grpSpPr>
        <p:grpSp>
          <p:nvGrpSpPr>
            <p:cNvPr id="5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7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图片 17" descr="花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16" y="-123981"/>
            <a:ext cx="2182532" cy="1967318"/>
          </a:xfrm>
          <a:prstGeom prst="rect">
            <a:avLst/>
          </a:prstGeom>
        </p:spPr>
      </p:pic>
      <p:pic>
        <p:nvPicPr>
          <p:cNvPr id="16" name="图片 23" descr="花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339" y="518487"/>
            <a:ext cx="1309117" cy="1319084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328" y="5318590"/>
            <a:ext cx="2635164" cy="153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A2302C-1727-FD4E-723F-68E215009B4C}"/>
              </a:ext>
            </a:extLst>
          </p:cNvPr>
          <p:cNvSpPr txBox="1"/>
          <p:nvPr/>
        </p:nvSpPr>
        <p:spPr>
          <a:xfrm>
            <a:off x="4672712" y="5334255"/>
            <a:ext cx="6172198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599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Sách</a:t>
            </a:r>
            <a:r>
              <a:rPr lang="en-US" sz="3599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599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giáo</a:t>
            </a:r>
            <a:r>
              <a:rPr lang="en-US" sz="3599" b="1" dirty="0">
                <a:solidFill>
                  <a:srgbClr val="0000FF"/>
                </a:solidFill>
                <a:latin typeface="HP001 4 hàng" panose="020B0603050302020204" pitchFamily="34" charset="0"/>
              </a:rPr>
              <a:t> khoa/ Trang 73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F9097B-D354-9BF1-B3E1-4DF25ACA8CBF}"/>
              </a:ext>
            </a:extLst>
          </p:cNvPr>
          <p:cNvSpPr txBox="1"/>
          <p:nvPr/>
        </p:nvSpPr>
        <p:spPr>
          <a:xfrm>
            <a:off x="2094244" y="2617404"/>
            <a:ext cx="7273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8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794805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花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0478338" y="0"/>
            <a:ext cx="1710487" cy="872732"/>
          </a:xfrm>
          <a:prstGeom prst="rect">
            <a:avLst/>
          </a:prstGeom>
        </p:spPr>
      </p:pic>
      <p:pic>
        <p:nvPicPr>
          <p:cNvPr id="3" name="图片 4" descr="花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" y="5605250"/>
            <a:ext cx="3298131" cy="1263549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497945" y="685800"/>
            <a:ext cx="11664546" cy="5900630"/>
            <a:chOff x="5261" y="3406"/>
            <a:chExt cx="8762" cy="4034"/>
          </a:xfrm>
        </p:grpSpPr>
        <p:grpSp>
          <p:nvGrpSpPr>
            <p:cNvPr id="5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7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338" y="6165038"/>
            <a:ext cx="1684154" cy="69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8A258407-B76C-5BAC-91F8-7AFDB1C3058B}"/>
              </a:ext>
            </a:extLst>
          </p:cNvPr>
          <p:cNvSpPr/>
          <p:nvPr/>
        </p:nvSpPr>
        <p:spPr>
          <a:xfrm>
            <a:off x="611528" y="227511"/>
            <a:ext cx="628842" cy="431629"/>
          </a:xfrm>
          <a:prstGeom prst="ellipse">
            <a:avLst/>
          </a:prstGeom>
          <a:solidFill>
            <a:srgbClr val="A365D1"/>
          </a:solidFill>
          <a:ln>
            <a:solidFill>
              <a:srgbClr val="A36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D34B7C-47D7-D2E7-A84C-E9965044BC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8" t="24444" r="4352" b="3113"/>
          <a:stretch/>
        </p:blipFill>
        <p:spPr>
          <a:xfrm>
            <a:off x="588168" y="664801"/>
            <a:ext cx="11221240" cy="582255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711A5DA-5461-9738-6425-FB9FDE7C0DBF}"/>
              </a:ext>
            </a:extLst>
          </p:cNvPr>
          <p:cNvSpPr txBox="1"/>
          <p:nvPr/>
        </p:nvSpPr>
        <p:spPr>
          <a:xfrm>
            <a:off x="1278933" y="138359"/>
            <a:ext cx="121412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solidFill>
                <a:srgbClr val="0000FF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FF4D22-B2FA-B8DE-483F-B1F55BB3A8F5}"/>
              </a:ext>
            </a:extLst>
          </p:cNvPr>
          <p:cNvSpPr/>
          <p:nvPr/>
        </p:nvSpPr>
        <p:spPr>
          <a:xfrm>
            <a:off x="6966232" y="2086532"/>
            <a:ext cx="563295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0F6F9D6-3D1C-77A6-3B27-A0209C8422E1}"/>
              </a:ext>
            </a:extLst>
          </p:cNvPr>
          <p:cNvSpPr/>
          <p:nvPr/>
        </p:nvSpPr>
        <p:spPr>
          <a:xfrm>
            <a:off x="6222154" y="1907236"/>
            <a:ext cx="762000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5BE695-1CE9-8F16-13CD-40A0EF6EBC86}"/>
              </a:ext>
            </a:extLst>
          </p:cNvPr>
          <p:cNvSpPr/>
          <p:nvPr/>
        </p:nvSpPr>
        <p:spPr>
          <a:xfrm>
            <a:off x="6399212" y="2276151"/>
            <a:ext cx="563295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ED5AE46-28C2-705A-028D-5AF4D6232324}"/>
              </a:ext>
            </a:extLst>
          </p:cNvPr>
          <p:cNvSpPr/>
          <p:nvPr/>
        </p:nvSpPr>
        <p:spPr>
          <a:xfrm>
            <a:off x="10376219" y="2140760"/>
            <a:ext cx="563295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624E4C8-901A-1A95-E094-3132142FE7ED}"/>
              </a:ext>
            </a:extLst>
          </p:cNvPr>
          <p:cNvSpPr/>
          <p:nvPr/>
        </p:nvSpPr>
        <p:spPr>
          <a:xfrm>
            <a:off x="9628073" y="1988370"/>
            <a:ext cx="762000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1EFE873-53AD-562D-974F-DF96B74EA676}"/>
              </a:ext>
            </a:extLst>
          </p:cNvPr>
          <p:cNvSpPr/>
          <p:nvPr/>
        </p:nvSpPr>
        <p:spPr>
          <a:xfrm>
            <a:off x="9819851" y="2352351"/>
            <a:ext cx="563295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AC3CBC5-552F-C708-435B-E0349F786AB5}"/>
              </a:ext>
            </a:extLst>
          </p:cNvPr>
          <p:cNvSpPr/>
          <p:nvPr/>
        </p:nvSpPr>
        <p:spPr>
          <a:xfrm>
            <a:off x="6974316" y="4908516"/>
            <a:ext cx="563295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D2BD939-5389-49DE-6FF7-6D022189073D}"/>
              </a:ext>
            </a:extLst>
          </p:cNvPr>
          <p:cNvSpPr/>
          <p:nvPr/>
        </p:nvSpPr>
        <p:spPr>
          <a:xfrm>
            <a:off x="6186930" y="4724403"/>
            <a:ext cx="762000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F38A063-C867-BAF7-873D-BDC87E08122A}"/>
              </a:ext>
            </a:extLst>
          </p:cNvPr>
          <p:cNvSpPr/>
          <p:nvPr/>
        </p:nvSpPr>
        <p:spPr>
          <a:xfrm>
            <a:off x="6258570" y="5019067"/>
            <a:ext cx="762000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8BE463E-FDC0-DD16-A2FF-86D401ABE458}"/>
              </a:ext>
            </a:extLst>
          </p:cNvPr>
          <p:cNvSpPr/>
          <p:nvPr/>
        </p:nvSpPr>
        <p:spPr>
          <a:xfrm>
            <a:off x="10292336" y="4885593"/>
            <a:ext cx="762000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5B32DB0-D522-79FA-25B8-93E93A4086DC}"/>
              </a:ext>
            </a:extLst>
          </p:cNvPr>
          <p:cNvSpPr/>
          <p:nvPr/>
        </p:nvSpPr>
        <p:spPr>
          <a:xfrm>
            <a:off x="9648239" y="4648194"/>
            <a:ext cx="762000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6C1C918-0695-F942-1500-D968E871DF09}"/>
              </a:ext>
            </a:extLst>
          </p:cNvPr>
          <p:cNvSpPr/>
          <p:nvPr/>
        </p:nvSpPr>
        <p:spPr>
          <a:xfrm>
            <a:off x="9734420" y="4985805"/>
            <a:ext cx="762000" cy="4670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3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/>
      <p:bldP spid="40" grpId="0"/>
      <p:bldP spid="41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花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0478338" y="0"/>
            <a:ext cx="1710487" cy="872732"/>
          </a:xfrm>
          <a:prstGeom prst="rect">
            <a:avLst/>
          </a:prstGeom>
        </p:spPr>
      </p:pic>
      <p:pic>
        <p:nvPicPr>
          <p:cNvPr id="3" name="图片 4" descr="花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4" y="5605250"/>
            <a:ext cx="3298131" cy="1263549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497945" y="685800"/>
            <a:ext cx="11664546" cy="5900630"/>
            <a:chOff x="5261" y="3406"/>
            <a:chExt cx="8762" cy="4034"/>
          </a:xfrm>
        </p:grpSpPr>
        <p:grpSp>
          <p:nvGrpSpPr>
            <p:cNvPr id="5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7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338" y="6165038"/>
            <a:ext cx="1684154" cy="69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19E15A-88B2-F357-4782-DD4BD4518F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84" r="3251"/>
          <a:stretch/>
        </p:blipFill>
        <p:spPr>
          <a:xfrm>
            <a:off x="499534" y="980622"/>
            <a:ext cx="11311463" cy="55816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C2A68C0-0AF9-4BD6-DFA9-8D8173BFAFF8}"/>
              </a:ext>
            </a:extLst>
          </p:cNvPr>
          <p:cNvSpPr txBox="1"/>
          <p:nvPr/>
        </p:nvSpPr>
        <p:spPr>
          <a:xfrm>
            <a:off x="683662" y="1600200"/>
            <a:ext cx="30029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4 = 4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887A72-A8CF-A2DA-88B1-11F0F06D2C33}"/>
              </a:ext>
            </a:extLst>
          </p:cNvPr>
          <p:cNvSpPr txBox="1"/>
          <p:nvPr/>
        </p:nvSpPr>
        <p:spPr>
          <a:xfrm>
            <a:off x="4040045" y="393412"/>
            <a:ext cx="19935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3 = 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67EA50-9D49-C2CA-0A87-6268A35ADA29}"/>
              </a:ext>
            </a:extLst>
          </p:cNvPr>
          <p:cNvSpPr txBox="1"/>
          <p:nvPr/>
        </p:nvSpPr>
        <p:spPr>
          <a:xfrm>
            <a:off x="8578901" y="707741"/>
            <a:ext cx="29262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5 = 3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3D574B-B870-1E80-09A6-0578AD0B6E8B}"/>
              </a:ext>
            </a:extLst>
          </p:cNvPr>
          <p:cNvSpPr txBox="1"/>
          <p:nvPr/>
        </p:nvSpPr>
        <p:spPr>
          <a:xfrm>
            <a:off x="424695" y="5445494"/>
            <a:ext cx="11737796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A365D1"/>
            </a:solidFill>
            <a:prstDash val="lgDashDotDot"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A258407-B76C-5BAC-91F8-7AFDB1C3058B}"/>
              </a:ext>
            </a:extLst>
          </p:cNvPr>
          <p:cNvSpPr/>
          <p:nvPr/>
        </p:nvSpPr>
        <p:spPr>
          <a:xfrm>
            <a:off x="479565" y="707741"/>
            <a:ext cx="872065" cy="659141"/>
          </a:xfrm>
          <a:prstGeom prst="ellipse">
            <a:avLst/>
          </a:prstGeom>
          <a:solidFill>
            <a:srgbClr val="A365D1"/>
          </a:solidFill>
          <a:ln>
            <a:solidFill>
              <a:srgbClr val="A36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图片 17" descr="花">
            <a:extLst>
              <a:ext uri="{FF2B5EF4-FFF2-40B4-BE49-F238E27FC236}">
                <a16:creationId xmlns:a16="http://schemas.microsoft.com/office/drawing/2014/main" id="{A6E9CFAA-402F-0E4D-2233-2DC848CDA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59" y="-106428"/>
            <a:ext cx="1448402" cy="83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8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花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511926" y="14517"/>
            <a:ext cx="3650566" cy="2500081"/>
          </a:xfrm>
          <a:prstGeom prst="rect">
            <a:avLst/>
          </a:prstGeom>
        </p:spPr>
      </p:pic>
      <p:pic>
        <p:nvPicPr>
          <p:cNvPr id="3" name="图片 4" descr="花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3" y="4783929"/>
            <a:ext cx="5441959" cy="2084873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682882" y="1565150"/>
            <a:ext cx="9256253" cy="3540812"/>
            <a:chOff x="5261" y="3406"/>
            <a:chExt cx="8762" cy="4034"/>
          </a:xfrm>
        </p:grpSpPr>
        <p:grpSp>
          <p:nvGrpSpPr>
            <p:cNvPr id="5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7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图片 17" descr="花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17" y="-11373"/>
            <a:ext cx="2325100" cy="2095828"/>
          </a:xfrm>
          <a:prstGeom prst="rect">
            <a:avLst/>
          </a:prstGeom>
        </p:spPr>
      </p:pic>
      <p:pic>
        <p:nvPicPr>
          <p:cNvPr id="16" name="图片 23" descr="花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8814" y="146462"/>
            <a:ext cx="1690116" cy="1702984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180" y="4859415"/>
            <a:ext cx="4857312" cy="199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A27DA7-BDD2-A9B2-BF88-948BE77D1ED2}"/>
              </a:ext>
            </a:extLst>
          </p:cNvPr>
          <p:cNvSpPr txBox="1"/>
          <p:nvPr/>
        </p:nvSpPr>
        <p:spPr>
          <a:xfrm>
            <a:off x="1890870" y="1875910"/>
            <a:ext cx="7288489" cy="2696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DỤNG, </a:t>
            </a:r>
          </a:p>
          <a:p>
            <a:pPr marL="0" marR="0" lvl="0" indent="0" algn="ctr" defTabSz="9121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2765664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115" y="-156012"/>
            <a:ext cx="12225053" cy="7170025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26983" y="1791489"/>
            <a:ext cx="1631706" cy="174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60535" y="3336691"/>
            <a:ext cx="12501906" cy="397465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  <a:sym typeface="Arial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4341" y="4684808"/>
            <a:ext cx="12174569" cy="2176410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03" y="3847071"/>
            <a:ext cx="1782334" cy="1943871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2173" y="5003185"/>
            <a:ext cx="12197504" cy="188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0535" y="5809694"/>
            <a:ext cx="12197504" cy="122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58" y="3534583"/>
            <a:ext cx="1782334" cy="194387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20419" y="4339034"/>
            <a:ext cx="566726" cy="55955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98" y="3416228"/>
            <a:ext cx="1782334" cy="19438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5258" y="4220679"/>
            <a:ext cx="566726" cy="55955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804" y="3534583"/>
            <a:ext cx="1782334" cy="194387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28164" y="4339034"/>
            <a:ext cx="566726" cy="5595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25662" y="227165"/>
            <a:ext cx="2307027" cy="22778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373973" y="723973"/>
            <a:ext cx="7872012" cy="185382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5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Arial"/>
                <a:sym typeface="Arial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686" y="-1251022"/>
            <a:ext cx="608092" cy="6080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65364" y="4651522"/>
            <a:ext cx="566726" cy="559556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58" y="2254219"/>
            <a:ext cx="2548125" cy="138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9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23" y="-156012"/>
            <a:ext cx="12225053" cy="71700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36961" y="407641"/>
            <a:ext cx="9136635" cy="3089775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16 : 4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60535" y="3336691"/>
            <a:ext cx="12501906" cy="397465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幼圆" panose="02010509060101010101" pitchFamily="49" charset="-122"/>
                <a:cs typeface="+mn-cs"/>
                <a:sym typeface="Arial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4341" y="4684808"/>
            <a:ext cx="12174569" cy="2176410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幼圆" panose="02010509060101010101" pitchFamily="49" charset="-122"/>
              <a:cs typeface="+mn-cs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1" y="3410731"/>
            <a:ext cx="1991536" cy="2172034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2173" y="5306143"/>
            <a:ext cx="12197504" cy="188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0535" y="5809694"/>
            <a:ext cx="12197504" cy="122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6" y="3388917"/>
            <a:ext cx="1991536" cy="21720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486" y="3336214"/>
            <a:ext cx="1991536" cy="21720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742" y="3440261"/>
            <a:ext cx="1991536" cy="21720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292994" y="4366652"/>
            <a:ext cx="633246" cy="625234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48899" y="5333818"/>
            <a:ext cx="2495469" cy="126224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8387" y="5333818"/>
            <a:ext cx="2495469" cy="126224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7875" y="5333818"/>
            <a:ext cx="2495469" cy="126224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37361" y="5333818"/>
            <a:ext cx="2495469" cy="126224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70110" y="4752990"/>
            <a:ext cx="554960" cy="7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8440" y="4752990"/>
            <a:ext cx="554960" cy="7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46770" y="4752990"/>
            <a:ext cx="554960" cy="7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35100" y="4752990"/>
            <a:ext cx="554960" cy="7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14" y="2207123"/>
            <a:ext cx="2548125" cy="1386569"/>
          </a:xfrm>
          <a:prstGeom prst="rect">
            <a:avLst/>
          </a:prstGeom>
        </p:spPr>
      </p:pic>
      <p:pic>
        <p:nvPicPr>
          <p:cNvPr id="2" name="oh no">
            <a:hlinkClick r:id="" action="ppaction://media"/>
            <a:extLst>
              <a:ext uri="{FF2B5EF4-FFF2-40B4-BE49-F238E27FC236}">
                <a16:creationId xmlns:a16="http://schemas.microsoft.com/office/drawing/2014/main" id="{C9163CC9-1934-478C-8F54-F66B7B619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4865" y="1573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4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115" y="-156012"/>
            <a:ext cx="12225053" cy="71700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6961" y="407641"/>
            <a:ext cx="9136635" cy="3089775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ts val="3990"/>
                </a:lnSpc>
                <a:spcBef>
                  <a:spcPts val="0"/>
                </a:spcBef>
                <a:spcAft>
                  <a:spcPts val="59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22 : 3 = </a:t>
              </a:r>
              <a:r>
                <a:rPr lang="en-US" sz="4800" b="1" dirty="0">
                  <a:solidFill>
                    <a:prstClr val="black"/>
                  </a:solidFill>
                  <a:latin typeface="Arial"/>
                  <a:sym typeface="Arial"/>
                </a:rPr>
                <a:t>7 (</a:t>
              </a:r>
              <a:r>
                <a:rPr lang="en-US" sz="4800" b="1" dirty="0" err="1">
                  <a:solidFill>
                    <a:prstClr val="black"/>
                  </a:solidFill>
                  <a:latin typeface="Arial"/>
                  <a:sym typeface="Arial"/>
                </a:rPr>
                <a:t>dư</a:t>
              </a:r>
              <a:r>
                <a:rPr lang="en-US" sz="4800" b="1" dirty="0">
                  <a:solidFill>
                    <a:prstClr val="black"/>
                  </a:solidFill>
                  <a:latin typeface="Arial"/>
                  <a:sym typeface="Arial"/>
                </a:rPr>
                <a:t> 1)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14" y="2207123"/>
            <a:ext cx="2548125" cy="1386569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60535" y="3336691"/>
            <a:ext cx="12501906" cy="397465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幼圆" panose="02010509060101010101" pitchFamily="49" charset="-122"/>
                <a:cs typeface="+mn-cs"/>
                <a:sym typeface="Arial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4341" y="4684808"/>
            <a:ext cx="12174569" cy="2176410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幼圆" panose="02010509060101010101" pitchFamily="49" charset="-122"/>
              <a:cs typeface="+mn-cs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337" y="3450594"/>
            <a:ext cx="1991536" cy="21720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613588" y="4376986"/>
            <a:ext cx="633246" cy="625234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2173" y="5306143"/>
            <a:ext cx="12197504" cy="188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0535" y="5809694"/>
            <a:ext cx="12197504" cy="122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52" y="3428780"/>
            <a:ext cx="1991536" cy="2172034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461905" y="5373681"/>
            <a:ext cx="2495469" cy="126224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93" b="1" dirty="0" err="1">
                <a:solidFill>
                  <a:srgbClr val="FF0000"/>
                </a:solidFill>
                <a:latin typeface="Arial"/>
                <a:sym typeface="Arial"/>
              </a:rPr>
              <a:t>Đúng</a:t>
            </a:r>
            <a:endParaRPr kumimoji="0" lang="en-US" sz="279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391392" y="5373681"/>
            <a:ext cx="2495469" cy="126224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83116" y="4792853"/>
            <a:ext cx="554960" cy="7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71446" y="4792853"/>
            <a:ext cx="554960" cy="7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465962" flipH="1">
            <a:off x="3786297" y="733052"/>
            <a:ext cx="493182" cy="576036"/>
          </a:xfrm>
          <a:prstGeom prst="rect">
            <a:avLst/>
          </a:prstGeom>
        </p:spPr>
      </p:pic>
      <p:pic>
        <p:nvPicPr>
          <p:cNvPr id="31" name="oh no">
            <a:hlinkClick r:id="" action="ppaction://media"/>
            <a:extLst>
              <a:ext uri="{FF2B5EF4-FFF2-40B4-BE49-F238E27FC236}">
                <a16:creationId xmlns:a16="http://schemas.microsoft.com/office/drawing/2014/main" id="{9275B9F0-A58B-4999-80DE-C6CC60459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4865" y="1573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2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125E-6 7.40741E-7 L 0.09401 -0.29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2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115" y="-156012"/>
            <a:ext cx="12225053" cy="71700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36961" y="407641"/>
            <a:ext cx="9136635" cy="3089775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ts val="3990"/>
                </a:lnSpc>
                <a:spcBef>
                  <a:spcPts val="0"/>
                </a:spcBef>
                <a:spcAft>
                  <a:spcPts val="59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26 : 5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60535" y="3336691"/>
            <a:ext cx="12501906" cy="397465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幼圆" panose="02010509060101010101" pitchFamily="49" charset="-122"/>
                  <a:cs typeface="+mn-cs"/>
                  <a:sym typeface="Arial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幼圆" panose="02010509060101010101" pitchFamily="49" charset="-122"/>
                <a:cs typeface="+mn-cs"/>
                <a:sym typeface="Arial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4341" y="4684808"/>
            <a:ext cx="12174569" cy="2176410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幼圆" panose="02010509060101010101" pitchFamily="49" charset="-122"/>
              <a:cs typeface="+mn-cs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860" y="3443271"/>
            <a:ext cx="1991536" cy="2172034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2173" y="5306143"/>
            <a:ext cx="12197504" cy="188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0535" y="5809694"/>
            <a:ext cx="12197504" cy="122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75" y="3421457"/>
            <a:ext cx="1991536" cy="217203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0627" y="4347849"/>
            <a:ext cx="633246" cy="625234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2640377" y="5366358"/>
            <a:ext cx="3067522" cy="126224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Arial"/>
                <a:sym typeface="Arial"/>
              </a:rPr>
              <a:t>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6141916" y="5366358"/>
            <a:ext cx="3296204" cy="126224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  (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3641" y="4785531"/>
            <a:ext cx="591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21970" y="4785531"/>
            <a:ext cx="591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14" y="2207123"/>
            <a:ext cx="2548125" cy="13865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465962" flipH="1">
            <a:off x="3786297" y="733052"/>
            <a:ext cx="493182" cy="576036"/>
          </a:xfrm>
          <a:prstGeom prst="rect">
            <a:avLst/>
          </a:prstGeom>
        </p:spPr>
      </p:pic>
      <p:pic>
        <p:nvPicPr>
          <p:cNvPr id="31" name="oh no">
            <a:hlinkClick r:id="" action="ppaction://media"/>
            <a:extLst>
              <a:ext uri="{FF2B5EF4-FFF2-40B4-BE49-F238E27FC236}">
                <a16:creationId xmlns:a16="http://schemas.microsoft.com/office/drawing/2014/main" id="{695BF399-AE9D-4F9B-8558-477AFC21A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4865" y="1573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2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花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618412" y="-12065"/>
            <a:ext cx="4551665" cy="2696444"/>
          </a:xfrm>
          <a:prstGeom prst="rect">
            <a:avLst/>
          </a:prstGeom>
        </p:spPr>
      </p:pic>
      <p:pic>
        <p:nvPicPr>
          <p:cNvPr id="3" name="图片 4" descr="花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045" y="4135416"/>
            <a:ext cx="6067021" cy="2538036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682882" y="1565150"/>
            <a:ext cx="9256253" cy="3540812"/>
            <a:chOff x="5261" y="3406"/>
            <a:chExt cx="8762" cy="4034"/>
          </a:xfrm>
        </p:grpSpPr>
        <p:grpSp>
          <p:nvGrpSpPr>
            <p:cNvPr id="5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7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图片 17" descr="花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41" y="78235"/>
            <a:ext cx="2623225" cy="2364556"/>
          </a:xfrm>
          <a:prstGeom prst="rect">
            <a:avLst/>
          </a:prstGeom>
        </p:spPr>
      </p:pic>
      <p:pic>
        <p:nvPicPr>
          <p:cNvPr id="16" name="图片 23" descr="花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973" y="815636"/>
            <a:ext cx="883031" cy="889754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972" y="4572355"/>
            <a:ext cx="4202647" cy="208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A27DA7-BDD2-A9B2-BF88-948BE77D1ED2}"/>
              </a:ext>
            </a:extLst>
          </p:cNvPr>
          <p:cNvSpPr txBox="1"/>
          <p:nvPr/>
        </p:nvSpPr>
        <p:spPr>
          <a:xfrm>
            <a:off x="1835641" y="2322410"/>
            <a:ext cx="7288489" cy="131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78255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A042B53-4EEC-4718-A1C5-6B2ED83269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5573"/>
          <a:stretch/>
        </p:blipFill>
        <p:spPr>
          <a:xfrm rot="5400000">
            <a:off x="2955756" y="-2839724"/>
            <a:ext cx="6724892" cy="1263957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2" y="1535112"/>
            <a:ext cx="4220115" cy="532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76898" y="2590800"/>
            <a:ext cx="6553200" cy="1108185"/>
          </a:xfrm>
          <a:prstGeom prst="rect">
            <a:avLst/>
          </a:prstGeom>
          <a:noFill/>
        </p:spPr>
        <p:txBody>
          <a:bodyPr wrap="square" lIns="91373" tIns="45687" rIns="91373" bIns="45687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 BIỆT CÁC EM!</a:t>
            </a:r>
          </a:p>
        </p:txBody>
      </p:sp>
      <p:pic>
        <p:nvPicPr>
          <p:cNvPr id="5" name="图片 17" descr="花">
            <a:extLst>
              <a:ext uri="{FF2B5EF4-FFF2-40B4-BE49-F238E27FC236}">
                <a16:creationId xmlns:a16="http://schemas.microsoft.com/office/drawing/2014/main" id="{4BD83C72-DC57-091A-E7F3-AD3CC7AE9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194" y="-304800"/>
            <a:ext cx="245532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" y="8485"/>
            <a:ext cx="12161838" cy="6841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05614" y="3301519"/>
            <a:ext cx="1801962" cy="3423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689575" y="344595"/>
            <a:ext cx="1241312" cy="2496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30836" y="55266"/>
            <a:ext cx="941098" cy="19308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80891" y="2435050"/>
            <a:ext cx="3065439" cy="4770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86424" y="-1385487"/>
            <a:ext cx="1916935" cy="3095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67504" y="-2060439"/>
            <a:ext cx="2391207" cy="4109602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325" y="288055"/>
            <a:ext cx="4944467" cy="298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07645" y="3211275"/>
            <a:ext cx="1390206" cy="2312854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724" y="3538152"/>
            <a:ext cx="1149343" cy="69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01425" y="1367958"/>
            <a:ext cx="4055479" cy="765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4389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9323" y="5975385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6746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" y="8483"/>
            <a:ext cx="12161838" cy="6841034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087450" y="217515"/>
            <a:ext cx="2033361" cy="57008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394" b="1" kern="0" dirty="0" err="1">
                <a:solidFill>
                  <a:srgbClr val="008000"/>
                </a:solidFill>
                <a:latin typeface="Arial"/>
                <a:sym typeface="Arial"/>
              </a:rPr>
              <a:t>Khám</a:t>
            </a:r>
            <a:r>
              <a:rPr lang="en-US" sz="2394" b="1" kern="0" dirty="0">
                <a:solidFill>
                  <a:srgbClr val="008000"/>
                </a:solidFill>
                <a:latin typeface="Arial"/>
                <a:sym typeface="Arial"/>
              </a:rPr>
              <a:t> </a:t>
            </a:r>
            <a:r>
              <a:rPr lang="en-US" sz="2394" b="1" kern="0" dirty="0" err="1">
                <a:solidFill>
                  <a:srgbClr val="008000"/>
                </a:solidFill>
                <a:latin typeface="Arial"/>
                <a:sym typeface="Arial"/>
              </a:rPr>
              <a:t>phá</a:t>
            </a:r>
            <a:endParaRPr lang="en-US" sz="2394" b="1" kern="0" dirty="0">
              <a:solidFill>
                <a:srgbClr val="008000"/>
              </a:solidFill>
              <a:latin typeface="Arial"/>
              <a:sym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1" y="2476055"/>
            <a:ext cx="1801962" cy="34237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04" y="1162225"/>
            <a:ext cx="1698459" cy="34159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642" y="1777153"/>
            <a:ext cx="1727759" cy="3764180"/>
          </a:xfrm>
          <a:prstGeom prst="rect">
            <a:avLst/>
          </a:prstGeom>
        </p:spPr>
      </p:pic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1516958" y="5642790"/>
            <a:ext cx="826511" cy="43435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394" b="1" kern="0" dirty="0" err="1">
                <a:solidFill>
                  <a:srgbClr val="008000"/>
                </a:solidFill>
                <a:latin typeface="Arial"/>
                <a:sym typeface="Arial"/>
              </a:rPr>
              <a:t>Khỉ</a:t>
            </a:r>
            <a:endParaRPr lang="en-US" sz="2394" b="1" kern="0" dirty="0">
              <a:solidFill>
                <a:srgbClr val="008000"/>
              </a:solidFill>
              <a:latin typeface="Arial"/>
              <a:sym typeface="Arial"/>
            </a:endParaRPr>
          </a:p>
        </p:txBody>
      </p:sp>
      <p:sp>
        <p:nvSpPr>
          <p:cNvPr id="29" name="Rounded Rectangle 28">
            <a:hlinkClick r:id="rId9" action="ppaction://hlinksldjump"/>
          </p:cNvPr>
          <p:cNvSpPr/>
          <p:nvPr/>
        </p:nvSpPr>
        <p:spPr>
          <a:xfrm>
            <a:off x="4822382" y="4589052"/>
            <a:ext cx="1465180" cy="4374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394" b="1" kern="0" dirty="0" err="1">
                <a:solidFill>
                  <a:srgbClr val="008000"/>
                </a:solidFill>
                <a:latin typeface="Arial"/>
                <a:sym typeface="Arial"/>
              </a:rPr>
              <a:t>Tê</a:t>
            </a:r>
            <a:r>
              <a:rPr lang="en-US" sz="2394" b="1" kern="0" dirty="0">
                <a:solidFill>
                  <a:srgbClr val="008000"/>
                </a:solidFill>
                <a:latin typeface="Arial"/>
                <a:sym typeface="Arial"/>
              </a:rPr>
              <a:t> </a:t>
            </a:r>
            <a:r>
              <a:rPr lang="en-US" sz="2394" b="1" kern="0" dirty="0" err="1">
                <a:solidFill>
                  <a:srgbClr val="008000"/>
                </a:solidFill>
                <a:latin typeface="Arial"/>
                <a:sym typeface="Arial"/>
              </a:rPr>
              <a:t>giác</a:t>
            </a:r>
            <a:endParaRPr lang="en-US" sz="2394" b="1" kern="0" dirty="0">
              <a:solidFill>
                <a:srgbClr val="008000"/>
              </a:solidFill>
              <a:latin typeface="Arial"/>
              <a:sym typeface="Arial"/>
            </a:endParaRPr>
          </a:p>
        </p:txBody>
      </p:sp>
      <p:sp>
        <p:nvSpPr>
          <p:cNvPr id="30" name="Rounded Rectangle 29">
            <a:hlinkClick r:id="rId10" action="ppaction://hlinksldjump"/>
          </p:cNvPr>
          <p:cNvSpPr/>
          <p:nvPr/>
        </p:nvSpPr>
        <p:spPr>
          <a:xfrm>
            <a:off x="8680466" y="5514367"/>
            <a:ext cx="1628714" cy="3455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</a:pPr>
            <a:r>
              <a:rPr lang="en-US" sz="2195" b="1" kern="0" dirty="0" err="1">
                <a:solidFill>
                  <a:srgbClr val="008000"/>
                </a:solidFill>
                <a:latin typeface="Arial"/>
                <a:sym typeface="Arial"/>
              </a:rPr>
              <a:t>Ngựa</a:t>
            </a:r>
            <a:r>
              <a:rPr lang="en-US" sz="2195" b="1" kern="0" dirty="0">
                <a:solidFill>
                  <a:srgbClr val="008000"/>
                </a:solidFill>
                <a:latin typeface="Arial"/>
                <a:sym typeface="Arial"/>
              </a:rPr>
              <a:t> </a:t>
            </a:r>
            <a:r>
              <a:rPr lang="en-US" sz="2195" b="1" kern="0" dirty="0" err="1">
                <a:solidFill>
                  <a:srgbClr val="008000"/>
                </a:solidFill>
                <a:latin typeface="Arial"/>
                <a:sym typeface="Arial"/>
              </a:rPr>
              <a:t>vằn</a:t>
            </a:r>
            <a:endParaRPr lang="en-US" sz="2195" b="1" kern="0" dirty="0">
              <a:solidFill>
                <a:srgbClr val="008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91529E-7 1.85185E-6 L 0.0124 -1.02107 " pathEditMode="relative" rAng="0" ptsTypes="AA">
                                      <p:cBhvr>
                                        <p:cTn id="27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7694E-6 1.48148E-6 L -0.00235 -0.7882 " pathEditMode="relative" rAng="0" ptsTypes="AA">
                                      <p:cBhvr>
                                        <p:cTn id="32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16329E-7 -4.81481E-6 L -0.01083 -0.98865 " pathEditMode="relative" rAng="0" ptsTypes="AA">
                                      <p:cBhvr>
                                        <p:cTn id="37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9291" y="-1115225"/>
            <a:ext cx="16187406" cy="910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1100" y="4260863"/>
            <a:ext cx="2322843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72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12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78355" y="8485"/>
            <a:ext cx="1801962" cy="34237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012" y="2065420"/>
            <a:ext cx="6587060" cy="1063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 </a:t>
            </a:r>
            <a:r>
              <a:rPr lang="en-US" sz="4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gấp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lên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4 </a:t>
            </a:r>
            <a:r>
              <a:rPr lang="en-US" sz="4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lần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được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" y="8484"/>
            <a:ext cx="12161838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17693" y="21510"/>
            <a:ext cx="1765386" cy="3550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C917D7-3C2B-4B76-91F7-AF4A1CC261B1}"/>
              </a:ext>
            </a:extLst>
          </p:cNvPr>
          <p:cNvSpPr txBox="1"/>
          <p:nvPr/>
        </p:nvSpPr>
        <p:spPr>
          <a:xfrm>
            <a:off x="3579812" y="2365567"/>
            <a:ext cx="6415539" cy="1063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 </a:t>
            </a:r>
            <a:r>
              <a:rPr lang="en-US" sz="4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gấp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lên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5 </a:t>
            </a:r>
            <a:r>
              <a:rPr lang="en-US" sz="4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lần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được</a:t>
            </a:r>
            <a:r>
              <a:rPr lang="en-US" sz="4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B1B21D-8BF1-469D-B68D-256B993EB79A}"/>
              </a:ext>
            </a:extLst>
          </p:cNvPr>
          <p:cNvSpPr txBox="1"/>
          <p:nvPr/>
        </p:nvSpPr>
        <p:spPr>
          <a:xfrm>
            <a:off x="5101100" y="3974005"/>
            <a:ext cx="2322843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72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" y="8484"/>
            <a:ext cx="12161838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71561" y="8484"/>
            <a:ext cx="1727759" cy="3764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3D4100-60AD-499C-B82F-62D866D1A436}"/>
              </a:ext>
            </a:extLst>
          </p:cNvPr>
          <p:cNvSpPr txBox="1"/>
          <p:nvPr/>
        </p:nvSpPr>
        <p:spPr>
          <a:xfrm>
            <a:off x="3275012" y="1911046"/>
            <a:ext cx="67603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cái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kẹo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cô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3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Theo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mỗi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được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mấy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cái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kẹo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cô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còn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lại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mấy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cái</a:t>
            </a:r>
            <a:r>
              <a:rPr lang="en-US" sz="4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BE3F6E-2E4D-4A26-A673-756B8CFA67A0}"/>
              </a:ext>
            </a:extLst>
          </p:cNvPr>
          <p:cNvSpPr txBox="1"/>
          <p:nvPr/>
        </p:nvSpPr>
        <p:spPr>
          <a:xfrm>
            <a:off x="2814784" y="4876800"/>
            <a:ext cx="6283736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40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Mỗi </a:t>
            </a:r>
            <a:r>
              <a:rPr lang="en-US" sz="4000" b="1" kern="0" dirty="0" err="1">
                <a:solidFill>
                  <a:srgbClr val="0000FF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Arial"/>
                <a:cs typeface="Arial"/>
                <a:sym typeface="Arial"/>
              </a:rPr>
              <a:t>được</a:t>
            </a:r>
            <a:r>
              <a:rPr lang="en-US" sz="40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 3 </a:t>
            </a:r>
            <a:r>
              <a:rPr lang="en-US" sz="4000" b="1" kern="0" dirty="0" err="1">
                <a:solidFill>
                  <a:srgbClr val="0000FF"/>
                </a:solidFill>
                <a:latin typeface="Arial"/>
                <a:cs typeface="Arial"/>
                <a:sym typeface="Arial"/>
              </a:rPr>
              <a:t>cái</a:t>
            </a:r>
            <a:r>
              <a:rPr lang="en-US" sz="40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. </a:t>
            </a:r>
          </a:p>
          <a:p>
            <a:pPr algn="ctr" defTabSz="914400">
              <a:buClr>
                <a:srgbClr val="000000"/>
              </a:buClr>
            </a:pPr>
            <a:r>
              <a:rPr lang="en-US" sz="4000" b="1" kern="0" dirty="0" err="1">
                <a:solidFill>
                  <a:srgbClr val="0000FF"/>
                </a:solidFill>
                <a:latin typeface="Arial"/>
                <a:cs typeface="Arial"/>
                <a:sym typeface="Arial"/>
              </a:rPr>
              <a:t>Cô</a:t>
            </a:r>
            <a:r>
              <a:rPr lang="en-US" sz="40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Arial"/>
                <a:cs typeface="Arial"/>
                <a:sym typeface="Arial"/>
              </a:rPr>
              <a:t>còn</a:t>
            </a:r>
            <a:r>
              <a:rPr lang="en-US" sz="40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Arial"/>
                <a:cs typeface="Arial"/>
                <a:sym typeface="Arial"/>
              </a:rPr>
              <a:t>lại</a:t>
            </a:r>
            <a:r>
              <a:rPr lang="en-US" sz="40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 1 </a:t>
            </a:r>
            <a:r>
              <a:rPr lang="en-US" sz="4000" b="1" kern="0" dirty="0" err="1">
                <a:solidFill>
                  <a:srgbClr val="0000FF"/>
                </a:solidFill>
                <a:latin typeface="Arial"/>
                <a:cs typeface="Arial"/>
                <a:sym typeface="Arial"/>
              </a:rPr>
              <a:t>cái</a:t>
            </a:r>
            <a:r>
              <a:rPr lang="en-US" sz="40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66" y="893"/>
            <a:ext cx="12255256" cy="6969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50" y="273516"/>
            <a:ext cx="11807924" cy="6310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1416" y="716679"/>
            <a:ext cx="9182948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599" b="1" dirty="0" err="1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</a:rPr>
              <a:t>Thứ</a:t>
            </a:r>
            <a:r>
              <a:rPr lang="en-US" sz="3599" b="1" dirty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</a:rPr>
              <a:t> ….. </a:t>
            </a:r>
            <a:r>
              <a:rPr lang="en-US" sz="3599" b="1" dirty="0" err="1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</a:rPr>
              <a:t>ngày</a:t>
            </a:r>
            <a:r>
              <a:rPr lang="en-US" sz="3599" b="1" dirty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</a:rPr>
              <a:t> …. </a:t>
            </a:r>
            <a:r>
              <a:rPr lang="en-US" sz="3599" b="1" dirty="0" err="1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</a:rPr>
              <a:t>tháng</a:t>
            </a:r>
            <a:r>
              <a:rPr lang="en-US" sz="3599" b="1" dirty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</a:rPr>
              <a:t> … </a:t>
            </a:r>
            <a:r>
              <a:rPr lang="en-US" sz="3599" b="1" dirty="0" err="1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</a:rPr>
              <a:t>năm</a:t>
            </a:r>
            <a:r>
              <a:rPr lang="en-US" sz="3599" b="1" dirty="0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36482" y="1482922"/>
            <a:ext cx="6830928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599" b="1" dirty="0" err="1">
                <a:solidFill>
                  <a:prstClr val="white">
                    <a:lumMod val="95000"/>
                  </a:prstClr>
                </a:solidFill>
                <a:latin typeface="HP001 4 hàng" panose="020B0603050302020204" pitchFamily="34" charset="0"/>
              </a:rPr>
              <a:t>Toán</a:t>
            </a:r>
            <a:endParaRPr lang="en-US" sz="3599" b="1" dirty="0">
              <a:solidFill>
                <a:prstClr val="white">
                  <a:lumMod val="95000"/>
                </a:prstClr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6315" y="2249166"/>
            <a:ext cx="10809134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spcAft>
                <a:spcPts val="1496"/>
              </a:spcAft>
              <a:defRPr/>
            </a:pPr>
            <a:r>
              <a:rPr lang="en-US" sz="3599" b="1" dirty="0" err="1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Bài</a:t>
            </a:r>
            <a:r>
              <a:rPr lang="en-US" sz="3599" b="1" dirty="0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 25: </a:t>
            </a:r>
            <a:r>
              <a:rPr lang="en-US" sz="3599" b="1" dirty="0" err="1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Phép</a:t>
            </a:r>
            <a:r>
              <a:rPr lang="en-US" sz="3599" b="1" dirty="0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 chia </a:t>
            </a:r>
            <a:r>
              <a:rPr lang="en-US" sz="3599" b="1" dirty="0" err="1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hết</a:t>
            </a:r>
            <a:r>
              <a:rPr lang="en-US" sz="3599" b="1" dirty="0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, </a:t>
            </a:r>
            <a:r>
              <a:rPr lang="en-US" sz="3599" b="1" dirty="0" err="1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phép</a:t>
            </a:r>
            <a:r>
              <a:rPr lang="en-US" sz="3599" b="1" dirty="0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 chia </a:t>
            </a:r>
            <a:r>
              <a:rPr lang="en-US" sz="3599" b="1" dirty="0" err="1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có</a:t>
            </a:r>
            <a:r>
              <a:rPr lang="en-US" sz="3599" b="1" dirty="0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 </a:t>
            </a:r>
            <a:r>
              <a:rPr lang="en-US" sz="3599" b="1" dirty="0" err="1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dư</a:t>
            </a:r>
            <a:r>
              <a:rPr lang="en-US" sz="3599" b="1" dirty="0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 (</a:t>
            </a:r>
            <a:r>
              <a:rPr lang="en-US" sz="3599" b="1" dirty="0" err="1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Tiết</a:t>
            </a:r>
            <a:r>
              <a:rPr lang="en-US" sz="3599" b="1" dirty="0">
                <a:solidFill>
                  <a:srgbClr val="FFFF00"/>
                </a:solidFill>
                <a:latin typeface="HP001 4H" panose="020B0603050302020204" pitchFamily="34" charset="0"/>
                <a:ea typeface="HP001" panose="020B0604020202020204" charset="0"/>
              </a:rPr>
              <a:t> 1)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4EF052-D48B-4809-9506-3454C5214F34}"/>
              </a:ext>
            </a:extLst>
          </p:cNvPr>
          <p:cNvCxnSpPr>
            <a:cxnSpLocks/>
          </p:cNvCxnSpPr>
          <p:nvPr/>
        </p:nvCxnSpPr>
        <p:spPr>
          <a:xfrm>
            <a:off x="3100414" y="1956925"/>
            <a:ext cx="993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27863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花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8248833" y="-12066"/>
            <a:ext cx="3921244" cy="2000715"/>
          </a:xfrm>
          <a:prstGeom prst="rect">
            <a:avLst/>
          </a:prstGeom>
        </p:spPr>
      </p:pic>
      <p:pic>
        <p:nvPicPr>
          <p:cNvPr id="3" name="图片 4" descr="花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5953" y="4542339"/>
            <a:ext cx="5543566" cy="2289270"/>
          </a:xfrm>
          <a:prstGeom prst="rect">
            <a:avLst/>
          </a:prstGeom>
        </p:spPr>
      </p:pic>
      <p:grpSp>
        <p:nvGrpSpPr>
          <p:cNvPr id="4" name="组合 11"/>
          <p:cNvGrpSpPr/>
          <p:nvPr/>
        </p:nvGrpSpPr>
        <p:grpSpPr>
          <a:xfrm>
            <a:off x="682882" y="1565150"/>
            <a:ext cx="9256253" cy="3540812"/>
            <a:chOff x="5261" y="3406"/>
            <a:chExt cx="8762" cy="4034"/>
          </a:xfrm>
        </p:grpSpPr>
        <p:grpSp>
          <p:nvGrpSpPr>
            <p:cNvPr id="5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7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图片 17" descr="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745" y="-55333"/>
            <a:ext cx="2563535" cy="2310752"/>
          </a:xfrm>
          <a:prstGeom prst="rect">
            <a:avLst/>
          </a:prstGeom>
        </p:spPr>
      </p:pic>
      <p:pic>
        <p:nvPicPr>
          <p:cNvPr id="16" name="图片 23" descr="花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848" y="1115965"/>
            <a:ext cx="1153501" cy="1162283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927" y="4869352"/>
            <a:ext cx="3650565" cy="198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4AC95E-1C18-91F4-B75B-D499726D601E}"/>
              </a:ext>
            </a:extLst>
          </p:cNvPr>
          <p:cNvSpPr txBox="1"/>
          <p:nvPr/>
        </p:nvSpPr>
        <p:spPr>
          <a:xfrm>
            <a:off x="2151512" y="1988650"/>
            <a:ext cx="7288489" cy="2696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 ĐỘNG</a:t>
            </a:r>
          </a:p>
          <a:p>
            <a:pPr marL="0" marR="0" lvl="0" indent="0" algn="ctr" defTabSz="91211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705668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自定义 2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yutuwq5c">
      <a:majorFont>
        <a:latin typeface="字魂5号-无外润黑体"/>
        <a:ea typeface="字魂58号-创中黑"/>
        <a:cs typeface=""/>
      </a:majorFont>
      <a:minorFont>
        <a:latin typeface="字魂5号-无外润黑体"/>
        <a:ea typeface="字魂58号-创中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</TotalTime>
  <Words>439</Words>
  <Application>Microsoft Office PowerPoint</Application>
  <PresentationFormat>Custom</PresentationFormat>
  <Paragraphs>109</Paragraphs>
  <Slides>20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Anaheim</vt:lpstr>
      <vt:lpstr>Annie Use Your Telescope</vt:lpstr>
      <vt:lpstr>Arial</vt:lpstr>
      <vt:lpstr>Barlow Condensed</vt:lpstr>
      <vt:lpstr>Barriecito</vt:lpstr>
      <vt:lpstr>Boogaloo</vt:lpstr>
      <vt:lpstr>Calibri</vt:lpstr>
      <vt:lpstr>Calibri Light</vt:lpstr>
      <vt:lpstr>Dekko</vt:lpstr>
      <vt:lpstr>Exo</vt:lpstr>
      <vt:lpstr>Georgia</vt:lpstr>
      <vt:lpstr>HP001 4 hàng</vt:lpstr>
      <vt:lpstr>HP001 4H</vt:lpstr>
      <vt:lpstr>Lato</vt:lpstr>
      <vt:lpstr>Open Sans</vt:lpstr>
      <vt:lpstr>RocknRoll One</vt:lpstr>
      <vt:lpstr>Times New Roman</vt:lpstr>
      <vt:lpstr>2_Office Theme</vt:lpstr>
      <vt:lpstr>3_Office Theme</vt:lpstr>
      <vt:lpstr>Math Subject for Middle School - 7th Grade: Ratio, Proportion and Percent by Slidesgo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Ngoc Lan</cp:lastModifiedBy>
  <cp:revision>102</cp:revision>
  <dcterms:created xsi:type="dcterms:W3CDTF">2021-09-17T10:51:51Z</dcterms:created>
  <dcterms:modified xsi:type="dcterms:W3CDTF">2022-06-10T08:46:04Z</dcterms:modified>
</cp:coreProperties>
</file>