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6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7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8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9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1"/>
    <p:sldMasterId id="2147483700" r:id="rId2"/>
    <p:sldMasterId id="2147483712" r:id="rId3"/>
    <p:sldMasterId id="2147483716" r:id="rId4"/>
    <p:sldMasterId id="2147483720" r:id="rId5"/>
    <p:sldMasterId id="2147483724" r:id="rId6"/>
    <p:sldMasterId id="2147483728" r:id="rId7"/>
    <p:sldMasterId id="2147483732" r:id="rId8"/>
    <p:sldMasterId id="2147483736" r:id="rId9"/>
    <p:sldMasterId id="2147483740" r:id="rId10"/>
  </p:sldMasterIdLst>
  <p:notesMasterIdLst>
    <p:notesMasterId r:id="rId30"/>
  </p:notesMasterIdLst>
  <p:sldIdLst>
    <p:sldId id="310" r:id="rId11"/>
    <p:sldId id="311" r:id="rId12"/>
    <p:sldId id="314" r:id="rId13"/>
    <p:sldId id="317" r:id="rId14"/>
    <p:sldId id="316" r:id="rId15"/>
    <p:sldId id="275" r:id="rId16"/>
    <p:sldId id="301" r:id="rId17"/>
    <p:sldId id="274" r:id="rId18"/>
    <p:sldId id="318" r:id="rId19"/>
    <p:sldId id="319" r:id="rId20"/>
    <p:sldId id="320" r:id="rId21"/>
    <p:sldId id="321" r:id="rId22"/>
    <p:sldId id="302" r:id="rId23"/>
    <p:sldId id="303" r:id="rId24"/>
    <p:sldId id="305" r:id="rId25"/>
    <p:sldId id="306" r:id="rId26"/>
    <p:sldId id="322" r:id="rId27"/>
    <p:sldId id="323" r:id="rId28"/>
    <p:sldId id="32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4753"/>
    <a:srgbClr val="EF434F"/>
    <a:srgbClr val="EE5050"/>
    <a:srgbClr val="E6E6E6"/>
    <a:srgbClr val="EE4C4C"/>
    <a:srgbClr val="ED3F3F"/>
    <a:srgbClr val="FFCCFF"/>
    <a:srgbClr val="F48888"/>
    <a:srgbClr val="FF99FF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15" autoAdjust="0"/>
    <p:restoredTop sz="86111" autoAdjust="0"/>
  </p:normalViewPr>
  <p:slideViewPr>
    <p:cSldViewPr snapToGrid="0">
      <p:cViewPr varScale="1">
        <p:scale>
          <a:sx n="62" d="100"/>
          <a:sy n="62" d="100"/>
        </p:scale>
        <p:origin x="124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05654D-7E58-4EA8-B2A9-095EFBB33EBD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05120C-921E-4818-A7F4-45438B0C9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81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Google Shape;1695;g997bf304f4_1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6" name="Google Shape;1696;g997bf304f4_1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57348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319211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07210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Trong khu rừng có rất nhiều hạt dẻ, chúng ta hãy cùng giúp bạn sóc nhặt hạt dẻ bẳng cách trả lời đúng các câu hỏi của cô nhé</a:t>
            </a:r>
          </a:p>
          <a:p>
            <a:r>
              <a:rPr lang="x-none" dirty="0"/>
              <a:t>Cô khen các em đã nhớ và biết cách sử dụng các đồ dùng học tập của môn Toán.</a:t>
            </a:r>
          </a:p>
          <a:p>
            <a:r>
              <a:rPr lang="x-none" dirty="0"/>
              <a:t>click con sóc để đến </a:t>
            </a:r>
            <a:r>
              <a:rPr lang="x-none"/>
              <a:t>slide </a:t>
            </a:r>
            <a:r>
              <a:rPr lang="en-US"/>
              <a:t>bài mới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027076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752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6620506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9100824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" name="Google Shape;1660;gf72f9837cb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1" name="Google Shape;1661;gf72f9837cb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332241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758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350573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14419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Relationship Id="rId4" Type="http://schemas.microsoft.com/office/2007/relationships/hdphoto" Target="../media/hdphoto1.wdp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940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54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177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1632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6246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06816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rush"/>
      </p:transition>
    </mc:Choice>
    <mc:Fallback xmlns="">
      <p:transition spd="slow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84" name="Google Shape;284;p7"/>
          <p:cNvGrpSpPr/>
          <p:nvPr userDrawn="1"/>
        </p:nvGrpSpPr>
        <p:grpSpPr>
          <a:xfrm flipH="1">
            <a:off x="557654" y="289310"/>
            <a:ext cx="11218568" cy="6022418"/>
            <a:chOff x="418241" y="216981"/>
            <a:chExt cx="8413926" cy="4516814"/>
          </a:xfrm>
        </p:grpSpPr>
        <p:sp>
          <p:nvSpPr>
            <p:cNvPr id="285" name="Google Shape;285;p7"/>
            <p:cNvSpPr/>
            <p:nvPr userDrawn="1"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2591908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54859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rush"/>
      </p:transition>
    </mc:Choice>
    <mc:Fallback xmlns="">
      <p:transition spd="slow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1" y="1122365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9" indent="0" algn="ctr">
              <a:buNone/>
              <a:defRPr sz="2000"/>
            </a:lvl2pPr>
            <a:lvl3pPr marL="914217" indent="0" algn="ctr">
              <a:buNone/>
              <a:defRPr sz="18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1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8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2022/7/27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87268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2022/7/27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39171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2" y="1709739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2022/7/27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8305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6981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2022/7/27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5335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0" y="365126"/>
            <a:ext cx="10515600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2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2022/7/27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3167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2022/7/27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58330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2022/7/27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97642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2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2022/7/27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84573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2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109" indent="0">
              <a:buNone/>
              <a:defRPr sz="2799"/>
            </a:lvl2pPr>
            <a:lvl3pPr marL="914217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1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2022/7/27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76983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2022/7/27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76041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2022/7/27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81969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4136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28330255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606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440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0845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99624287"/>
      </p:ext>
    </p:extLst>
  </p:cSld>
  <p:clrMapOvr>
    <a:masterClrMapping/>
  </p:clrMapOvr>
  <p:hf hd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0880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107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93637851"/>
      </p:ext>
    </p:extLst>
  </p:cSld>
  <p:clrMapOvr>
    <a:masterClrMapping/>
  </p:clrMapOvr>
  <p:hf hd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993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1681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46188456"/>
      </p:ext>
    </p:extLst>
  </p:cSld>
  <p:clrMapOvr>
    <a:masterClrMapping/>
  </p:clrMapOvr>
  <p:hf hd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259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8436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1199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53733456"/>
      </p:ext>
    </p:extLst>
  </p:cSld>
  <p:clrMapOvr>
    <a:masterClrMapping/>
  </p:clrMapOvr>
  <p:hf hd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3098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0358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11683976"/>
      </p:ext>
    </p:extLst>
  </p:cSld>
  <p:clrMapOvr>
    <a:masterClrMapping/>
  </p:clrMapOvr>
  <p:hf hd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4162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765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73805178"/>
      </p:ext>
    </p:extLst>
  </p:cSld>
  <p:clrMapOvr>
    <a:masterClrMapping/>
  </p:clrMapOvr>
  <p:hf hd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6580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144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4253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20668067"/>
      </p:ext>
    </p:extLst>
  </p:cSld>
  <p:clrMapOvr>
    <a:masterClrMapping/>
  </p:clrMapOvr>
  <p:hf hd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85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458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250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1925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rush"/>
      </p:transition>
    </mc:Choice>
    <mc:Fallback xmlns="">
      <p:transition spd="slow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528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336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9" r:id="rId15"/>
    <p:sldLayoutId id="2147483664" r:id="rId1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rush"/>
      </p:transition>
    </mc:Choice>
    <mc:Fallback xmlns="">
      <p:transition spd="slow" advTm="0">
        <p:fade/>
      </p:transition>
    </mc:Fallback>
  </mc:AlternateContent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印品黑体" panose="00000500000000000000" pitchFamily="2" charset="-122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624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1325563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2" y="6356351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4C4388EF-52D1-4258-9BE5-BCD010C7D4DE}" type="datetimeFigureOut">
              <a:rPr lang="zh-CN" altLang="en-US" smtClean="0"/>
              <a:pPr/>
              <a:t>2022/7/27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9707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554" indent="-228554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66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2771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599880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6989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097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14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229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788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730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378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154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697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slide" Target="slide4.xml"/><Relationship Id="rId3" Type="http://schemas.openxmlformats.org/officeDocument/2006/relationships/slideLayout" Target="../slideLayouts/slideLayout7.xml"/><Relationship Id="rId7" Type="http://schemas.openxmlformats.org/officeDocument/2006/relationships/slide" Target="slide6.xml"/><Relationship Id="rId12" Type="http://schemas.openxmlformats.org/officeDocument/2006/relationships/slide" Target="slide3.xml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10.png"/><Relationship Id="rId5" Type="http://schemas.openxmlformats.org/officeDocument/2006/relationships/image" Target="../media/image5.jpg"/><Relationship Id="rId15" Type="http://schemas.openxmlformats.org/officeDocument/2006/relationships/image" Target="../media/image11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2.xml"/><Relationship Id="rId9" Type="http://schemas.microsoft.com/office/2007/relationships/hdphoto" Target="../media/hdphoto4.wdp"/><Relationship Id="rId14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slide" Target="slide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slide" Target="slide2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slide" Target="slide2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7" name="Picture 176">
            <a:extLst>
              <a:ext uri="{FF2B5EF4-FFF2-40B4-BE49-F238E27FC236}">
                <a16:creationId xmlns:a16="http://schemas.microsoft.com/office/drawing/2014/main" id="{5AD49E09-B674-B341-B794-78864FE16D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/>
        </p:blipFill>
        <p:spPr>
          <a:xfrm>
            <a:off x="7315201" y="3824041"/>
            <a:ext cx="2712945" cy="2169527"/>
          </a:xfrm>
          <a:prstGeom prst="rect">
            <a:avLst/>
          </a:prstGeom>
        </p:spPr>
      </p:pic>
      <p:sp>
        <p:nvSpPr>
          <p:cNvPr id="178" name="Rectangle 177">
            <a:extLst>
              <a:ext uri="{FF2B5EF4-FFF2-40B4-BE49-F238E27FC236}">
                <a16:creationId xmlns:a16="http://schemas.microsoft.com/office/drawing/2014/main" id="{19F8ED75-7C65-3A49-8C6F-07C743460807}"/>
              </a:ext>
            </a:extLst>
          </p:cNvPr>
          <p:cNvSpPr/>
          <p:nvPr/>
        </p:nvSpPr>
        <p:spPr>
          <a:xfrm>
            <a:off x="1219200" y="838200"/>
            <a:ext cx="9897536" cy="1870214"/>
          </a:xfrm>
          <a:prstGeom prst="rect">
            <a:avLst/>
          </a:prstGeom>
          <a:solidFill>
            <a:schemeClr val="bg1">
              <a:alpha val="90535"/>
            </a:schemeClr>
          </a:solidFill>
        </p:spPr>
        <p:txBody>
          <a:bodyPr wrap="square" lIns="68410" tIns="34206" rIns="68410" bIns="34206">
            <a:spAutoFit/>
          </a:bodyPr>
          <a:lstStyle/>
          <a:p>
            <a:pPr algn="ctr" eaLnBrk="1" hangingPunct="1">
              <a:defRPr/>
            </a:pPr>
            <a:r>
              <a:rPr lang="en-US" sz="5852" b="1" dirty="0" err="1">
                <a:solidFill>
                  <a:schemeClr val="accent6">
                    <a:lumMod val="25000"/>
                  </a:schemeClr>
                </a:solidFill>
              </a:rPr>
              <a:t>Trò</a:t>
            </a:r>
            <a:r>
              <a:rPr lang="en-US" sz="5852" b="1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5852" b="1" dirty="0" err="1">
                <a:solidFill>
                  <a:schemeClr val="accent6">
                    <a:lumMod val="25000"/>
                  </a:schemeClr>
                </a:solidFill>
              </a:rPr>
              <a:t>chơi</a:t>
            </a:r>
            <a:endParaRPr lang="en-US" sz="5852" b="1" dirty="0">
              <a:solidFill>
                <a:schemeClr val="accent6">
                  <a:lumMod val="25000"/>
                </a:schemeClr>
              </a:solidFill>
            </a:endParaRPr>
          </a:p>
          <a:p>
            <a:pPr algn="ctr" eaLnBrk="1" hangingPunct="1">
              <a:defRPr/>
            </a:pPr>
            <a:r>
              <a:rPr lang="en-US" sz="5852" b="1" dirty="0">
                <a:solidFill>
                  <a:srgbClr val="B44800"/>
                </a:solidFill>
              </a:rPr>
              <a:t>SÓC NÂU TÌM HẠT DẺ</a:t>
            </a:r>
          </a:p>
        </p:txBody>
      </p:sp>
      <p:pic>
        <p:nvPicPr>
          <p:cNvPr id="179" name="Picture 17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C98ABA0-2F55-7044-8F50-A7F03ED13B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9630" b="85926" l="52800" r="72400">
                        <a14:foregroundMark x1="71300" y1="77407" x2="71300" y2="77407"/>
                        <a14:foregroundMark x1="71300" y1="77407" x2="71300" y2="77407"/>
                        <a14:foregroundMark x1="71900" y1="77222" x2="71900" y2="77222"/>
                        <a14:foregroundMark x1="71900" y1="77222" x2="71900" y2="77222"/>
                        <a14:foregroundMark x1="71900" y1="75000" x2="71900" y2="75000"/>
                        <a14:foregroundMark x1="71900" y1="75000" x2="71900" y2="75000"/>
                        <a14:foregroundMark x1="71300" y1="76204" x2="71300" y2="76204"/>
                        <a14:foregroundMark x1="71300" y1="76204" x2="71300" y2="76204"/>
                        <a14:foregroundMark x1="71900" y1="76389" x2="71900" y2="76389"/>
                        <a14:foregroundMark x1="71900" y1="76389" x2="71900" y2="76389"/>
                        <a14:foregroundMark x1="72200" y1="74630" x2="72200" y2="74630"/>
                        <a14:foregroundMark x1="72200" y1="74630" x2="72200" y2="74630"/>
                        <a14:foregroundMark x1="72400" y1="74815" x2="72400" y2="74815"/>
                        <a14:foregroundMark x1="72400" y1="74815" x2="72400" y2="74815"/>
                        <a14:backgroundMark x1="55100" y1="84444" x2="55100" y2="84444"/>
                        <a14:backgroundMark x1="55100" y1="84444" x2="55100" y2="8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66" t="67778" r="25762" b="12036"/>
          <a:stretch/>
        </p:blipFill>
        <p:spPr>
          <a:xfrm>
            <a:off x="5092166" y="4178484"/>
            <a:ext cx="2007669" cy="1841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6413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19200__18hiltc__pixel-game-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12DF012-8D07-4149-B501-115DBAEFE3BC}"/>
              </a:ext>
            </a:extLst>
          </p:cNvPr>
          <p:cNvGrpSpPr/>
          <p:nvPr/>
        </p:nvGrpSpPr>
        <p:grpSpPr>
          <a:xfrm>
            <a:off x="0" y="1"/>
            <a:ext cx="11612880" cy="2103120"/>
            <a:chOff x="2418754" y="1414573"/>
            <a:chExt cx="13947831" cy="420890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EC57D35-8AF5-42CB-890A-F6AC1E968364}"/>
                </a:ext>
              </a:extLst>
            </p:cNvPr>
            <p:cNvGrpSpPr/>
            <p:nvPr/>
          </p:nvGrpSpPr>
          <p:grpSpPr>
            <a:xfrm>
              <a:off x="2418754" y="1414573"/>
              <a:ext cx="13947831" cy="4208907"/>
              <a:chOff x="2418754" y="1414573"/>
              <a:chExt cx="13947831" cy="4208907"/>
            </a:xfrm>
          </p:grpSpPr>
          <p:sp>
            <p:nvSpPr>
              <p:cNvPr id="5" name="Freeform: Shape 29">
                <a:extLst>
                  <a:ext uri="{FF2B5EF4-FFF2-40B4-BE49-F238E27FC236}">
                    <a16:creationId xmlns:a16="http://schemas.microsoft.com/office/drawing/2014/main" id="{5D06FC3E-083F-4248-87A5-B7F0F3391183}"/>
                  </a:ext>
                </a:extLst>
              </p:cNvPr>
              <p:cNvSpPr/>
              <p:nvPr/>
            </p:nvSpPr>
            <p:spPr>
              <a:xfrm>
                <a:off x="2418754" y="1656473"/>
                <a:ext cx="13947831" cy="3967007"/>
              </a:xfrm>
              <a:custGeom>
                <a:avLst/>
                <a:gdLst>
                  <a:gd name="connsiteX0" fmla="*/ 3499968 w 3966701"/>
                  <a:gd name="connsiteY0" fmla="*/ 0 h 3967007"/>
                  <a:gd name="connsiteX1" fmla="*/ 465670 w 3966701"/>
                  <a:gd name="connsiteY1" fmla="*/ 0 h 3967007"/>
                  <a:gd name="connsiteX2" fmla="*/ 0 w 3966701"/>
                  <a:gd name="connsiteY2" fmla="*/ 465706 h 3967007"/>
                  <a:gd name="connsiteX3" fmla="*/ 0 w 3966701"/>
                  <a:gd name="connsiteY3" fmla="*/ 3501301 h 3967007"/>
                  <a:gd name="connsiteX4" fmla="*/ 465670 w 3966701"/>
                  <a:gd name="connsiteY4" fmla="*/ 3967008 h 3967007"/>
                  <a:gd name="connsiteX5" fmla="*/ 3501031 w 3966701"/>
                  <a:gd name="connsiteY5" fmla="*/ 3967008 h 3967007"/>
                  <a:gd name="connsiteX6" fmla="*/ 3966701 w 3966701"/>
                  <a:gd name="connsiteY6" fmla="*/ 3501301 h 3967007"/>
                  <a:gd name="connsiteX7" fmla="*/ 3966701 w 3966701"/>
                  <a:gd name="connsiteY7" fmla="*/ 465706 h 3967007"/>
                  <a:gd name="connsiteX8" fmla="*/ 3499968 w 3966701"/>
                  <a:gd name="connsiteY8" fmla="*/ 0 h 3967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966701" h="3967007">
                    <a:moveTo>
                      <a:pt x="3499968" y="0"/>
                    </a:moveTo>
                    <a:lnTo>
                      <a:pt x="465670" y="0"/>
                    </a:lnTo>
                    <a:cubicBezTo>
                      <a:pt x="208382" y="0"/>
                      <a:pt x="0" y="208398"/>
                      <a:pt x="0" y="465706"/>
                    </a:cubicBezTo>
                    <a:lnTo>
                      <a:pt x="0" y="3501301"/>
                    </a:lnTo>
                    <a:cubicBezTo>
                      <a:pt x="0" y="3757546"/>
                      <a:pt x="208382" y="3967008"/>
                      <a:pt x="465670" y="3967008"/>
                    </a:cubicBezTo>
                    <a:lnTo>
                      <a:pt x="3501031" y="3967008"/>
                    </a:lnTo>
                    <a:cubicBezTo>
                      <a:pt x="3757256" y="3967008"/>
                      <a:pt x="3966701" y="3758609"/>
                      <a:pt x="3966701" y="3501301"/>
                    </a:cubicBezTo>
                    <a:lnTo>
                      <a:pt x="3966701" y="465706"/>
                    </a:lnTo>
                    <a:cubicBezTo>
                      <a:pt x="3965638" y="208398"/>
                      <a:pt x="3757256" y="0"/>
                      <a:pt x="3499968" y="0"/>
                    </a:cubicBezTo>
                    <a:close/>
                  </a:path>
                </a:pathLst>
              </a:custGeom>
              <a:solidFill>
                <a:srgbClr val="ED1E79"/>
              </a:solidFill>
              <a:ln w="1062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" name="Freeform: Shape 30">
                <a:extLst>
                  <a:ext uri="{FF2B5EF4-FFF2-40B4-BE49-F238E27FC236}">
                    <a16:creationId xmlns:a16="http://schemas.microsoft.com/office/drawing/2014/main" id="{043840F3-4121-48FA-BF4B-7C60413252AA}"/>
                  </a:ext>
                </a:extLst>
              </p:cNvPr>
              <p:cNvSpPr/>
              <p:nvPr/>
            </p:nvSpPr>
            <p:spPr>
              <a:xfrm>
                <a:off x="2590800" y="1821277"/>
                <a:ext cx="13574538" cy="3637398"/>
              </a:xfrm>
              <a:custGeom>
                <a:avLst/>
                <a:gdLst>
                  <a:gd name="connsiteX0" fmla="*/ 3335176 w 3637117"/>
                  <a:gd name="connsiteY0" fmla="*/ 0 h 3637398"/>
                  <a:gd name="connsiteX1" fmla="*/ 300878 w 3637117"/>
                  <a:gd name="connsiteY1" fmla="*/ 0 h 3637398"/>
                  <a:gd name="connsiteX2" fmla="*/ 0 w 3637117"/>
                  <a:gd name="connsiteY2" fmla="*/ 300901 h 3637398"/>
                  <a:gd name="connsiteX3" fmla="*/ 0 w 3637117"/>
                  <a:gd name="connsiteY3" fmla="*/ 3336497 h 3637398"/>
                  <a:gd name="connsiteX4" fmla="*/ 300878 w 3637117"/>
                  <a:gd name="connsiteY4" fmla="*/ 3637398 h 3637398"/>
                  <a:gd name="connsiteX5" fmla="*/ 3336239 w 3637117"/>
                  <a:gd name="connsiteY5" fmla="*/ 3637398 h 3637398"/>
                  <a:gd name="connsiteX6" fmla="*/ 3637118 w 3637117"/>
                  <a:gd name="connsiteY6" fmla="*/ 3336497 h 3637398"/>
                  <a:gd name="connsiteX7" fmla="*/ 3637118 w 3637117"/>
                  <a:gd name="connsiteY7" fmla="*/ 300901 h 3637398"/>
                  <a:gd name="connsiteX8" fmla="*/ 3335176 w 3637117"/>
                  <a:gd name="connsiteY8" fmla="*/ 0 h 3637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37117" h="3637398">
                    <a:moveTo>
                      <a:pt x="3335176" y="0"/>
                    </a:moveTo>
                    <a:lnTo>
                      <a:pt x="300878" y="0"/>
                    </a:lnTo>
                    <a:cubicBezTo>
                      <a:pt x="135023" y="0"/>
                      <a:pt x="0" y="135034"/>
                      <a:pt x="0" y="300901"/>
                    </a:cubicBezTo>
                    <a:lnTo>
                      <a:pt x="0" y="3336497"/>
                    </a:lnTo>
                    <a:cubicBezTo>
                      <a:pt x="0" y="3502365"/>
                      <a:pt x="135023" y="3637398"/>
                      <a:pt x="300878" y="3637398"/>
                    </a:cubicBezTo>
                    <a:lnTo>
                      <a:pt x="3336239" y="3637398"/>
                    </a:lnTo>
                    <a:cubicBezTo>
                      <a:pt x="3502094" y="3637398"/>
                      <a:pt x="3637118" y="3502365"/>
                      <a:pt x="3637118" y="3336497"/>
                    </a:cubicBezTo>
                    <a:lnTo>
                      <a:pt x="3637118" y="300901"/>
                    </a:lnTo>
                    <a:cubicBezTo>
                      <a:pt x="3636054" y="135034"/>
                      <a:pt x="3501031" y="0"/>
                      <a:pt x="33351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062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grpSp>
            <p:nvGrpSpPr>
              <p:cNvPr id="7" name="Picture 2">
                <a:extLst>
                  <a:ext uri="{FF2B5EF4-FFF2-40B4-BE49-F238E27FC236}">
                    <a16:creationId xmlns:a16="http://schemas.microsoft.com/office/drawing/2014/main" id="{F071C5D3-52C0-44FA-A321-EDA4F6E3ADFD}"/>
                  </a:ext>
                </a:extLst>
              </p:cNvPr>
              <p:cNvGrpSpPr/>
              <p:nvPr/>
            </p:nvGrpSpPr>
            <p:grpSpPr>
              <a:xfrm>
                <a:off x="7987129" y="1414573"/>
                <a:ext cx="3053434" cy="543323"/>
                <a:chOff x="10354173" y="1936708"/>
                <a:chExt cx="3053434" cy="543323"/>
              </a:xfrm>
              <a:solidFill>
                <a:srgbClr val="FBB03B"/>
              </a:solidFill>
            </p:grpSpPr>
            <p:sp>
              <p:nvSpPr>
                <p:cNvPr id="8" name="Freeform: Shape 33">
                  <a:extLst>
                    <a:ext uri="{FF2B5EF4-FFF2-40B4-BE49-F238E27FC236}">
                      <a16:creationId xmlns:a16="http://schemas.microsoft.com/office/drawing/2014/main" id="{D4B801AD-09DB-4FD8-9489-B1F194C4AABF}"/>
                    </a:ext>
                  </a:extLst>
                </p:cNvPr>
                <p:cNvSpPr/>
                <p:nvPr/>
              </p:nvSpPr>
              <p:spPr>
                <a:xfrm>
                  <a:off x="10354173" y="1936708"/>
                  <a:ext cx="193497" cy="543323"/>
                </a:xfrm>
                <a:custGeom>
                  <a:avLst/>
                  <a:gdLst>
                    <a:gd name="connsiteX0" fmla="*/ 96749 w 193497"/>
                    <a:gd name="connsiteY0" fmla="*/ 0 h 543323"/>
                    <a:gd name="connsiteX1" fmla="*/ 0 w 193497"/>
                    <a:gd name="connsiteY1" fmla="*/ 96756 h 543323"/>
                    <a:gd name="connsiteX2" fmla="*/ 0 w 193497"/>
                    <a:gd name="connsiteY2" fmla="*/ 446567 h 543323"/>
                    <a:gd name="connsiteX3" fmla="*/ 96749 w 193497"/>
                    <a:gd name="connsiteY3" fmla="*/ 543324 h 543323"/>
                    <a:gd name="connsiteX4" fmla="*/ 193498 w 193497"/>
                    <a:gd name="connsiteY4" fmla="*/ 446567 h 543323"/>
                    <a:gd name="connsiteX5" fmla="*/ 193498 w 193497"/>
                    <a:gd name="connsiteY5" fmla="*/ 96756 h 543323"/>
                    <a:gd name="connsiteX6" fmla="*/ 96749 w 193497"/>
                    <a:gd name="connsiteY6" fmla="*/ 0 h 543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3497" h="543323">
                      <a:moveTo>
                        <a:pt x="96749" y="0"/>
                      </a:moveTo>
                      <a:cubicBezTo>
                        <a:pt x="43590" y="0"/>
                        <a:pt x="0" y="43593"/>
                        <a:pt x="0" y="96756"/>
                      </a:cubicBezTo>
                      <a:lnTo>
                        <a:pt x="0" y="446567"/>
                      </a:lnTo>
                      <a:cubicBezTo>
                        <a:pt x="0" y="499730"/>
                        <a:pt x="43590" y="543324"/>
                        <a:pt x="96749" y="543324"/>
                      </a:cubicBezTo>
                      <a:cubicBezTo>
                        <a:pt x="149907" y="543324"/>
                        <a:pt x="193498" y="499730"/>
                        <a:pt x="193498" y="446567"/>
                      </a:cubicBezTo>
                      <a:lnTo>
                        <a:pt x="193498" y="96756"/>
                      </a:lnTo>
                      <a:cubicBezTo>
                        <a:pt x="192434" y="43593"/>
                        <a:pt x="149907" y="0"/>
                        <a:pt x="96749" y="0"/>
                      </a:cubicBezTo>
                      <a:close/>
                    </a:path>
                  </a:pathLst>
                </a:custGeom>
                <a:solidFill>
                  <a:srgbClr val="FBB03B"/>
                </a:solidFill>
                <a:ln w="10623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9" name="Freeform: Shape 34">
                  <a:extLst>
                    <a:ext uri="{FF2B5EF4-FFF2-40B4-BE49-F238E27FC236}">
                      <a16:creationId xmlns:a16="http://schemas.microsoft.com/office/drawing/2014/main" id="{760EDF68-7374-412F-8FF9-3C4E06625E20}"/>
                    </a:ext>
                  </a:extLst>
                </p:cNvPr>
                <p:cNvSpPr/>
                <p:nvPr/>
              </p:nvSpPr>
              <p:spPr>
                <a:xfrm>
                  <a:off x="10762432" y="1936708"/>
                  <a:ext cx="193497" cy="543323"/>
                </a:xfrm>
                <a:custGeom>
                  <a:avLst/>
                  <a:gdLst>
                    <a:gd name="connsiteX0" fmla="*/ 96749 w 193497"/>
                    <a:gd name="connsiteY0" fmla="*/ 0 h 543323"/>
                    <a:gd name="connsiteX1" fmla="*/ 0 w 193497"/>
                    <a:gd name="connsiteY1" fmla="*/ 96756 h 543323"/>
                    <a:gd name="connsiteX2" fmla="*/ 0 w 193497"/>
                    <a:gd name="connsiteY2" fmla="*/ 446567 h 543323"/>
                    <a:gd name="connsiteX3" fmla="*/ 96749 w 193497"/>
                    <a:gd name="connsiteY3" fmla="*/ 543324 h 543323"/>
                    <a:gd name="connsiteX4" fmla="*/ 193498 w 193497"/>
                    <a:gd name="connsiteY4" fmla="*/ 446567 h 543323"/>
                    <a:gd name="connsiteX5" fmla="*/ 193498 w 193497"/>
                    <a:gd name="connsiteY5" fmla="*/ 96756 h 543323"/>
                    <a:gd name="connsiteX6" fmla="*/ 96749 w 193497"/>
                    <a:gd name="connsiteY6" fmla="*/ 0 h 543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3497" h="543323">
                      <a:moveTo>
                        <a:pt x="96749" y="0"/>
                      </a:moveTo>
                      <a:cubicBezTo>
                        <a:pt x="43590" y="0"/>
                        <a:pt x="0" y="43593"/>
                        <a:pt x="0" y="96756"/>
                      </a:cubicBezTo>
                      <a:lnTo>
                        <a:pt x="0" y="446567"/>
                      </a:lnTo>
                      <a:cubicBezTo>
                        <a:pt x="0" y="499730"/>
                        <a:pt x="43590" y="543324"/>
                        <a:pt x="96749" y="543324"/>
                      </a:cubicBezTo>
                      <a:cubicBezTo>
                        <a:pt x="149907" y="543324"/>
                        <a:pt x="193498" y="499730"/>
                        <a:pt x="193498" y="446567"/>
                      </a:cubicBezTo>
                      <a:lnTo>
                        <a:pt x="193498" y="96756"/>
                      </a:lnTo>
                      <a:cubicBezTo>
                        <a:pt x="193498" y="43593"/>
                        <a:pt x="149907" y="0"/>
                        <a:pt x="96749" y="0"/>
                      </a:cubicBezTo>
                      <a:close/>
                    </a:path>
                  </a:pathLst>
                </a:custGeom>
                <a:solidFill>
                  <a:srgbClr val="FBB03B"/>
                </a:solidFill>
                <a:ln w="10623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0" name="Freeform: Shape 35">
                  <a:extLst>
                    <a:ext uri="{FF2B5EF4-FFF2-40B4-BE49-F238E27FC236}">
                      <a16:creationId xmlns:a16="http://schemas.microsoft.com/office/drawing/2014/main" id="{149BA342-7556-411C-8773-0F02C3203DD3}"/>
                    </a:ext>
                  </a:extLst>
                </p:cNvPr>
                <p:cNvSpPr/>
                <p:nvPr/>
              </p:nvSpPr>
              <p:spPr>
                <a:xfrm>
                  <a:off x="11170690" y="1936708"/>
                  <a:ext cx="193497" cy="543323"/>
                </a:xfrm>
                <a:custGeom>
                  <a:avLst/>
                  <a:gdLst>
                    <a:gd name="connsiteX0" fmla="*/ 96749 w 193497"/>
                    <a:gd name="connsiteY0" fmla="*/ 0 h 543323"/>
                    <a:gd name="connsiteX1" fmla="*/ 0 w 193497"/>
                    <a:gd name="connsiteY1" fmla="*/ 96756 h 543323"/>
                    <a:gd name="connsiteX2" fmla="*/ 0 w 193497"/>
                    <a:gd name="connsiteY2" fmla="*/ 446567 h 543323"/>
                    <a:gd name="connsiteX3" fmla="*/ 96749 w 193497"/>
                    <a:gd name="connsiteY3" fmla="*/ 543324 h 543323"/>
                    <a:gd name="connsiteX4" fmla="*/ 193498 w 193497"/>
                    <a:gd name="connsiteY4" fmla="*/ 446567 h 543323"/>
                    <a:gd name="connsiteX5" fmla="*/ 193498 w 193497"/>
                    <a:gd name="connsiteY5" fmla="*/ 96756 h 543323"/>
                    <a:gd name="connsiteX6" fmla="*/ 96749 w 193497"/>
                    <a:gd name="connsiteY6" fmla="*/ 0 h 543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3497" h="543323">
                      <a:moveTo>
                        <a:pt x="96749" y="0"/>
                      </a:moveTo>
                      <a:cubicBezTo>
                        <a:pt x="43590" y="0"/>
                        <a:pt x="0" y="43593"/>
                        <a:pt x="0" y="96756"/>
                      </a:cubicBezTo>
                      <a:lnTo>
                        <a:pt x="0" y="446567"/>
                      </a:lnTo>
                      <a:cubicBezTo>
                        <a:pt x="0" y="499730"/>
                        <a:pt x="43590" y="543324"/>
                        <a:pt x="96749" y="543324"/>
                      </a:cubicBezTo>
                      <a:cubicBezTo>
                        <a:pt x="149908" y="543324"/>
                        <a:pt x="193498" y="499730"/>
                        <a:pt x="193498" y="446567"/>
                      </a:cubicBezTo>
                      <a:lnTo>
                        <a:pt x="193498" y="96756"/>
                      </a:lnTo>
                      <a:cubicBezTo>
                        <a:pt x="193498" y="43593"/>
                        <a:pt x="149908" y="0"/>
                        <a:pt x="96749" y="0"/>
                      </a:cubicBezTo>
                      <a:close/>
                    </a:path>
                  </a:pathLst>
                </a:custGeom>
                <a:solidFill>
                  <a:srgbClr val="FBB03B"/>
                </a:solidFill>
                <a:ln w="10623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1" name="Freeform: Shape 36">
                  <a:extLst>
                    <a:ext uri="{FF2B5EF4-FFF2-40B4-BE49-F238E27FC236}">
                      <a16:creationId xmlns:a16="http://schemas.microsoft.com/office/drawing/2014/main" id="{187769CF-8231-46CD-AA0E-0EEC909FDD81}"/>
                    </a:ext>
                  </a:extLst>
                </p:cNvPr>
                <p:cNvSpPr/>
                <p:nvPr/>
              </p:nvSpPr>
              <p:spPr>
                <a:xfrm>
                  <a:off x="11580012" y="1936708"/>
                  <a:ext cx="193497" cy="543323"/>
                </a:xfrm>
                <a:custGeom>
                  <a:avLst/>
                  <a:gdLst>
                    <a:gd name="connsiteX0" fmla="*/ 96749 w 193497"/>
                    <a:gd name="connsiteY0" fmla="*/ 0 h 543323"/>
                    <a:gd name="connsiteX1" fmla="*/ 0 w 193497"/>
                    <a:gd name="connsiteY1" fmla="*/ 96756 h 543323"/>
                    <a:gd name="connsiteX2" fmla="*/ 0 w 193497"/>
                    <a:gd name="connsiteY2" fmla="*/ 446567 h 543323"/>
                    <a:gd name="connsiteX3" fmla="*/ 96749 w 193497"/>
                    <a:gd name="connsiteY3" fmla="*/ 543324 h 543323"/>
                    <a:gd name="connsiteX4" fmla="*/ 193498 w 193497"/>
                    <a:gd name="connsiteY4" fmla="*/ 446567 h 543323"/>
                    <a:gd name="connsiteX5" fmla="*/ 193498 w 193497"/>
                    <a:gd name="connsiteY5" fmla="*/ 96756 h 543323"/>
                    <a:gd name="connsiteX6" fmla="*/ 96749 w 193497"/>
                    <a:gd name="connsiteY6" fmla="*/ 0 h 543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3497" h="543323">
                      <a:moveTo>
                        <a:pt x="96749" y="0"/>
                      </a:moveTo>
                      <a:cubicBezTo>
                        <a:pt x="43590" y="0"/>
                        <a:pt x="0" y="43593"/>
                        <a:pt x="0" y="96756"/>
                      </a:cubicBezTo>
                      <a:lnTo>
                        <a:pt x="0" y="446567"/>
                      </a:lnTo>
                      <a:cubicBezTo>
                        <a:pt x="0" y="499730"/>
                        <a:pt x="43590" y="543324"/>
                        <a:pt x="96749" y="543324"/>
                      </a:cubicBezTo>
                      <a:cubicBezTo>
                        <a:pt x="149908" y="543324"/>
                        <a:pt x="193498" y="499730"/>
                        <a:pt x="193498" y="446567"/>
                      </a:cubicBezTo>
                      <a:lnTo>
                        <a:pt x="193498" y="96756"/>
                      </a:lnTo>
                      <a:cubicBezTo>
                        <a:pt x="192435" y="43593"/>
                        <a:pt x="149908" y="0"/>
                        <a:pt x="96749" y="0"/>
                      </a:cubicBezTo>
                      <a:close/>
                    </a:path>
                  </a:pathLst>
                </a:custGeom>
                <a:solidFill>
                  <a:srgbClr val="FBB03B"/>
                </a:solidFill>
                <a:ln w="10623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2" name="Freeform: Shape 37">
                  <a:extLst>
                    <a:ext uri="{FF2B5EF4-FFF2-40B4-BE49-F238E27FC236}">
                      <a16:creationId xmlns:a16="http://schemas.microsoft.com/office/drawing/2014/main" id="{2CC5CA6D-CF10-45B3-B02A-3A378E6DEA1B}"/>
                    </a:ext>
                  </a:extLst>
                </p:cNvPr>
                <p:cNvSpPr/>
                <p:nvPr/>
              </p:nvSpPr>
              <p:spPr>
                <a:xfrm>
                  <a:off x="11988271" y="1936708"/>
                  <a:ext cx="193497" cy="543323"/>
                </a:xfrm>
                <a:custGeom>
                  <a:avLst/>
                  <a:gdLst>
                    <a:gd name="connsiteX0" fmla="*/ 96749 w 193497"/>
                    <a:gd name="connsiteY0" fmla="*/ 0 h 543323"/>
                    <a:gd name="connsiteX1" fmla="*/ 0 w 193497"/>
                    <a:gd name="connsiteY1" fmla="*/ 96756 h 543323"/>
                    <a:gd name="connsiteX2" fmla="*/ 0 w 193497"/>
                    <a:gd name="connsiteY2" fmla="*/ 446567 h 543323"/>
                    <a:gd name="connsiteX3" fmla="*/ 96749 w 193497"/>
                    <a:gd name="connsiteY3" fmla="*/ 543324 h 543323"/>
                    <a:gd name="connsiteX4" fmla="*/ 193498 w 193497"/>
                    <a:gd name="connsiteY4" fmla="*/ 446567 h 543323"/>
                    <a:gd name="connsiteX5" fmla="*/ 193498 w 193497"/>
                    <a:gd name="connsiteY5" fmla="*/ 96756 h 543323"/>
                    <a:gd name="connsiteX6" fmla="*/ 96749 w 193497"/>
                    <a:gd name="connsiteY6" fmla="*/ 0 h 543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3497" h="543323">
                      <a:moveTo>
                        <a:pt x="96749" y="0"/>
                      </a:moveTo>
                      <a:cubicBezTo>
                        <a:pt x="43590" y="0"/>
                        <a:pt x="0" y="43593"/>
                        <a:pt x="0" y="96756"/>
                      </a:cubicBezTo>
                      <a:lnTo>
                        <a:pt x="0" y="446567"/>
                      </a:lnTo>
                      <a:cubicBezTo>
                        <a:pt x="0" y="499730"/>
                        <a:pt x="43590" y="543324"/>
                        <a:pt x="96749" y="543324"/>
                      </a:cubicBezTo>
                      <a:cubicBezTo>
                        <a:pt x="149907" y="543324"/>
                        <a:pt x="193498" y="499730"/>
                        <a:pt x="193498" y="446567"/>
                      </a:cubicBezTo>
                      <a:lnTo>
                        <a:pt x="193498" y="96756"/>
                      </a:lnTo>
                      <a:cubicBezTo>
                        <a:pt x="193498" y="43593"/>
                        <a:pt x="149907" y="0"/>
                        <a:pt x="96749" y="0"/>
                      </a:cubicBezTo>
                      <a:close/>
                    </a:path>
                  </a:pathLst>
                </a:custGeom>
                <a:solidFill>
                  <a:srgbClr val="FBB03B"/>
                </a:solidFill>
                <a:ln w="10623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3" name="Freeform: Shape 38">
                  <a:extLst>
                    <a:ext uri="{FF2B5EF4-FFF2-40B4-BE49-F238E27FC236}">
                      <a16:creationId xmlns:a16="http://schemas.microsoft.com/office/drawing/2014/main" id="{5BA9C2CA-74A6-47EF-B1BE-CBFC7DE6932D}"/>
                    </a:ext>
                  </a:extLst>
                </p:cNvPr>
                <p:cNvSpPr/>
                <p:nvPr/>
              </p:nvSpPr>
              <p:spPr>
                <a:xfrm>
                  <a:off x="12397593" y="1936708"/>
                  <a:ext cx="193497" cy="543323"/>
                </a:xfrm>
                <a:custGeom>
                  <a:avLst/>
                  <a:gdLst>
                    <a:gd name="connsiteX0" fmla="*/ 96749 w 193497"/>
                    <a:gd name="connsiteY0" fmla="*/ 0 h 543323"/>
                    <a:gd name="connsiteX1" fmla="*/ 0 w 193497"/>
                    <a:gd name="connsiteY1" fmla="*/ 96756 h 543323"/>
                    <a:gd name="connsiteX2" fmla="*/ 0 w 193497"/>
                    <a:gd name="connsiteY2" fmla="*/ 446567 h 543323"/>
                    <a:gd name="connsiteX3" fmla="*/ 96749 w 193497"/>
                    <a:gd name="connsiteY3" fmla="*/ 543324 h 543323"/>
                    <a:gd name="connsiteX4" fmla="*/ 193498 w 193497"/>
                    <a:gd name="connsiteY4" fmla="*/ 446567 h 543323"/>
                    <a:gd name="connsiteX5" fmla="*/ 193498 w 193497"/>
                    <a:gd name="connsiteY5" fmla="*/ 96756 h 543323"/>
                    <a:gd name="connsiteX6" fmla="*/ 96749 w 193497"/>
                    <a:gd name="connsiteY6" fmla="*/ 0 h 543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3497" h="543323">
                      <a:moveTo>
                        <a:pt x="96749" y="0"/>
                      </a:moveTo>
                      <a:cubicBezTo>
                        <a:pt x="43590" y="0"/>
                        <a:pt x="0" y="43593"/>
                        <a:pt x="0" y="96756"/>
                      </a:cubicBezTo>
                      <a:lnTo>
                        <a:pt x="0" y="446567"/>
                      </a:lnTo>
                      <a:cubicBezTo>
                        <a:pt x="0" y="499730"/>
                        <a:pt x="43590" y="543324"/>
                        <a:pt x="96749" y="543324"/>
                      </a:cubicBezTo>
                      <a:cubicBezTo>
                        <a:pt x="149907" y="543324"/>
                        <a:pt x="193498" y="499730"/>
                        <a:pt x="193498" y="446567"/>
                      </a:cubicBezTo>
                      <a:lnTo>
                        <a:pt x="193498" y="96756"/>
                      </a:lnTo>
                      <a:cubicBezTo>
                        <a:pt x="192434" y="43593"/>
                        <a:pt x="149907" y="0"/>
                        <a:pt x="96749" y="0"/>
                      </a:cubicBezTo>
                      <a:close/>
                    </a:path>
                  </a:pathLst>
                </a:custGeom>
                <a:solidFill>
                  <a:srgbClr val="FBB03B"/>
                </a:solidFill>
                <a:ln w="10623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4" name="Freeform: Shape 39">
                  <a:extLst>
                    <a:ext uri="{FF2B5EF4-FFF2-40B4-BE49-F238E27FC236}">
                      <a16:creationId xmlns:a16="http://schemas.microsoft.com/office/drawing/2014/main" id="{40C56287-4C2F-4D1A-A8A1-7AF338038C0C}"/>
                    </a:ext>
                  </a:extLst>
                </p:cNvPr>
                <p:cNvSpPr/>
                <p:nvPr/>
              </p:nvSpPr>
              <p:spPr>
                <a:xfrm>
                  <a:off x="12805852" y="1936708"/>
                  <a:ext cx="193497" cy="543323"/>
                </a:xfrm>
                <a:custGeom>
                  <a:avLst/>
                  <a:gdLst>
                    <a:gd name="connsiteX0" fmla="*/ 96749 w 193497"/>
                    <a:gd name="connsiteY0" fmla="*/ 0 h 543323"/>
                    <a:gd name="connsiteX1" fmla="*/ 0 w 193497"/>
                    <a:gd name="connsiteY1" fmla="*/ 96756 h 543323"/>
                    <a:gd name="connsiteX2" fmla="*/ 0 w 193497"/>
                    <a:gd name="connsiteY2" fmla="*/ 446567 h 543323"/>
                    <a:gd name="connsiteX3" fmla="*/ 96749 w 193497"/>
                    <a:gd name="connsiteY3" fmla="*/ 543324 h 543323"/>
                    <a:gd name="connsiteX4" fmla="*/ 193498 w 193497"/>
                    <a:gd name="connsiteY4" fmla="*/ 446567 h 543323"/>
                    <a:gd name="connsiteX5" fmla="*/ 193498 w 193497"/>
                    <a:gd name="connsiteY5" fmla="*/ 96756 h 543323"/>
                    <a:gd name="connsiteX6" fmla="*/ 96749 w 193497"/>
                    <a:gd name="connsiteY6" fmla="*/ 0 h 543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3497" h="543323">
                      <a:moveTo>
                        <a:pt x="96749" y="0"/>
                      </a:moveTo>
                      <a:cubicBezTo>
                        <a:pt x="43590" y="0"/>
                        <a:pt x="0" y="43593"/>
                        <a:pt x="0" y="96756"/>
                      </a:cubicBezTo>
                      <a:lnTo>
                        <a:pt x="0" y="446567"/>
                      </a:lnTo>
                      <a:cubicBezTo>
                        <a:pt x="0" y="499730"/>
                        <a:pt x="43590" y="543324"/>
                        <a:pt x="96749" y="543324"/>
                      </a:cubicBezTo>
                      <a:cubicBezTo>
                        <a:pt x="149908" y="543324"/>
                        <a:pt x="193498" y="499730"/>
                        <a:pt x="193498" y="446567"/>
                      </a:cubicBezTo>
                      <a:lnTo>
                        <a:pt x="193498" y="96756"/>
                      </a:lnTo>
                      <a:cubicBezTo>
                        <a:pt x="193498" y="43593"/>
                        <a:pt x="149908" y="0"/>
                        <a:pt x="96749" y="0"/>
                      </a:cubicBezTo>
                      <a:close/>
                    </a:path>
                  </a:pathLst>
                </a:custGeom>
                <a:solidFill>
                  <a:srgbClr val="FBB03B"/>
                </a:solidFill>
                <a:ln w="10623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5" name="Freeform: Shape 40">
                  <a:extLst>
                    <a:ext uri="{FF2B5EF4-FFF2-40B4-BE49-F238E27FC236}">
                      <a16:creationId xmlns:a16="http://schemas.microsoft.com/office/drawing/2014/main" id="{78254F72-13BB-4D82-A186-C66B5840325A}"/>
                    </a:ext>
                  </a:extLst>
                </p:cNvPr>
                <p:cNvSpPr/>
                <p:nvPr/>
              </p:nvSpPr>
              <p:spPr>
                <a:xfrm>
                  <a:off x="13214110" y="1936708"/>
                  <a:ext cx="193497" cy="543323"/>
                </a:xfrm>
                <a:custGeom>
                  <a:avLst/>
                  <a:gdLst>
                    <a:gd name="connsiteX0" fmla="*/ 96749 w 193497"/>
                    <a:gd name="connsiteY0" fmla="*/ 0 h 543323"/>
                    <a:gd name="connsiteX1" fmla="*/ 0 w 193497"/>
                    <a:gd name="connsiteY1" fmla="*/ 96756 h 543323"/>
                    <a:gd name="connsiteX2" fmla="*/ 0 w 193497"/>
                    <a:gd name="connsiteY2" fmla="*/ 446567 h 543323"/>
                    <a:gd name="connsiteX3" fmla="*/ 96749 w 193497"/>
                    <a:gd name="connsiteY3" fmla="*/ 543324 h 543323"/>
                    <a:gd name="connsiteX4" fmla="*/ 193498 w 193497"/>
                    <a:gd name="connsiteY4" fmla="*/ 446567 h 543323"/>
                    <a:gd name="connsiteX5" fmla="*/ 193498 w 193497"/>
                    <a:gd name="connsiteY5" fmla="*/ 96756 h 543323"/>
                    <a:gd name="connsiteX6" fmla="*/ 96749 w 193497"/>
                    <a:gd name="connsiteY6" fmla="*/ 0 h 543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3497" h="543323">
                      <a:moveTo>
                        <a:pt x="96749" y="0"/>
                      </a:moveTo>
                      <a:cubicBezTo>
                        <a:pt x="43590" y="0"/>
                        <a:pt x="0" y="43593"/>
                        <a:pt x="0" y="96756"/>
                      </a:cubicBezTo>
                      <a:lnTo>
                        <a:pt x="0" y="446567"/>
                      </a:lnTo>
                      <a:cubicBezTo>
                        <a:pt x="0" y="499730"/>
                        <a:pt x="43590" y="543324"/>
                        <a:pt x="96749" y="543324"/>
                      </a:cubicBezTo>
                      <a:cubicBezTo>
                        <a:pt x="149908" y="543324"/>
                        <a:pt x="193498" y="499730"/>
                        <a:pt x="193498" y="446567"/>
                      </a:cubicBezTo>
                      <a:lnTo>
                        <a:pt x="193498" y="96756"/>
                      </a:lnTo>
                      <a:cubicBezTo>
                        <a:pt x="193498" y="43593"/>
                        <a:pt x="149908" y="0"/>
                        <a:pt x="96749" y="0"/>
                      </a:cubicBezTo>
                      <a:close/>
                    </a:path>
                  </a:pathLst>
                </a:custGeom>
                <a:solidFill>
                  <a:srgbClr val="FBB03B"/>
                </a:solidFill>
                <a:ln w="10623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</p:grpSp>
        </p:grpSp>
        <p:sp>
          <p:nvSpPr>
            <p:cNvPr id="4" name="TextBox 43">
              <a:extLst>
                <a:ext uri="{FF2B5EF4-FFF2-40B4-BE49-F238E27FC236}">
                  <a16:creationId xmlns:a16="http://schemas.microsoft.com/office/drawing/2014/main" id="{F17C7E94-3137-4BE3-8557-A1DB868AAC3B}"/>
                </a:ext>
              </a:extLst>
            </p:cNvPr>
            <p:cNvSpPr txBox="1"/>
            <p:nvPr/>
          </p:nvSpPr>
          <p:spPr>
            <a:xfrm>
              <a:off x="2723554" y="2070316"/>
              <a:ext cx="13441782" cy="25206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4000" b="1">
                  <a:latin typeface="Arial" panose="020B0604020202020204" pitchFamily="34" charset="0"/>
                  <a:cs typeface="Arial" panose="020B0604020202020204" pitchFamily="34" charset="0"/>
                </a:rPr>
                <a:t>Việt có 6 quả táo. Số táo của Mai gấp 4 lần số táo của Việt. Hỏi Mai có bao nhiêu quả táo?</a:t>
              </a:r>
              <a:endParaRPr lang="en-US" sz="40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36163" y="2492862"/>
            <a:ext cx="11226770" cy="4060338"/>
            <a:chOff x="0" y="0"/>
            <a:chExt cx="12493058" cy="5110958"/>
          </a:xfrm>
        </p:grpSpPr>
        <p:sp>
          <p:nvSpPr>
            <p:cNvPr id="17" name="Freeform 16"/>
            <p:cNvSpPr/>
            <p:nvPr/>
          </p:nvSpPr>
          <p:spPr>
            <a:xfrm>
              <a:off x="31750" y="31750"/>
              <a:ext cx="12429558" cy="5047458"/>
            </a:xfrm>
            <a:custGeom>
              <a:avLst/>
              <a:gdLst/>
              <a:ahLst/>
              <a:cxnLst/>
              <a:rect l="l" t="t" r="r" b="b"/>
              <a:pathLst>
                <a:path w="12429558" h="5047458">
                  <a:moveTo>
                    <a:pt x="12336848" y="5047458"/>
                  </a:moveTo>
                  <a:lnTo>
                    <a:pt x="92710" y="5047458"/>
                  </a:lnTo>
                  <a:cubicBezTo>
                    <a:pt x="41910" y="5047458"/>
                    <a:pt x="0" y="5005548"/>
                    <a:pt x="0" y="4954748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2335578" y="0"/>
                  </a:lnTo>
                  <a:cubicBezTo>
                    <a:pt x="12386378" y="0"/>
                    <a:pt x="12428288" y="41910"/>
                    <a:pt x="12428288" y="92710"/>
                  </a:cubicBezTo>
                  <a:lnTo>
                    <a:pt x="12428288" y="4953478"/>
                  </a:lnTo>
                  <a:cubicBezTo>
                    <a:pt x="12429558" y="5005548"/>
                    <a:pt x="12387648" y="5047458"/>
                    <a:pt x="12336848" y="504745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0" y="0"/>
              <a:ext cx="12493058" cy="5110958"/>
            </a:xfrm>
            <a:custGeom>
              <a:avLst/>
              <a:gdLst/>
              <a:ahLst/>
              <a:cxnLst/>
              <a:rect l="l" t="t" r="r" b="b"/>
              <a:pathLst>
                <a:path w="12493058" h="5110958">
                  <a:moveTo>
                    <a:pt x="12368598" y="59690"/>
                  </a:moveTo>
                  <a:cubicBezTo>
                    <a:pt x="12404158" y="59690"/>
                    <a:pt x="12433368" y="88900"/>
                    <a:pt x="12433368" y="124460"/>
                  </a:cubicBezTo>
                  <a:lnTo>
                    <a:pt x="12433368" y="4986498"/>
                  </a:lnTo>
                  <a:cubicBezTo>
                    <a:pt x="12433368" y="5022058"/>
                    <a:pt x="12404158" y="5051268"/>
                    <a:pt x="12368598" y="5051268"/>
                  </a:cubicBezTo>
                  <a:lnTo>
                    <a:pt x="124460" y="5051268"/>
                  </a:lnTo>
                  <a:cubicBezTo>
                    <a:pt x="88900" y="5051268"/>
                    <a:pt x="59690" y="5022058"/>
                    <a:pt x="59690" y="498649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2368598" y="59690"/>
                  </a:lnTo>
                  <a:moveTo>
                    <a:pt x="12368598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4986498"/>
                  </a:lnTo>
                  <a:cubicBezTo>
                    <a:pt x="0" y="5055078"/>
                    <a:pt x="55880" y="5110958"/>
                    <a:pt x="124460" y="5110958"/>
                  </a:cubicBezTo>
                  <a:lnTo>
                    <a:pt x="12368598" y="5110958"/>
                  </a:lnTo>
                  <a:cubicBezTo>
                    <a:pt x="12437178" y="5110958"/>
                    <a:pt x="12493058" y="5055078"/>
                    <a:pt x="12493058" y="4986498"/>
                  </a:cubicBezTo>
                  <a:lnTo>
                    <a:pt x="12493058" y="124460"/>
                  </a:lnTo>
                  <a:cubicBezTo>
                    <a:pt x="12493058" y="55880"/>
                    <a:pt x="12437178" y="0"/>
                    <a:pt x="12368598" y="0"/>
                  </a:cubicBezTo>
                  <a:close/>
                </a:path>
              </a:pathLst>
            </a:custGeom>
            <a:solidFill>
              <a:srgbClr val="403C3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704275" y="2718285"/>
            <a:ext cx="2456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Tóm tắt: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04275" y="3872096"/>
            <a:ext cx="624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Việt: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13261" y="4741281"/>
            <a:ext cx="434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Mai: 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2103120" y="4267489"/>
            <a:ext cx="158496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688080" y="5095224"/>
            <a:ext cx="158496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874998" y="5116376"/>
            <a:ext cx="158496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290038" y="5095224"/>
            <a:ext cx="158496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103120" y="5101136"/>
            <a:ext cx="158496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103120" y="4069369"/>
            <a:ext cx="0" cy="34460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688080" y="4069369"/>
            <a:ext cx="0" cy="34460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103120" y="4922920"/>
            <a:ext cx="0" cy="34460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688080" y="4922920"/>
            <a:ext cx="0" cy="34460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8475198" y="4953289"/>
            <a:ext cx="0" cy="34460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6874998" y="4922920"/>
            <a:ext cx="0" cy="34460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5273040" y="4922920"/>
            <a:ext cx="0" cy="34460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2295508" y="3715427"/>
            <a:ext cx="158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6 quả</a:t>
            </a:r>
          </a:p>
        </p:txBody>
      </p:sp>
      <p:sp>
        <p:nvSpPr>
          <p:cNvPr id="44" name="Right Brace 43"/>
          <p:cNvSpPr/>
          <p:nvPr/>
        </p:nvSpPr>
        <p:spPr>
          <a:xfrm rot="5400000">
            <a:off x="4975812" y="2542573"/>
            <a:ext cx="522796" cy="6359618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4544907" y="6036000"/>
            <a:ext cx="158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? quả</a:t>
            </a:r>
          </a:p>
        </p:txBody>
      </p:sp>
      <p:cxnSp>
        <p:nvCxnSpPr>
          <p:cNvPr id="47" name="Straight Connector 46"/>
          <p:cNvCxnSpPr/>
          <p:nvPr/>
        </p:nvCxnSpPr>
        <p:spPr>
          <a:xfrm>
            <a:off x="2103120" y="4442985"/>
            <a:ext cx="0" cy="618307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3688080" y="4334982"/>
            <a:ext cx="0" cy="618307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902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40" grpId="0"/>
      <p:bldP spid="44" grpId="0" animBg="1"/>
      <p:bldP spid="4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EC57D35-8AF5-42CB-890A-F6AC1E968364}"/>
              </a:ext>
            </a:extLst>
          </p:cNvPr>
          <p:cNvGrpSpPr/>
          <p:nvPr/>
        </p:nvGrpSpPr>
        <p:grpSpPr>
          <a:xfrm>
            <a:off x="0" y="0"/>
            <a:ext cx="11612880" cy="2924827"/>
            <a:chOff x="2418754" y="1414573"/>
            <a:chExt cx="13947831" cy="4208907"/>
          </a:xfrm>
        </p:grpSpPr>
        <p:sp>
          <p:nvSpPr>
            <p:cNvPr id="5" name="Freeform: Shape 29">
              <a:extLst>
                <a:ext uri="{FF2B5EF4-FFF2-40B4-BE49-F238E27FC236}">
                  <a16:creationId xmlns:a16="http://schemas.microsoft.com/office/drawing/2014/main" id="{5D06FC3E-083F-4248-87A5-B7F0F3391183}"/>
                </a:ext>
              </a:extLst>
            </p:cNvPr>
            <p:cNvSpPr/>
            <p:nvPr/>
          </p:nvSpPr>
          <p:spPr>
            <a:xfrm>
              <a:off x="2418754" y="1656473"/>
              <a:ext cx="13947831" cy="3967007"/>
            </a:xfrm>
            <a:custGeom>
              <a:avLst/>
              <a:gdLst>
                <a:gd name="connsiteX0" fmla="*/ 3499968 w 3966701"/>
                <a:gd name="connsiteY0" fmla="*/ 0 h 3967007"/>
                <a:gd name="connsiteX1" fmla="*/ 465670 w 3966701"/>
                <a:gd name="connsiteY1" fmla="*/ 0 h 3967007"/>
                <a:gd name="connsiteX2" fmla="*/ 0 w 3966701"/>
                <a:gd name="connsiteY2" fmla="*/ 465706 h 3967007"/>
                <a:gd name="connsiteX3" fmla="*/ 0 w 3966701"/>
                <a:gd name="connsiteY3" fmla="*/ 3501301 h 3967007"/>
                <a:gd name="connsiteX4" fmla="*/ 465670 w 3966701"/>
                <a:gd name="connsiteY4" fmla="*/ 3967008 h 3967007"/>
                <a:gd name="connsiteX5" fmla="*/ 3501031 w 3966701"/>
                <a:gd name="connsiteY5" fmla="*/ 3967008 h 3967007"/>
                <a:gd name="connsiteX6" fmla="*/ 3966701 w 3966701"/>
                <a:gd name="connsiteY6" fmla="*/ 3501301 h 3967007"/>
                <a:gd name="connsiteX7" fmla="*/ 3966701 w 3966701"/>
                <a:gd name="connsiteY7" fmla="*/ 465706 h 3967007"/>
                <a:gd name="connsiteX8" fmla="*/ 3499968 w 3966701"/>
                <a:gd name="connsiteY8" fmla="*/ 0 h 3967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66701" h="3967007">
                  <a:moveTo>
                    <a:pt x="3499968" y="0"/>
                  </a:moveTo>
                  <a:lnTo>
                    <a:pt x="465670" y="0"/>
                  </a:lnTo>
                  <a:cubicBezTo>
                    <a:pt x="208382" y="0"/>
                    <a:pt x="0" y="208398"/>
                    <a:pt x="0" y="465706"/>
                  </a:cubicBezTo>
                  <a:lnTo>
                    <a:pt x="0" y="3501301"/>
                  </a:lnTo>
                  <a:cubicBezTo>
                    <a:pt x="0" y="3757546"/>
                    <a:pt x="208382" y="3967008"/>
                    <a:pt x="465670" y="3967008"/>
                  </a:cubicBezTo>
                  <a:lnTo>
                    <a:pt x="3501031" y="3967008"/>
                  </a:lnTo>
                  <a:cubicBezTo>
                    <a:pt x="3757256" y="3967008"/>
                    <a:pt x="3966701" y="3758609"/>
                    <a:pt x="3966701" y="3501301"/>
                  </a:cubicBezTo>
                  <a:lnTo>
                    <a:pt x="3966701" y="465706"/>
                  </a:lnTo>
                  <a:cubicBezTo>
                    <a:pt x="3965638" y="208398"/>
                    <a:pt x="3757256" y="0"/>
                    <a:pt x="3499968" y="0"/>
                  </a:cubicBezTo>
                  <a:close/>
                </a:path>
              </a:pathLst>
            </a:custGeom>
            <a:solidFill>
              <a:srgbClr val="ED1E79"/>
            </a:solidFill>
            <a:ln w="10623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" name="Freeform: Shape 30">
              <a:extLst>
                <a:ext uri="{FF2B5EF4-FFF2-40B4-BE49-F238E27FC236}">
                  <a16:creationId xmlns:a16="http://schemas.microsoft.com/office/drawing/2014/main" id="{043840F3-4121-48FA-BF4B-7C60413252AA}"/>
                </a:ext>
              </a:extLst>
            </p:cNvPr>
            <p:cNvSpPr/>
            <p:nvPr/>
          </p:nvSpPr>
          <p:spPr>
            <a:xfrm>
              <a:off x="2590800" y="1821277"/>
              <a:ext cx="13574538" cy="3637398"/>
            </a:xfrm>
            <a:custGeom>
              <a:avLst/>
              <a:gdLst>
                <a:gd name="connsiteX0" fmla="*/ 3335176 w 3637117"/>
                <a:gd name="connsiteY0" fmla="*/ 0 h 3637398"/>
                <a:gd name="connsiteX1" fmla="*/ 300878 w 3637117"/>
                <a:gd name="connsiteY1" fmla="*/ 0 h 3637398"/>
                <a:gd name="connsiteX2" fmla="*/ 0 w 3637117"/>
                <a:gd name="connsiteY2" fmla="*/ 300901 h 3637398"/>
                <a:gd name="connsiteX3" fmla="*/ 0 w 3637117"/>
                <a:gd name="connsiteY3" fmla="*/ 3336497 h 3637398"/>
                <a:gd name="connsiteX4" fmla="*/ 300878 w 3637117"/>
                <a:gd name="connsiteY4" fmla="*/ 3637398 h 3637398"/>
                <a:gd name="connsiteX5" fmla="*/ 3336239 w 3637117"/>
                <a:gd name="connsiteY5" fmla="*/ 3637398 h 3637398"/>
                <a:gd name="connsiteX6" fmla="*/ 3637118 w 3637117"/>
                <a:gd name="connsiteY6" fmla="*/ 3336497 h 3637398"/>
                <a:gd name="connsiteX7" fmla="*/ 3637118 w 3637117"/>
                <a:gd name="connsiteY7" fmla="*/ 300901 h 3637398"/>
                <a:gd name="connsiteX8" fmla="*/ 3335176 w 3637117"/>
                <a:gd name="connsiteY8" fmla="*/ 0 h 363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37117" h="3637398">
                  <a:moveTo>
                    <a:pt x="3335176" y="0"/>
                  </a:moveTo>
                  <a:lnTo>
                    <a:pt x="300878" y="0"/>
                  </a:lnTo>
                  <a:cubicBezTo>
                    <a:pt x="135023" y="0"/>
                    <a:pt x="0" y="135034"/>
                    <a:pt x="0" y="300901"/>
                  </a:cubicBezTo>
                  <a:lnTo>
                    <a:pt x="0" y="3336497"/>
                  </a:lnTo>
                  <a:cubicBezTo>
                    <a:pt x="0" y="3502365"/>
                    <a:pt x="135023" y="3637398"/>
                    <a:pt x="300878" y="3637398"/>
                  </a:cubicBezTo>
                  <a:lnTo>
                    <a:pt x="3336239" y="3637398"/>
                  </a:lnTo>
                  <a:cubicBezTo>
                    <a:pt x="3502094" y="3637398"/>
                    <a:pt x="3637118" y="3502365"/>
                    <a:pt x="3637118" y="3336497"/>
                  </a:cubicBezTo>
                  <a:lnTo>
                    <a:pt x="3637118" y="300901"/>
                  </a:lnTo>
                  <a:cubicBezTo>
                    <a:pt x="3636054" y="135034"/>
                    <a:pt x="3501031" y="0"/>
                    <a:pt x="3335176" y="0"/>
                  </a:cubicBezTo>
                  <a:close/>
                </a:path>
              </a:pathLst>
            </a:custGeom>
            <a:solidFill>
              <a:srgbClr val="FFFFFF"/>
            </a:solidFill>
            <a:ln w="10623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grpSp>
          <p:nvGrpSpPr>
            <p:cNvPr id="7" name="Picture 2">
              <a:extLst>
                <a:ext uri="{FF2B5EF4-FFF2-40B4-BE49-F238E27FC236}">
                  <a16:creationId xmlns:a16="http://schemas.microsoft.com/office/drawing/2014/main" id="{F071C5D3-52C0-44FA-A321-EDA4F6E3ADFD}"/>
                </a:ext>
              </a:extLst>
            </p:cNvPr>
            <p:cNvGrpSpPr/>
            <p:nvPr/>
          </p:nvGrpSpPr>
          <p:grpSpPr>
            <a:xfrm>
              <a:off x="7987129" y="1414573"/>
              <a:ext cx="3053434" cy="543323"/>
              <a:chOff x="10354173" y="1936708"/>
              <a:chExt cx="3053434" cy="543323"/>
            </a:xfrm>
            <a:solidFill>
              <a:srgbClr val="FBB03B"/>
            </a:solidFill>
          </p:grpSpPr>
          <p:sp>
            <p:nvSpPr>
              <p:cNvPr id="8" name="Freeform: Shape 33">
                <a:extLst>
                  <a:ext uri="{FF2B5EF4-FFF2-40B4-BE49-F238E27FC236}">
                    <a16:creationId xmlns:a16="http://schemas.microsoft.com/office/drawing/2014/main" id="{D4B801AD-09DB-4FD8-9489-B1F194C4AABF}"/>
                  </a:ext>
                </a:extLst>
              </p:cNvPr>
              <p:cNvSpPr/>
              <p:nvPr/>
            </p:nvSpPr>
            <p:spPr>
              <a:xfrm>
                <a:off x="10354173" y="1936708"/>
                <a:ext cx="193497" cy="543323"/>
              </a:xfrm>
              <a:custGeom>
                <a:avLst/>
                <a:gdLst>
                  <a:gd name="connsiteX0" fmla="*/ 96749 w 193497"/>
                  <a:gd name="connsiteY0" fmla="*/ 0 h 543323"/>
                  <a:gd name="connsiteX1" fmla="*/ 0 w 193497"/>
                  <a:gd name="connsiteY1" fmla="*/ 96756 h 543323"/>
                  <a:gd name="connsiteX2" fmla="*/ 0 w 193497"/>
                  <a:gd name="connsiteY2" fmla="*/ 446567 h 543323"/>
                  <a:gd name="connsiteX3" fmla="*/ 96749 w 193497"/>
                  <a:gd name="connsiteY3" fmla="*/ 543324 h 543323"/>
                  <a:gd name="connsiteX4" fmla="*/ 193498 w 193497"/>
                  <a:gd name="connsiteY4" fmla="*/ 446567 h 543323"/>
                  <a:gd name="connsiteX5" fmla="*/ 193498 w 193497"/>
                  <a:gd name="connsiteY5" fmla="*/ 96756 h 543323"/>
                  <a:gd name="connsiteX6" fmla="*/ 96749 w 193497"/>
                  <a:gd name="connsiteY6" fmla="*/ 0 h 54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3497" h="543323">
                    <a:moveTo>
                      <a:pt x="96749" y="0"/>
                    </a:moveTo>
                    <a:cubicBezTo>
                      <a:pt x="43590" y="0"/>
                      <a:pt x="0" y="43593"/>
                      <a:pt x="0" y="96756"/>
                    </a:cubicBezTo>
                    <a:lnTo>
                      <a:pt x="0" y="446567"/>
                    </a:lnTo>
                    <a:cubicBezTo>
                      <a:pt x="0" y="499730"/>
                      <a:pt x="43590" y="543324"/>
                      <a:pt x="96749" y="543324"/>
                    </a:cubicBezTo>
                    <a:cubicBezTo>
                      <a:pt x="149907" y="543324"/>
                      <a:pt x="193498" y="499730"/>
                      <a:pt x="193498" y="446567"/>
                    </a:cubicBezTo>
                    <a:lnTo>
                      <a:pt x="193498" y="96756"/>
                    </a:lnTo>
                    <a:cubicBezTo>
                      <a:pt x="192434" y="43593"/>
                      <a:pt x="149907" y="0"/>
                      <a:pt x="96749" y="0"/>
                    </a:cubicBezTo>
                    <a:close/>
                  </a:path>
                </a:pathLst>
              </a:custGeom>
              <a:solidFill>
                <a:srgbClr val="FBB03B"/>
              </a:solidFill>
              <a:ln w="1062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" name="Freeform: Shape 34">
                <a:extLst>
                  <a:ext uri="{FF2B5EF4-FFF2-40B4-BE49-F238E27FC236}">
                    <a16:creationId xmlns:a16="http://schemas.microsoft.com/office/drawing/2014/main" id="{760EDF68-7374-412F-8FF9-3C4E06625E20}"/>
                  </a:ext>
                </a:extLst>
              </p:cNvPr>
              <p:cNvSpPr/>
              <p:nvPr/>
            </p:nvSpPr>
            <p:spPr>
              <a:xfrm>
                <a:off x="10762432" y="1936708"/>
                <a:ext cx="193497" cy="543323"/>
              </a:xfrm>
              <a:custGeom>
                <a:avLst/>
                <a:gdLst>
                  <a:gd name="connsiteX0" fmla="*/ 96749 w 193497"/>
                  <a:gd name="connsiteY0" fmla="*/ 0 h 543323"/>
                  <a:gd name="connsiteX1" fmla="*/ 0 w 193497"/>
                  <a:gd name="connsiteY1" fmla="*/ 96756 h 543323"/>
                  <a:gd name="connsiteX2" fmla="*/ 0 w 193497"/>
                  <a:gd name="connsiteY2" fmla="*/ 446567 h 543323"/>
                  <a:gd name="connsiteX3" fmla="*/ 96749 w 193497"/>
                  <a:gd name="connsiteY3" fmla="*/ 543324 h 543323"/>
                  <a:gd name="connsiteX4" fmla="*/ 193498 w 193497"/>
                  <a:gd name="connsiteY4" fmla="*/ 446567 h 543323"/>
                  <a:gd name="connsiteX5" fmla="*/ 193498 w 193497"/>
                  <a:gd name="connsiteY5" fmla="*/ 96756 h 543323"/>
                  <a:gd name="connsiteX6" fmla="*/ 96749 w 193497"/>
                  <a:gd name="connsiteY6" fmla="*/ 0 h 54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3497" h="543323">
                    <a:moveTo>
                      <a:pt x="96749" y="0"/>
                    </a:moveTo>
                    <a:cubicBezTo>
                      <a:pt x="43590" y="0"/>
                      <a:pt x="0" y="43593"/>
                      <a:pt x="0" y="96756"/>
                    </a:cubicBezTo>
                    <a:lnTo>
                      <a:pt x="0" y="446567"/>
                    </a:lnTo>
                    <a:cubicBezTo>
                      <a:pt x="0" y="499730"/>
                      <a:pt x="43590" y="543324"/>
                      <a:pt x="96749" y="543324"/>
                    </a:cubicBezTo>
                    <a:cubicBezTo>
                      <a:pt x="149907" y="543324"/>
                      <a:pt x="193498" y="499730"/>
                      <a:pt x="193498" y="446567"/>
                    </a:cubicBezTo>
                    <a:lnTo>
                      <a:pt x="193498" y="96756"/>
                    </a:lnTo>
                    <a:cubicBezTo>
                      <a:pt x="193498" y="43593"/>
                      <a:pt x="149907" y="0"/>
                      <a:pt x="96749" y="0"/>
                    </a:cubicBezTo>
                    <a:close/>
                  </a:path>
                </a:pathLst>
              </a:custGeom>
              <a:solidFill>
                <a:srgbClr val="FBB03B"/>
              </a:solidFill>
              <a:ln w="1062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" name="Freeform: Shape 35">
                <a:extLst>
                  <a:ext uri="{FF2B5EF4-FFF2-40B4-BE49-F238E27FC236}">
                    <a16:creationId xmlns:a16="http://schemas.microsoft.com/office/drawing/2014/main" id="{149BA342-7556-411C-8773-0F02C3203DD3}"/>
                  </a:ext>
                </a:extLst>
              </p:cNvPr>
              <p:cNvSpPr/>
              <p:nvPr/>
            </p:nvSpPr>
            <p:spPr>
              <a:xfrm>
                <a:off x="11170690" y="1936708"/>
                <a:ext cx="193497" cy="543323"/>
              </a:xfrm>
              <a:custGeom>
                <a:avLst/>
                <a:gdLst>
                  <a:gd name="connsiteX0" fmla="*/ 96749 w 193497"/>
                  <a:gd name="connsiteY0" fmla="*/ 0 h 543323"/>
                  <a:gd name="connsiteX1" fmla="*/ 0 w 193497"/>
                  <a:gd name="connsiteY1" fmla="*/ 96756 h 543323"/>
                  <a:gd name="connsiteX2" fmla="*/ 0 w 193497"/>
                  <a:gd name="connsiteY2" fmla="*/ 446567 h 543323"/>
                  <a:gd name="connsiteX3" fmla="*/ 96749 w 193497"/>
                  <a:gd name="connsiteY3" fmla="*/ 543324 h 543323"/>
                  <a:gd name="connsiteX4" fmla="*/ 193498 w 193497"/>
                  <a:gd name="connsiteY4" fmla="*/ 446567 h 543323"/>
                  <a:gd name="connsiteX5" fmla="*/ 193498 w 193497"/>
                  <a:gd name="connsiteY5" fmla="*/ 96756 h 543323"/>
                  <a:gd name="connsiteX6" fmla="*/ 96749 w 193497"/>
                  <a:gd name="connsiteY6" fmla="*/ 0 h 54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3497" h="543323">
                    <a:moveTo>
                      <a:pt x="96749" y="0"/>
                    </a:moveTo>
                    <a:cubicBezTo>
                      <a:pt x="43590" y="0"/>
                      <a:pt x="0" y="43593"/>
                      <a:pt x="0" y="96756"/>
                    </a:cubicBezTo>
                    <a:lnTo>
                      <a:pt x="0" y="446567"/>
                    </a:lnTo>
                    <a:cubicBezTo>
                      <a:pt x="0" y="499730"/>
                      <a:pt x="43590" y="543324"/>
                      <a:pt x="96749" y="543324"/>
                    </a:cubicBezTo>
                    <a:cubicBezTo>
                      <a:pt x="149908" y="543324"/>
                      <a:pt x="193498" y="499730"/>
                      <a:pt x="193498" y="446567"/>
                    </a:cubicBezTo>
                    <a:lnTo>
                      <a:pt x="193498" y="96756"/>
                    </a:lnTo>
                    <a:cubicBezTo>
                      <a:pt x="193498" y="43593"/>
                      <a:pt x="149908" y="0"/>
                      <a:pt x="96749" y="0"/>
                    </a:cubicBezTo>
                    <a:close/>
                  </a:path>
                </a:pathLst>
              </a:custGeom>
              <a:solidFill>
                <a:srgbClr val="FBB03B"/>
              </a:solidFill>
              <a:ln w="1062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1" name="Freeform: Shape 36">
                <a:extLst>
                  <a:ext uri="{FF2B5EF4-FFF2-40B4-BE49-F238E27FC236}">
                    <a16:creationId xmlns:a16="http://schemas.microsoft.com/office/drawing/2014/main" id="{187769CF-8231-46CD-AA0E-0EEC909FDD81}"/>
                  </a:ext>
                </a:extLst>
              </p:cNvPr>
              <p:cNvSpPr/>
              <p:nvPr/>
            </p:nvSpPr>
            <p:spPr>
              <a:xfrm>
                <a:off x="11580012" y="1936708"/>
                <a:ext cx="193497" cy="543323"/>
              </a:xfrm>
              <a:custGeom>
                <a:avLst/>
                <a:gdLst>
                  <a:gd name="connsiteX0" fmla="*/ 96749 w 193497"/>
                  <a:gd name="connsiteY0" fmla="*/ 0 h 543323"/>
                  <a:gd name="connsiteX1" fmla="*/ 0 w 193497"/>
                  <a:gd name="connsiteY1" fmla="*/ 96756 h 543323"/>
                  <a:gd name="connsiteX2" fmla="*/ 0 w 193497"/>
                  <a:gd name="connsiteY2" fmla="*/ 446567 h 543323"/>
                  <a:gd name="connsiteX3" fmla="*/ 96749 w 193497"/>
                  <a:gd name="connsiteY3" fmla="*/ 543324 h 543323"/>
                  <a:gd name="connsiteX4" fmla="*/ 193498 w 193497"/>
                  <a:gd name="connsiteY4" fmla="*/ 446567 h 543323"/>
                  <a:gd name="connsiteX5" fmla="*/ 193498 w 193497"/>
                  <a:gd name="connsiteY5" fmla="*/ 96756 h 543323"/>
                  <a:gd name="connsiteX6" fmla="*/ 96749 w 193497"/>
                  <a:gd name="connsiteY6" fmla="*/ 0 h 54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3497" h="543323">
                    <a:moveTo>
                      <a:pt x="96749" y="0"/>
                    </a:moveTo>
                    <a:cubicBezTo>
                      <a:pt x="43590" y="0"/>
                      <a:pt x="0" y="43593"/>
                      <a:pt x="0" y="96756"/>
                    </a:cubicBezTo>
                    <a:lnTo>
                      <a:pt x="0" y="446567"/>
                    </a:lnTo>
                    <a:cubicBezTo>
                      <a:pt x="0" y="499730"/>
                      <a:pt x="43590" y="543324"/>
                      <a:pt x="96749" y="543324"/>
                    </a:cubicBezTo>
                    <a:cubicBezTo>
                      <a:pt x="149908" y="543324"/>
                      <a:pt x="193498" y="499730"/>
                      <a:pt x="193498" y="446567"/>
                    </a:cubicBezTo>
                    <a:lnTo>
                      <a:pt x="193498" y="96756"/>
                    </a:lnTo>
                    <a:cubicBezTo>
                      <a:pt x="192435" y="43593"/>
                      <a:pt x="149908" y="0"/>
                      <a:pt x="96749" y="0"/>
                    </a:cubicBezTo>
                    <a:close/>
                  </a:path>
                </a:pathLst>
              </a:custGeom>
              <a:solidFill>
                <a:srgbClr val="FBB03B"/>
              </a:solidFill>
              <a:ln w="1062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2" name="Freeform: Shape 37">
                <a:extLst>
                  <a:ext uri="{FF2B5EF4-FFF2-40B4-BE49-F238E27FC236}">
                    <a16:creationId xmlns:a16="http://schemas.microsoft.com/office/drawing/2014/main" id="{2CC5CA6D-CF10-45B3-B02A-3A378E6DEA1B}"/>
                  </a:ext>
                </a:extLst>
              </p:cNvPr>
              <p:cNvSpPr/>
              <p:nvPr/>
            </p:nvSpPr>
            <p:spPr>
              <a:xfrm>
                <a:off x="11988271" y="1936708"/>
                <a:ext cx="193497" cy="543323"/>
              </a:xfrm>
              <a:custGeom>
                <a:avLst/>
                <a:gdLst>
                  <a:gd name="connsiteX0" fmla="*/ 96749 w 193497"/>
                  <a:gd name="connsiteY0" fmla="*/ 0 h 543323"/>
                  <a:gd name="connsiteX1" fmla="*/ 0 w 193497"/>
                  <a:gd name="connsiteY1" fmla="*/ 96756 h 543323"/>
                  <a:gd name="connsiteX2" fmla="*/ 0 w 193497"/>
                  <a:gd name="connsiteY2" fmla="*/ 446567 h 543323"/>
                  <a:gd name="connsiteX3" fmla="*/ 96749 w 193497"/>
                  <a:gd name="connsiteY3" fmla="*/ 543324 h 543323"/>
                  <a:gd name="connsiteX4" fmla="*/ 193498 w 193497"/>
                  <a:gd name="connsiteY4" fmla="*/ 446567 h 543323"/>
                  <a:gd name="connsiteX5" fmla="*/ 193498 w 193497"/>
                  <a:gd name="connsiteY5" fmla="*/ 96756 h 543323"/>
                  <a:gd name="connsiteX6" fmla="*/ 96749 w 193497"/>
                  <a:gd name="connsiteY6" fmla="*/ 0 h 54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3497" h="543323">
                    <a:moveTo>
                      <a:pt x="96749" y="0"/>
                    </a:moveTo>
                    <a:cubicBezTo>
                      <a:pt x="43590" y="0"/>
                      <a:pt x="0" y="43593"/>
                      <a:pt x="0" y="96756"/>
                    </a:cubicBezTo>
                    <a:lnTo>
                      <a:pt x="0" y="446567"/>
                    </a:lnTo>
                    <a:cubicBezTo>
                      <a:pt x="0" y="499730"/>
                      <a:pt x="43590" y="543324"/>
                      <a:pt x="96749" y="543324"/>
                    </a:cubicBezTo>
                    <a:cubicBezTo>
                      <a:pt x="149907" y="543324"/>
                      <a:pt x="193498" y="499730"/>
                      <a:pt x="193498" y="446567"/>
                    </a:cubicBezTo>
                    <a:lnTo>
                      <a:pt x="193498" y="96756"/>
                    </a:lnTo>
                    <a:cubicBezTo>
                      <a:pt x="193498" y="43593"/>
                      <a:pt x="149907" y="0"/>
                      <a:pt x="96749" y="0"/>
                    </a:cubicBezTo>
                    <a:close/>
                  </a:path>
                </a:pathLst>
              </a:custGeom>
              <a:solidFill>
                <a:srgbClr val="FBB03B"/>
              </a:solidFill>
              <a:ln w="1062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" name="Freeform: Shape 38">
                <a:extLst>
                  <a:ext uri="{FF2B5EF4-FFF2-40B4-BE49-F238E27FC236}">
                    <a16:creationId xmlns:a16="http://schemas.microsoft.com/office/drawing/2014/main" id="{5BA9C2CA-74A6-47EF-B1BE-CBFC7DE6932D}"/>
                  </a:ext>
                </a:extLst>
              </p:cNvPr>
              <p:cNvSpPr/>
              <p:nvPr/>
            </p:nvSpPr>
            <p:spPr>
              <a:xfrm>
                <a:off x="12397593" y="1936708"/>
                <a:ext cx="193497" cy="543323"/>
              </a:xfrm>
              <a:custGeom>
                <a:avLst/>
                <a:gdLst>
                  <a:gd name="connsiteX0" fmla="*/ 96749 w 193497"/>
                  <a:gd name="connsiteY0" fmla="*/ 0 h 543323"/>
                  <a:gd name="connsiteX1" fmla="*/ 0 w 193497"/>
                  <a:gd name="connsiteY1" fmla="*/ 96756 h 543323"/>
                  <a:gd name="connsiteX2" fmla="*/ 0 w 193497"/>
                  <a:gd name="connsiteY2" fmla="*/ 446567 h 543323"/>
                  <a:gd name="connsiteX3" fmla="*/ 96749 w 193497"/>
                  <a:gd name="connsiteY3" fmla="*/ 543324 h 543323"/>
                  <a:gd name="connsiteX4" fmla="*/ 193498 w 193497"/>
                  <a:gd name="connsiteY4" fmla="*/ 446567 h 543323"/>
                  <a:gd name="connsiteX5" fmla="*/ 193498 w 193497"/>
                  <a:gd name="connsiteY5" fmla="*/ 96756 h 543323"/>
                  <a:gd name="connsiteX6" fmla="*/ 96749 w 193497"/>
                  <a:gd name="connsiteY6" fmla="*/ 0 h 54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3497" h="543323">
                    <a:moveTo>
                      <a:pt x="96749" y="0"/>
                    </a:moveTo>
                    <a:cubicBezTo>
                      <a:pt x="43590" y="0"/>
                      <a:pt x="0" y="43593"/>
                      <a:pt x="0" y="96756"/>
                    </a:cubicBezTo>
                    <a:lnTo>
                      <a:pt x="0" y="446567"/>
                    </a:lnTo>
                    <a:cubicBezTo>
                      <a:pt x="0" y="499730"/>
                      <a:pt x="43590" y="543324"/>
                      <a:pt x="96749" y="543324"/>
                    </a:cubicBezTo>
                    <a:cubicBezTo>
                      <a:pt x="149907" y="543324"/>
                      <a:pt x="193498" y="499730"/>
                      <a:pt x="193498" y="446567"/>
                    </a:cubicBezTo>
                    <a:lnTo>
                      <a:pt x="193498" y="96756"/>
                    </a:lnTo>
                    <a:cubicBezTo>
                      <a:pt x="192434" y="43593"/>
                      <a:pt x="149907" y="0"/>
                      <a:pt x="96749" y="0"/>
                    </a:cubicBezTo>
                    <a:close/>
                  </a:path>
                </a:pathLst>
              </a:custGeom>
              <a:solidFill>
                <a:srgbClr val="FBB03B"/>
              </a:solidFill>
              <a:ln w="1062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4" name="Freeform: Shape 39">
                <a:extLst>
                  <a:ext uri="{FF2B5EF4-FFF2-40B4-BE49-F238E27FC236}">
                    <a16:creationId xmlns:a16="http://schemas.microsoft.com/office/drawing/2014/main" id="{40C56287-4C2F-4D1A-A8A1-7AF338038C0C}"/>
                  </a:ext>
                </a:extLst>
              </p:cNvPr>
              <p:cNvSpPr/>
              <p:nvPr/>
            </p:nvSpPr>
            <p:spPr>
              <a:xfrm>
                <a:off x="12805852" y="1936708"/>
                <a:ext cx="193497" cy="543323"/>
              </a:xfrm>
              <a:custGeom>
                <a:avLst/>
                <a:gdLst>
                  <a:gd name="connsiteX0" fmla="*/ 96749 w 193497"/>
                  <a:gd name="connsiteY0" fmla="*/ 0 h 543323"/>
                  <a:gd name="connsiteX1" fmla="*/ 0 w 193497"/>
                  <a:gd name="connsiteY1" fmla="*/ 96756 h 543323"/>
                  <a:gd name="connsiteX2" fmla="*/ 0 w 193497"/>
                  <a:gd name="connsiteY2" fmla="*/ 446567 h 543323"/>
                  <a:gd name="connsiteX3" fmla="*/ 96749 w 193497"/>
                  <a:gd name="connsiteY3" fmla="*/ 543324 h 543323"/>
                  <a:gd name="connsiteX4" fmla="*/ 193498 w 193497"/>
                  <a:gd name="connsiteY4" fmla="*/ 446567 h 543323"/>
                  <a:gd name="connsiteX5" fmla="*/ 193498 w 193497"/>
                  <a:gd name="connsiteY5" fmla="*/ 96756 h 543323"/>
                  <a:gd name="connsiteX6" fmla="*/ 96749 w 193497"/>
                  <a:gd name="connsiteY6" fmla="*/ 0 h 54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3497" h="543323">
                    <a:moveTo>
                      <a:pt x="96749" y="0"/>
                    </a:moveTo>
                    <a:cubicBezTo>
                      <a:pt x="43590" y="0"/>
                      <a:pt x="0" y="43593"/>
                      <a:pt x="0" y="96756"/>
                    </a:cubicBezTo>
                    <a:lnTo>
                      <a:pt x="0" y="446567"/>
                    </a:lnTo>
                    <a:cubicBezTo>
                      <a:pt x="0" y="499730"/>
                      <a:pt x="43590" y="543324"/>
                      <a:pt x="96749" y="543324"/>
                    </a:cubicBezTo>
                    <a:cubicBezTo>
                      <a:pt x="149908" y="543324"/>
                      <a:pt x="193498" y="499730"/>
                      <a:pt x="193498" y="446567"/>
                    </a:cubicBezTo>
                    <a:lnTo>
                      <a:pt x="193498" y="96756"/>
                    </a:lnTo>
                    <a:cubicBezTo>
                      <a:pt x="193498" y="43593"/>
                      <a:pt x="149908" y="0"/>
                      <a:pt x="96749" y="0"/>
                    </a:cubicBezTo>
                    <a:close/>
                  </a:path>
                </a:pathLst>
              </a:custGeom>
              <a:solidFill>
                <a:srgbClr val="FBB03B"/>
              </a:solidFill>
              <a:ln w="1062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" name="Freeform: Shape 40">
                <a:extLst>
                  <a:ext uri="{FF2B5EF4-FFF2-40B4-BE49-F238E27FC236}">
                    <a16:creationId xmlns:a16="http://schemas.microsoft.com/office/drawing/2014/main" id="{78254F72-13BB-4D82-A186-C66B5840325A}"/>
                  </a:ext>
                </a:extLst>
              </p:cNvPr>
              <p:cNvSpPr/>
              <p:nvPr/>
            </p:nvSpPr>
            <p:spPr>
              <a:xfrm>
                <a:off x="13214110" y="1936708"/>
                <a:ext cx="193497" cy="543323"/>
              </a:xfrm>
              <a:custGeom>
                <a:avLst/>
                <a:gdLst>
                  <a:gd name="connsiteX0" fmla="*/ 96749 w 193497"/>
                  <a:gd name="connsiteY0" fmla="*/ 0 h 543323"/>
                  <a:gd name="connsiteX1" fmla="*/ 0 w 193497"/>
                  <a:gd name="connsiteY1" fmla="*/ 96756 h 543323"/>
                  <a:gd name="connsiteX2" fmla="*/ 0 w 193497"/>
                  <a:gd name="connsiteY2" fmla="*/ 446567 h 543323"/>
                  <a:gd name="connsiteX3" fmla="*/ 96749 w 193497"/>
                  <a:gd name="connsiteY3" fmla="*/ 543324 h 543323"/>
                  <a:gd name="connsiteX4" fmla="*/ 193498 w 193497"/>
                  <a:gd name="connsiteY4" fmla="*/ 446567 h 543323"/>
                  <a:gd name="connsiteX5" fmla="*/ 193498 w 193497"/>
                  <a:gd name="connsiteY5" fmla="*/ 96756 h 543323"/>
                  <a:gd name="connsiteX6" fmla="*/ 96749 w 193497"/>
                  <a:gd name="connsiteY6" fmla="*/ 0 h 54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3497" h="543323">
                    <a:moveTo>
                      <a:pt x="96749" y="0"/>
                    </a:moveTo>
                    <a:cubicBezTo>
                      <a:pt x="43590" y="0"/>
                      <a:pt x="0" y="43593"/>
                      <a:pt x="0" y="96756"/>
                    </a:cubicBezTo>
                    <a:lnTo>
                      <a:pt x="0" y="446567"/>
                    </a:lnTo>
                    <a:cubicBezTo>
                      <a:pt x="0" y="499730"/>
                      <a:pt x="43590" y="543324"/>
                      <a:pt x="96749" y="543324"/>
                    </a:cubicBezTo>
                    <a:cubicBezTo>
                      <a:pt x="149908" y="543324"/>
                      <a:pt x="193498" y="499730"/>
                      <a:pt x="193498" y="446567"/>
                    </a:cubicBezTo>
                    <a:lnTo>
                      <a:pt x="193498" y="96756"/>
                    </a:lnTo>
                    <a:cubicBezTo>
                      <a:pt x="193498" y="43593"/>
                      <a:pt x="149908" y="0"/>
                      <a:pt x="96749" y="0"/>
                    </a:cubicBezTo>
                    <a:close/>
                  </a:path>
                </a:pathLst>
              </a:custGeom>
              <a:solidFill>
                <a:srgbClr val="FBB03B"/>
              </a:solidFill>
              <a:ln w="1062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</p:grpSp>
      <p:grpSp>
        <p:nvGrpSpPr>
          <p:cNvPr id="16" name="Group 15"/>
          <p:cNvGrpSpPr/>
          <p:nvPr/>
        </p:nvGrpSpPr>
        <p:grpSpPr>
          <a:xfrm>
            <a:off x="253775" y="2880359"/>
            <a:ext cx="11226770" cy="3398521"/>
            <a:chOff x="0" y="0"/>
            <a:chExt cx="12493058" cy="5110958"/>
          </a:xfrm>
        </p:grpSpPr>
        <p:sp>
          <p:nvSpPr>
            <p:cNvPr id="17" name="Freeform 16"/>
            <p:cNvSpPr/>
            <p:nvPr/>
          </p:nvSpPr>
          <p:spPr>
            <a:xfrm>
              <a:off x="31750" y="31750"/>
              <a:ext cx="12429558" cy="5047458"/>
            </a:xfrm>
            <a:custGeom>
              <a:avLst/>
              <a:gdLst/>
              <a:ahLst/>
              <a:cxnLst/>
              <a:rect l="l" t="t" r="r" b="b"/>
              <a:pathLst>
                <a:path w="12429558" h="5047458">
                  <a:moveTo>
                    <a:pt x="12336848" y="5047458"/>
                  </a:moveTo>
                  <a:lnTo>
                    <a:pt x="92710" y="5047458"/>
                  </a:lnTo>
                  <a:cubicBezTo>
                    <a:pt x="41910" y="5047458"/>
                    <a:pt x="0" y="5005548"/>
                    <a:pt x="0" y="4954748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2335578" y="0"/>
                  </a:lnTo>
                  <a:cubicBezTo>
                    <a:pt x="12386378" y="0"/>
                    <a:pt x="12428288" y="41910"/>
                    <a:pt x="12428288" y="92710"/>
                  </a:cubicBezTo>
                  <a:lnTo>
                    <a:pt x="12428288" y="4953478"/>
                  </a:lnTo>
                  <a:cubicBezTo>
                    <a:pt x="12429558" y="5005548"/>
                    <a:pt x="12387648" y="5047458"/>
                    <a:pt x="12336848" y="504745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0" y="0"/>
              <a:ext cx="12493058" cy="5110958"/>
            </a:xfrm>
            <a:custGeom>
              <a:avLst/>
              <a:gdLst/>
              <a:ahLst/>
              <a:cxnLst/>
              <a:rect l="l" t="t" r="r" b="b"/>
              <a:pathLst>
                <a:path w="12493058" h="5110958">
                  <a:moveTo>
                    <a:pt x="12368598" y="59690"/>
                  </a:moveTo>
                  <a:cubicBezTo>
                    <a:pt x="12404158" y="59690"/>
                    <a:pt x="12433368" y="88900"/>
                    <a:pt x="12433368" y="124460"/>
                  </a:cubicBezTo>
                  <a:lnTo>
                    <a:pt x="12433368" y="4986498"/>
                  </a:lnTo>
                  <a:cubicBezTo>
                    <a:pt x="12433368" y="5022058"/>
                    <a:pt x="12404158" y="5051268"/>
                    <a:pt x="12368598" y="5051268"/>
                  </a:cubicBezTo>
                  <a:lnTo>
                    <a:pt x="124460" y="5051268"/>
                  </a:lnTo>
                  <a:cubicBezTo>
                    <a:pt x="88900" y="5051268"/>
                    <a:pt x="59690" y="5022058"/>
                    <a:pt x="59690" y="498649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2368598" y="59690"/>
                  </a:lnTo>
                  <a:moveTo>
                    <a:pt x="12368598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4986498"/>
                  </a:lnTo>
                  <a:cubicBezTo>
                    <a:pt x="0" y="5055078"/>
                    <a:pt x="55880" y="5110958"/>
                    <a:pt x="124460" y="5110958"/>
                  </a:cubicBezTo>
                  <a:lnTo>
                    <a:pt x="12368598" y="5110958"/>
                  </a:lnTo>
                  <a:cubicBezTo>
                    <a:pt x="12437178" y="5110958"/>
                    <a:pt x="12493058" y="5055078"/>
                    <a:pt x="12493058" y="4986498"/>
                  </a:cubicBezTo>
                  <a:lnTo>
                    <a:pt x="12493058" y="124460"/>
                  </a:lnTo>
                  <a:cubicBezTo>
                    <a:pt x="12493058" y="55880"/>
                    <a:pt x="12437178" y="0"/>
                    <a:pt x="12368598" y="0"/>
                  </a:cubicBezTo>
                  <a:close/>
                </a:path>
              </a:pathLst>
            </a:custGeom>
            <a:solidFill>
              <a:srgbClr val="403C3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4636195" y="3109182"/>
            <a:ext cx="2456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Bài giải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804160" y="3838180"/>
            <a:ext cx="624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Mai có số quả táo là: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905587" y="4594306"/>
            <a:ext cx="434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6 x 4 = 24 (quả)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751579" y="5365528"/>
            <a:ext cx="5312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Đáp số: 24 quả táo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072" y="352854"/>
            <a:ext cx="10517287" cy="234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376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5806440" y="0"/>
            <a:ext cx="5669280" cy="2636520"/>
          </a:xfrm>
          <a:prstGeom prst="cloudCallou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Muốn gấp một số lên một số lần ta làm thế nào?</a:t>
            </a:r>
          </a:p>
        </p:txBody>
      </p:sp>
      <p:sp>
        <p:nvSpPr>
          <p:cNvPr id="3" name="Flowchart: Process 2"/>
          <p:cNvSpPr/>
          <p:nvPr/>
        </p:nvSpPr>
        <p:spPr>
          <a:xfrm>
            <a:off x="198120" y="2956560"/>
            <a:ext cx="11277600" cy="1783080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Muốn gấp một số lên một số lần ta lấy số đó nhân với số lần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82040" y="5242560"/>
            <a:ext cx="5623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Gấp 6 lên 5 lần ta được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78880" y="5242560"/>
            <a:ext cx="5623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x 5 = 30</a:t>
            </a:r>
          </a:p>
        </p:txBody>
      </p:sp>
    </p:spTree>
    <p:extLst>
      <p:ext uri="{BB962C8B-B14F-4D97-AF65-F5344CB8AC3E}">
        <p14:creationId xmlns:p14="http://schemas.microsoft.com/office/powerpoint/2010/main" val="2722640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" grpId="1" animBg="1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5002B8-9795-4DBC-B22C-AE410E29BC9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53534" y="738023"/>
            <a:ext cx="9084932" cy="454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9760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DBE17282-A5B4-498D-972A-B5C3C1D88C9A}"/>
              </a:ext>
            </a:extLst>
          </p:cNvPr>
          <p:cNvSpPr txBox="1"/>
          <p:nvPr/>
        </p:nvSpPr>
        <p:spPr>
          <a:xfrm>
            <a:off x="2103216" y="270919"/>
            <a:ext cx="1040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8DCBEC2-4B04-491B-9D07-F22C51492FBB}"/>
              </a:ext>
            </a:extLst>
          </p:cNvPr>
          <p:cNvSpPr txBox="1"/>
          <p:nvPr/>
        </p:nvSpPr>
        <p:spPr>
          <a:xfrm>
            <a:off x="4600310" y="5459507"/>
            <a:ext cx="3250460" cy="769441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4400" b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x 8 = 32</a:t>
            </a:r>
            <a:endParaRPr lang="en-VN" sz="44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A7EDE63-310B-43A5-88EC-A8FBE3FEF25E}"/>
              </a:ext>
            </a:extLst>
          </p:cNvPr>
          <p:cNvSpPr txBox="1"/>
          <p:nvPr/>
        </p:nvSpPr>
        <p:spPr>
          <a:xfrm>
            <a:off x="4567660" y="4660150"/>
            <a:ext cx="3250460" cy="769441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4400" b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+ 8 = 12</a:t>
            </a:r>
            <a:endParaRPr lang="en-VN" sz="44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7D0924-F951-4686-A524-79748777AD41}"/>
              </a:ext>
            </a:extLst>
          </p:cNvPr>
          <p:cNvSpPr/>
          <p:nvPr/>
        </p:nvSpPr>
        <p:spPr>
          <a:xfrm>
            <a:off x="9718287" y="5726944"/>
            <a:ext cx="1010514" cy="3385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2161707" y="800099"/>
            <a:ext cx="610068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9323F04E-FE01-443D-85B2-5CC785DC7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590" y="2737"/>
            <a:ext cx="894889" cy="1182693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5"/>
          <a:stretch>
            <a:fillRect/>
          </a:stretch>
        </p:blipFill>
        <p:spPr>
          <a:xfrm>
            <a:off x="365760" y="1023930"/>
            <a:ext cx="11434250" cy="344139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654040" y="1125895"/>
            <a:ext cx="1143000" cy="343229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rved Right Arrow 5"/>
          <p:cNvSpPr/>
          <p:nvPr/>
        </p:nvSpPr>
        <p:spPr>
          <a:xfrm>
            <a:off x="365760" y="1905000"/>
            <a:ext cx="487680" cy="1127760"/>
          </a:xfrm>
          <a:prstGeom prst="curved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137160" y="2744625"/>
            <a:ext cx="1005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+8</a:t>
            </a:r>
          </a:p>
        </p:txBody>
      </p:sp>
      <p:sp>
        <p:nvSpPr>
          <p:cNvPr id="8" name="Curved Left Arrow 7"/>
          <p:cNvSpPr/>
          <p:nvPr/>
        </p:nvSpPr>
        <p:spPr>
          <a:xfrm>
            <a:off x="5105400" y="1905000"/>
            <a:ext cx="548640" cy="1981200"/>
          </a:xfrm>
          <a:prstGeom prst="curvedLef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05400" y="1325880"/>
            <a:ext cx="1005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x8</a:t>
            </a:r>
          </a:p>
        </p:txBody>
      </p:sp>
      <p:sp>
        <p:nvSpPr>
          <p:cNvPr id="12" name="Flowchart: Process 11"/>
          <p:cNvSpPr/>
          <p:nvPr/>
        </p:nvSpPr>
        <p:spPr>
          <a:xfrm>
            <a:off x="6918960" y="2468880"/>
            <a:ext cx="990600" cy="640080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2" name="Flowchart: Process 21"/>
          <p:cNvSpPr/>
          <p:nvPr/>
        </p:nvSpPr>
        <p:spPr>
          <a:xfrm>
            <a:off x="6980982" y="3400681"/>
            <a:ext cx="990600" cy="640080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</a:p>
        </p:txBody>
      </p:sp>
      <p:sp>
        <p:nvSpPr>
          <p:cNvPr id="23" name="Flowchart: Process 22"/>
          <p:cNvSpPr/>
          <p:nvPr/>
        </p:nvSpPr>
        <p:spPr>
          <a:xfrm>
            <a:off x="8077200" y="2453640"/>
            <a:ext cx="990600" cy="640080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24" name="Flowchart: Process 23"/>
          <p:cNvSpPr/>
          <p:nvPr/>
        </p:nvSpPr>
        <p:spPr>
          <a:xfrm>
            <a:off x="8155525" y="3423173"/>
            <a:ext cx="990600" cy="640080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88</a:t>
            </a:r>
          </a:p>
        </p:txBody>
      </p:sp>
      <p:sp>
        <p:nvSpPr>
          <p:cNvPr id="25" name="Flowchart: Process 24"/>
          <p:cNvSpPr/>
          <p:nvPr/>
        </p:nvSpPr>
        <p:spPr>
          <a:xfrm>
            <a:off x="9250680" y="2438400"/>
            <a:ext cx="990600" cy="640080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26" name="Flowchart: Process 25"/>
          <p:cNvSpPr/>
          <p:nvPr/>
        </p:nvSpPr>
        <p:spPr>
          <a:xfrm>
            <a:off x="9298525" y="3413760"/>
            <a:ext cx="990600" cy="640080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64</a:t>
            </a:r>
          </a:p>
        </p:txBody>
      </p:sp>
      <p:sp>
        <p:nvSpPr>
          <p:cNvPr id="27" name="Flowchart: Process 26"/>
          <p:cNvSpPr/>
          <p:nvPr/>
        </p:nvSpPr>
        <p:spPr>
          <a:xfrm>
            <a:off x="10451270" y="2468880"/>
            <a:ext cx="990600" cy="640080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28" name="Flowchart: Process 27"/>
          <p:cNvSpPr/>
          <p:nvPr/>
        </p:nvSpPr>
        <p:spPr>
          <a:xfrm>
            <a:off x="10451270" y="3413760"/>
            <a:ext cx="990600" cy="640080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72</a:t>
            </a:r>
          </a:p>
        </p:txBody>
      </p:sp>
    </p:spTree>
    <p:extLst>
      <p:ext uri="{BB962C8B-B14F-4D97-AF65-F5344CB8AC3E}">
        <p14:creationId xmlns:p14="http://schemas.microsoft.com/office/powerpoint/2010/main" val="187593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6" grpId="1" animBg="1"/>
      <p:bldP spid="68" grpId="0" animBg="1"/>
      <p:bldP spid="68" grpId="1" animBg="1"/>
      <p:bldP spid="5" grpId="0" animBg="1"/>
      <p:bldP spid="5" grpId="1" animBg="1"/>
      <p:bldP spid="6" grpId="0" animBg="1"/>
      <p:bldP spid="6" grpId="1" animBg="1"/>
      <p:bldP spid="7" grpId="0"/>
      <p:bldP spid="7" grpId="1"/>
      <p:bldP spid="8" grpId="0" animBg="1"/>
      <p:bldP spid="8" grpId="1" animBg="1"/>
      <p:bldP spid="17" grpId="0"/>
      <p:bldP spid="17" grpId="1"/>
      <p:bldP spid="12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1FF04942-CEBA-6749-A71C-D2DDCC19609F}"/>
              </a:ext>
            </a:extLst>
          </p:cNvPr>
          <p:cNvGrpSpPr/>
          <p:nvPr/>
        </p:nvGrpSpPr>
        <p:grpSpPr>
          <a:xfrm>
            <a:off x="2107335" y="197015"/>
            <a:ext cx="1695367" cy="823752"/>
            <a:chOff x="2010422" y="559744"/>
            <a:chExt cx="1694719" cy="823752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16A6B7B1-A84F-E34D-9CFC-A1E01024DB4F}"/>
                </a:ext>
              </a:extLst>
            </p:cNvPr>
            <p:cNvSpPr/>
            <p:nvPr/>
          </p:nvSpPr>
          <p:spPr>
            <a:xfrm>
              <a:off x="2010422" y="715610"/>
              <a:ext cx="1401557" cy="66788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EE92C59-6D24-0941-A530-46FFC1F2FEB8}"/>
                </a:ext>
              </a:extLst>
            </p:cNvPr>
            <p:cNvSpPr txBox="1"/>
            <p:nvPr/>
          </p:nvSpPr>
          <p:spPr>
            <a:xfrm>
              <a:off x="2060367" y="559744"/>
              <a:ext cx="1644774" cy="823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a)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cxnSp>
        <p:nvCxnSpPr>
          <p:cNvPr id="73" name="Straight Connector 72"/>
          <p:cNvCxnSpPr/>
          <p:nvPr/>
        </p:nvCxnSpPr>
        <p:spPr>
          <a:xfrm>
            <a:off x="2642107" y="915315"/>
            <a:ext cx="703209" cy="543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8A5D6744-4C2A-4F69-8CC6-25FE534ED4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116" y="37330"/>
            <a:ext cx="893346" cy="1113508"/>
          </a:xfrm>
          <a:prstGeom prst="rect">
            <a:avLst/>
          </a:prstGeom>
        </p:spPr>
      </p:pic>
      <p:pic>
        <p:nvPicPr>
          <p:cNvPr id="29" name="Picture 28" descr="Toán lớp 3 trang 70, 71 Bài 24: Gấp một số lên một số lần | Kết nối tri thức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92" y="1150838"/>
            <a:ext cx="10500360" cy="4808002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F088F934-9452-C04E-B479-48AF41317E41}"/>
              </a:ext>
            </a:extLst>
          </p:cNvPr>
          <p:cNvSpPr/>
          <p:nvPr/>
        </p:nvSpPr>
        <p:spPr>
          <a:xfrm>
            <a:off x="9660830" y="1817557"/>
            <a:ext cx="622058" cy="513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449C165-CF13-CD4F-BFB6-57CD463608C4}"/>
              </a:ext>
            </a:extLst>
          </p:cNvPr>
          <p:cNvSpPr/>
          <p:nvPr/>
        </p:nvSpPr>
        <p:spPr>
          <a:xfrm>
            <a:off x="9660830" y="4945992"/>
            <a:ext cx="622058" cy="513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en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247C012-DAD7-3249-B140-85DEBED59994}"/>
              </a:ext>
            </a:extLst>
          </p:cNvPr>
          <p:cNvSpPr/>
          <p:nvPr/>
        </p:nvSpPr>
        <p:spPr>
          <a:xfrm>
            <a:off x="9660830" y="3187988"/>
            <a:ext cx="622058" cy="513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endParaRPr lang="en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088F934-9452-C04E-B479-48AF41317E41}"/>
              </a:ext>
            </a:extLst>
          </p:cNvPr>
          <p:cNvSpPr/>
          <p:nvPr/>
        </p:nvSpPr>
        <p:spPr>
          <a:xfrm>
            <a:off x="6612830" y="1265828"/>
            <a:ext cx="1814890" cy="513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+ 5 </a:t>
            </a:r>
            <a:endParaRPr lang="en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088F934-9452-C04E-B479-48AF41317E41}"/>
              </a:ext>
            </a:extLst>
          </p:cNvPr>
          <p:cNvSpPr/>
          <p:nvPr/>
        </p:nvSpPr>
        <p:spPr>
          <a:xfrm>
            <a:off x="7229797" y="4591300"/>
            <a:ext cx="1814890" cy="513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x 5 </a:t>
            </a:r>
            <a:endParaRPr lang="en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088F934-9452-C04E-B479-48AF41317E41}"/>
              </a:ext>
            </a:extLst>
          </p:cNvPr>
          <p:cNvSpPr/>
          <p:nvPr/>
        </p:nvSpPr>
        <p:spPr>
          <a:xfrm>
            <a:off x="7275976" y="3004764"/>
            <a:ext cx="1814890" cy="513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x 4 </a:t>
            </a:r>
            <a:endParaRPr lang="en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088F934-9452-C04E-B479-48AF41317E41}"/>
              </a:ext>
            </a:extLst>
          </p:cNvPr>
          <p:cNvSpPr/>
          <p:nvPr/>
        </p:nvSpPr>
        <p:spPr>
          <a:xfrm>
            <a:off x="7229797" y="5724414"/>
            <a:ext cx="1814890" cy="513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+ 8 </a:t>
            </a:r>
            <a:endParaRPr lang="en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608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30" grpId="0" animBg="1"/>
      <p:bldP spid="34" grpId="0" animBg="1"/>
      <p:bldP spid="35" grpId="0" animBg="1"/>
      <p:bldP spid="3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383724" y="328084"/>
            <a:ext cx="10803466" cy="1373819"/>
            <a:chOff x="1383724" y="256644"/>
            <a:chExt cx="10803466" cy="1373819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16A6B7B1-A84F-E34D-9CFC-A1E01024DB4F}"/>
                </a:ext>
              </a:extLst>
            </p:cNvPr>
            <p:cNvSpPr/>
            <p:nvPr/>
          </p:nvSpPr>
          <p:spPr>
            <a:xfrm>
              <a:off x="1383724" y="256644"/>
              <a:ext cx="10533540" cy="1301091"/>
            </a:xfrm>
            <a:prstGeom prst="roundRect">
              <a:avLst/>
            </a:prstGeom>
            <a:solidFill>
              <a:srgbClr val="FF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EE92C59-6D24-0941-A530-46FFC1F2FEB8}"/>
                </a:ext>
              </a:extLst>
            </p:cNvPr>
            <p:cNvSpPr txBox="1"/>
            <p:nvPr/>
          </p:nvSpPr>
          <p:spPr>
            <a:xfrm>
              <a:off x="1404916" y="307024"/>
              <a:ext cx="1078227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latin typeface="Times New Roman" panose="02020603050405020304" pitchFamily="18" charset="0"/>
                  <a:cs typeface="Times New Roman" panose="02020603050405020304" pitchFamily="18" charset="0"/>
                </a:rPr>
                <a:t>Năm nay con 9 tuổi, tuổi bố gấp 4 lần tuổi con. </a:t>
              </a:r>
            </a:p>
            <a:p>
              <a:r>
                <a:rPr lang="en-US" sz="400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 năm nay bố bao nhiêu tuổi? </a:t>
              </a:r>
              <a:endParaRPr lang="en-US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10FF3C8B-2673-4AFE-A48B-CF40FF53E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431" y="331625"/>
            <a:ext cx="898290" cy="1174002"/>
          </a:xfrm>
          <a:prstGeom prst="rect">
            <a:avLst/>
          </a:prstGeom>
        </p:spPr>
      </p:pic>
      <p:cxnSp>
        <p:nvCxnSpPr>
          <p:cNvPr id="34" name="Straight Connector 33"/>
          <p:cNvCxnSpPr/>
          <p:nvPr/>
        </p:nvCxnSpPr>
        <p:spPr>
          <a:xfrm>
            <a:off x="3525040" y="1048963"/>
            <a:ext cx="20002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810676" y="1037100"/>
            <a:ext cx="5055444" cy="118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2415753" y="1603039"/>
            <a:ext cx="5508580" cy="205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58" name="Group 57"/>
          <p:cNvGrpSpPr/>
          <p:nvPr/>
        </p:nvGrpSpPr>
        <p:grpSpPr>
          <a:xfrm>
            <a:off x="342843" y="2059702"/>
            <a:ext cx="11226770" cy="4060338"/>
            <a:chOff x="0" y="0"/>
            <a:chExt cx="12493058" cy="5110958"/>
          </a:xfrm>
        </p:grpSpPr>
        <p:sp>
          <p:nvSpPr>
            <p:cNvPr id="64" name="Freeform 63"/>
            <p:cNvSpPr/>
            <p:nvPr/>
          </p:nvSpPr>
          <p:spPr>
            <a:xfrm>
              <a:off x="31750" y="31750"/>
              <a:ext cx="12429558" cy="5047458"/>
            </a:xfrm>
            <a:custGeom>
              <a:avLst/>
              <a:gdLst/>
              <a:ahLst/>
              <a:cxnLst/>
              <a:rect l="l" t="t" r="r" b="b"/>
              <a:pathLst>
                <a:path w="12429558" h="5047458">
                  <a:moveTo>
                    <a:pt x="12336848" y="5047458"/>
                  </a:moveTo>
                  <a:lnTo>
                    <a:pt x="92710" y="5047458"/>
                  </a:lnTo>
                  <a:cubicBezTo>
                    <a:pt x="41910" y="5047458"/>
                    <a:pt x="0" y="5005548"/>
                    <a:pt x="0" y="4954748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2335578" y="0"/>
                  </a:lnTo>
                  <a:cubicBezTo>
                    <a:pt x="12386378" y="0"/>
                    <a:pt x="12428288" y="41910"/>
                    <a:pt x="12428288" y="92710"/>
                  </a:cubicBezTo>
                  <a:lnTo>
                    <a:pt x="12428288" y="4953478"/>
                  </a:lnTo>
                  <a:cubicBezTo>
                    <a:pt x="12429558" y="5005548"/>
                    <a:pt x="12387648" y="5047458"/>
                    <a:pt x="12336848" y="504745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Freeform 64"/>
            <p:cNvSpPr/>
            <p:nvPr/>
          </p:nvSpPr>
          <p:spPr>
            <a:xfrm>
              <a:off x="0" y="0"/>
              <a:ext cx="12493058" cy="5110958"/>
            </a:xfrm>
            <a:custGeom>
              <a:avLst/>
              <a:gdLst/>
              <a:ahLst/>
              <a:cxnLst/>
              <a:rect l="l" t="t" r="r" b="b"/>
              <a:pathLst>
                <a:path w="12493058" h="5110958">
                  <a:moveTo>
                    <a:pt x="12368598" y="59690"/>
                  </a:moveTo>
                  <a:cubicBezTo>
                    <a:pt x="12404158" y="59690"/>
                    <a:pt x="12433368" y="88900"/>
                    <a:pt x="12433368" y="124460"/>
                  </a:cubicBezTo>
                  <a:lnTo>
                    <a:pt x="12433368" y="4986498"/>
                  </a:lnTo>
                  <a:cubicBezTo>
                    <a:pt x="12433368" y="5022058"/>
                    <a:pt x="12404158" y="5051268"/>
                    <a:pt x="12368598" y="5051268"/>
                  </a:cubicBezTo>
                  <a:lnTo>
                    <a:pt x="124460" y="5051268"/>
                  </a:lnTo>
                  <a:cubicBezTo>
                    <a:pt x="88900" y="5051268"/>
                    <a:pt x="59690" y="5022058"/>
                    <a:pt x="59690" y="498649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2368598" y="59690"/>
                  </a:lnTo>
                  <a:moveTo>
                    <a:pt x="12368598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4986498"/>
                  </a:lnTo>
                  <a:cubicBezTo>
                    <a:pt x="0" y="5055078"/>
                    <a:pt x="55880" y="5110958"/>
                    <a:pt x="124460" y="5110958"/>
                  </a:cubicBezTo>
                  <a:lnTo>
                    <a:pt x="12368598" y="5110958"/>
                  </a:lnTo>
                  <a:cubicBezTo>
                    <a:pt x="12437178" y="5110958"/>
                    <a:pt x="12493058" y="5055078"/>
                    <a:pt x="12493058" y="4986498"/>
                  </a:cubicBezTo>
                  <a:lnTo>
                    <a:pt x="12493058" y="124460"/>
                  </a:lnTo>
                  <a:cubicBezTo>
                    <a:pt x="12493058" y="55880"/>
                    <a:pt x="12437178" y="0"/>
                    <a:pt x="12368598" y="0"/>
                  </a:cubicBezTo>
                  <a:close/>
                </a:path>
              </a:pathLst>
            </a:custGeom>
            <a:solidFill>
              <a:srgbClr val="403C3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810955" y="2285125"/>
            <a:ext cx="2456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Tóm tắt: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810955" y="3438936"/>
            <a:ext cx="624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Con: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819941" y="4308121"/>
            <a:ext cx="434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Bố: </a:t>
            </a:r>
          </a:p>
        </p:txBody>
      </p:sp>
      <p:cxnSp>
        <p:nvCxnSpPr>
          <p:cNvPr id="69" name="Straight Connector 68"/>
          <p:cNvCxnSpPr/>
          <p:nvPr/>
        </p:nvCxnSpPr>
        <p:spPr>
          <a:xfrm>
            <a:off x="2209800" y="3834329"/>
            <a:ext cx="158496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3794760" y="4662064"/>
            <a:ext cx="158496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6981678" y="4683216"/>
            <a:ext cx="158496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5396718" y="4662064"/>
            <a:ext cx="158496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2209800" y="4667976"/>
            <a:ext cx="158496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2209800" y="3636209"/>
            <a:ext cx="0" cy="34460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3794760" y="3636209"/>
            <a:ext cx="0" cy="34460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2209800" y="4489760"/>
            <a:ext cx="0" cy="34460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3794760" y="4489760"/>
            <a:ext cx="0" cy="34460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8581878" y="4520129"/>
            <a:ext cx="0" cy="34460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6981678" y="4489760"/>
            <a:ext cx="0" cy="34460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5379720" y="4489760"/>
            <a:ext cx="0" cy="34460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2402188" y="3282267"/>
            <a:ext cx="158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9 tuổi</a:t>
            </a:r>
          </a:p>
        </p:txBody>
      </p:sp>
      <p:sp>
        <p:nvSpPr>
          <p:cNvPr id="82" name="Right Brace 81"/>
          <p:cNvSpPr/>
          <p:nvPr/>
        </p:nvSpPr>
        <p:spPr>
          <a:xfrm rot="5400000">
            <a:off x="5082492" y="2109413"/>
            <a:ext cx="522796" cy="6359618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TextBox 82"/>
          <p:cNvSpPr txBox="1"/>
          <p:nvPr/>
        </p:nvSpPr>
        <p:spPr>
          <a:xfrm>
            <a:off x="4651587" y="5602840"/>
            <a:ext cx="158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? tuổi</a:t>
            </a:r>
          </a:p>
        </p:txBody>
      </p:sp>
      <p:cxnSp>
        <p:nvCxnSpPr>
          <p:cNvPr id="84" name="Straight Connector 83"/>
          <p:cNvCxnSpPr/>
          <p:nvPr/>
        </p:nvCxnSpPr>
        <p:spPr>
          <a:xfrm>
            <a:off x="2209800" y="4009825"/>
            <a:ext cx="0" cy="618307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3794760" y="3901822"/>
            <a:ext cx="0" cy="618307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6026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/>
      <p:bldP spid="68" grpId="0"/>
      <p:bldP spid="81" grpId="0"/>
      <p:bldP spid="82" grpId="0" animBg="1"/>
      <p:bldP spid="8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0FF3C8B-2673-4AFE-A48B-CF40FF53E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431" y="331625"/>
            <a:ext cx="898290" cy="1174002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253775" y="2880359"/>
            <a:ext cx="11226770" cy="3398521"/>
            <a:chOff x="0" y="0"/>
            <a:chExt cx="12493058" cy="5110958"/>
          </a:xfrm>
        </p:grpSpPr>
        <p:sp>
          <p:nvSpPr>
            <p:cNvPr id="36" name="Freeform 35"/>
            <p:cNvSpPr/>
            <p:nvPr/>
          </p:nvSpPr>
          <p:spPr>
            <a:xfrm>
              <a:off x="31750" y="31750"/>
              <a:ext cx="12429558" cy="5047458"/>
            </a:xfrm>
            <a:custGeom>
              <a:avLst/>
              <a:gdLst/>
              <a:ahLst/>
              <a:cxnLst/>
              <a:rect l="l" t="t" r="r" b="b"/>
              <a:pathLst>
                <a:path w="12429558" h="5047458">
                  <a:moveTo>
                    <a:pt x="12336848" y="5047458"/>
                  </a:moveTo>
                  <a:lnTo>
                    <a:pt x="92710" y="5047458"/>
                  </a:lnTo>
                  <a:cubicBezTo>
                    <a:pt x="41910" y="5047458"/>
                    <a:pt x="0" y="5005548"/>
                    <a:pt x="0" y="4954748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2335578" y="0"/>
                  </a:lnTo>
                  <a:cubicBezTo>
                    <a:pt x="12386378" y="0"/>
                    <a:pt x="12428288" y="41910"/>
                    <a:pt x="12428288" y="92710"/>
                  </a:cubicBezTo>
                  <a:lnTo>
                    <a:pt x="12428288" y="4953478"/>
                  </a:lnTo>
                  <a:cubicBezTo>
                    <a:pt x="12429558" y="5005548"/>
                    <a:pt x="12387648" y="5047458"/>
                    <a:pt x="12336848" y="504745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6"/>
            <p:cNvSpPr/>
            <p:nvPr/>
          </p:nvSpPr>
          <p:spPr>
            <a:xfrm>
              <a:off x="0" y="0"/>
              <a:ext cx="12493058" cy="5110958"/>
            </a:xfrm>
            <a:custGeom>
              <a:avLst/>
              <a:gdLst/>
              <a:ahLst/>
              <a:cxnLst/>
              <a:rect l="l" t="t" r="r" b="b"/>
              <a:pathLst>
                <a:path w="12493058" h="5110958">
                  <a:moveTo>
                    <a:pt x="12368598" y="59690"/>
                  </a:moveTo>
                  <a:cubicBezTo>
                    <a:pt x="12404158" y="59690"/>
                    <a:pt x="12433368" y="88900"/>
                    <a:pt x="12433368" y="124460"/>
                  </a:cubicBezTo>
                  <a:lnTo>
                    <a:pt x="12433368" y="4986498"/>
                  </a:lnTo>
                  <a:cubicBezTo>
                    <a:pt x="12433368" y="5022058"/>
                    <a:pt x="12404158" y="5051268"/>
                    <a:pt x="12368598" y="5051268"/>
                  </a:cubicBezTo>
                  <a:lnTo>
                    <a:pt x="124460" y="5051268"/>
                  </a:lnTo>
                  <a:cubicBezTo>
                    <a:pt x="88900" y="5051268"/>
                    <a:pt x="59690" y="5022058"/>
                    <a:pt x="59690" y="498649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2368598" y="59690"/>
                  </a:lnTo>
                  <a:moveTo>
                    <a:pt x="12368598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4986498"/>
                  </a:lnTo>
                  <a:cubicBezTo>
                    <a:pt x="0" y="5055078"/>
                    <a:pt x="55880" y="5110958"/>
                    <a:pt x="124460" y="5110958"/>
                  </a:cubicBezTo>
                  <a:lnTo>
                    <a:pt x="12368598" y="5110958"/>
                  </a:lnTo>
                  <a:cubicBezTo>
                    <a:pt x="12437178" y="5110958"/>
                    <a:pt x="12493058" y="5055078"/>
                    <a:pt x="12493058" y="4986498"/>
                  </a:cubicBezTo>
                  <a:lnTo>
                    <a:pt x="12493058" y="124460"/>
                  </a:lnTo>
                  <a:cubicBezTo>
                    <a:pt x="12493058" y="55880"/>
                    <a:pt x="12437178" y="0"/>
                    <a:pt x="12368598" y="0"/>
                  </a:cubicBezTo>
                  <a:close/>
                </a:path>
              </a:pathLst>
            </a:custGeom>
            <a:solidFill>
              <a:srgbClr val="403C3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4636195" y="3109182"/>
            <a:ext cx="2456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Bài giải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804159" y="3838180"/>
            <a:ext cx="72597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Năm nay bố có số tuổi là: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905587" y="4594306"/>
            <a:ext cx="434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9 x 4 = 36 (tuổi)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751579" y="5365528"/>
            <a:ext cx="5312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Đáp số: 36 tuổi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3721" y="175103"/>
            <a:ext cx="9162359" cy="229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830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48B58CC-9503-4673-B6F1-EA37546D98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white plat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B6D62958-DCF0-46CC-9D67-239336BCCB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45" y="1356360"/>
            <a:ext cx="9802593" cy="43684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EFAD26-3A77-451D-A001-71B9B70B7547}"/>
              </a:ext>
            </a:extLst>
          </p:cNvPr>
          <p:cNvSpPr txBox="1"/>
          <p:nvPr/>
        </p:nvSpPr>
        <p:spPr>
          <a:xfrm>
            <a:off x="2502352" y="3109386"/>
            <a:ext cx="70256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5400">
                <a:solidFill>
                  <a:srgbClr val="FF00FF"/>
                </a:solidFill>
                <a:latin typeface="HP-087" panose="020B0803050302020204" pitchFamily="34" charset="0"/>
              </a:rPr>
              <a:t>CỦNG CỐ - DẶN DÒ</a:t>
            </a:r>
          </a:p>
        </p:txBody>
      </p:sp>
    </p:spTree>
    <p:extLst>
      <p:ext uri="{BB962C8B-B14F-4D97-AF65-F5344CB8AC3E}">
        <p14:creationId xmlns:p14="http://schemas.microsoft.com/office/powerpoint/2010/main" val="3862599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rush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4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48B58CC-9503-4673-B6F1-EA37546D98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Google Shape;416;p36"/>
          <p:cNvSpPr/>
          <p:nvPr/>
        </p:nvSpPr>
        <p:spPr>
          <a:xfrm>
            <a:off x="7069029" y="2647189"/>
            <a:ext cx="3456119" cy="327808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162273" tIns="162273" rIns="162273" bIns="162273" anchor="ctr" anchorCtr="0">
            <a:noAutofit/>
          </a:bodyPr>
          <a:lstStyle/>
          <a:p>
            <a:endParaRPr sz="2133"/>
          </a:p>
        </p:txBody>
      </p:sp>
      <p:sp>
        <p:nvSpPr>
          <p:cNvPr id="8" name="Google Shape;418;p36"/>
          <p:cNvSpPr/>
          <p:nvPr/>
        </p:nvSpPr>
        <p:spPr>
          <a:xfrm>
            <a:off x="1295467" y="2647189"/>
            <a:ext cx="3456119" cy="3278088"/>
          </a:xfrm>
          <a:prstGeom prst="ellipse">
            <a:avLst/>
          </a:prstGeom>
          <a:solidFill>
            <a:srgbClr val="EC3730"/>
          </a:solidFill>
          <a:ln>
            <a:noFill/>
          </a:ln>
        </p:spPr>
        <p:txBody>
          <a:bodyPr spcFirstLastPara="1" wrap="square" lIns="162273" tIns="162273" rIns="162273" bIns="162273" anchor="ctr" anchorCtr="0">
            <a:noAutofit/>
          </a:bodyPr>
          <a:lstStyle/>
          <a:p>
            <a:endParaRPr sz="2133"/>
          </a:p>
        </p:txBody>
      </p:sp>
      <p:sp>
        <p:nvSpPr>
          <p:cNvPr id="9" name="Google Shape;419;p36"/>
          <p:cNvSpPr/>
          <p:nvPr/>
        </p:nvSpPr>
        <p:spPr>
          <a:xfrm>
            <a:off x="4217931" y="1810477"/>
            <a:ext cx="3456119" cy="327808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162273" tIns="162273" rIns="162273" bIns="162273" anchor="ctr" anchorCtr="0">
            <a:noAutofit/>
          </a:bodyPr>
          <a:lstStyle/>
          <a:p>
            <a:endParaRPr sz="2133"/>
          </a:p>
        </p:txBody>
      </p:sp>
      <p:sp>
        <p:nvSpPr>
          <p:cNvPr id="10" name="Google Shape;426;p36"/>
          <p:cNvSpPr txBox="1">
            <a:spLocks/>
          </p:cNvSpPr>
          <p:nvPr/>
        </p:nvSpPr>
        <p:spPr>
          <a:xfrm>
            <a:off x="4292129" y="3019169"/>
            <a:ext cx="3234969" cy="788628"/>
          </a:xfrm>
          <a:prstGeom prst="rect">
            <a:avLst/>
          </a:prstGeom>
        </p:spPr>
        <p:txBody>
          <a:bodyPr spcFirstLastPara="1" wrap="square" lIns="162273" tIns="162273" rIns="162273" bIns="162273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333" err="1">
                <a:solidFill>
                  <a:srgbClr val="002060"/>
                </a:solidFill>
              </a:rPr>
              <a:t>Hoàn</a:t>
            </a:r>
            <a:r>
              <a:rPr lang="en-US" sz="5333">
                <a:solidFill>
                  <a:srgbClr val="002060"/>
                </a:solidFill>
              </a:rPr>
              <a:t> </a:t>
            </a:r>
            <a:r>
              <a:rPr lang="en-US" sz="5333" err="1">
                <a:solidFill>
                  <a:srgbClr val="002060"/>
                </a:solidFill>
              </a:rPr>
              <a:t>thành</a:t>
            </a:r>
            <a:r>
              <a:rPr lang="en-US" sz="5333">
                <a:solidFill>
                  <a:srgbClr val="002060"/>
                </a:solidFill>
              </a:rPr>
              <a:t> </a:t>
            </a:r>
            <a:r>
              <a:rPr lang="en-US" sz="5333" err="1">
                <a:solidFill>
                  <a:srgbClr val="002060"/>
                </a:solidFill>
              </a:rPr>
              <a:t>bài</a:t>
            </a:r>
            <a:endParaRPr lang="en-US" sz="5333">
              <a:solidFill>
                <a:srgbClr val="002060"/>
              </a:solidFill>
            </a:endParaRPr>
          </a:p>
        </p:txBody>
      </p:sp>
      <p:sp>
        <p:nvSpPr>
          <p:cNvPr id="11" name="Google Shape;423;p36"/>
          <p:cNvSpPr txBox="1">
            <a:spLocks/>
          </p:cNvSpPr>
          <p:nvPr/>
        </p:nvSpPr>
        <p:spPr>
          <a:xfrm>
            <a:off x="1394538" y="3902413"/>
            <a:ext cx="3168109" cy="728055"/>
          </a:xfrm>
          <a:prstGeom prst="rect">
            <a:avLst/>
          </a:prstGeom>
        </p:spPr>
        <p:txBody>
          <a:bodyPr spcFirstLastPara="1" wrap="square" lIns="162273" tIns="162273" rIns="162273" bIns="162273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333" err="1">
                <a:solidFill>
                  <a:srgbClr val="FFFFFF"/>
                </a:solidFill>
              </a:rPr>
              <a:t>Xem</a:t>
            </a:r>
            <a:r>
              <a:rPr lang="en-US" sz="5333">
                <a:solidFill>
                  <a:srgbClr val="FFFFFF"/>
                </a:solidFill>
              </a:rPr>
              <a:t> </a:t>
            </a:r>
            <a:r>
              <a:rPr lang="en-US" sz="5333" err="1">
                <a:solidFill>
                  <a:srgbClr val="FFFFFF"/>
                </a:solidFill>
              </a:rPr>
              <a:t>lại</a:t>
            </a:r>
            <a:r>
              <a:rPr lang="en-US" sz="5333">
                <a:solidFill>
                  <a:srgbClr val="FFFFFF"/>
                </a:solidFill>
              </a:rPr>
              <a:t> </a:t>
            </a:r>
            <a:r>
              <a:rPr lang="en-US" sz="5333" err="1">
                <a:solidFill>
                  <a:srgbClr val="FFFFFF"/>
                </a:solidFill>
              </a:rPr>
              <a:t>bài</a:t>
            </a:r>
            <a:r>
              <a:rPr lang="en-US" sz="5333">
                <a:solidFill>
                  <a:srgbClr val="FFFFFF"/>
                </a:solidFill>
              </a:rPr>
              <a:t> </a:t>
            </a:r>
            <a:r>
              <a:rPr lang="en-US" sz="5333" err="1">
                <a:solidFill>
                  <a:srgbClr val="FFFFFF"/>
                </a:solidFill>
              </a:rPr>
              <a:t>đã</a:t>
            </a:r>
            <a:r>
              <a:rPr lang="en-US" sz="5333">
                <a:solidFill>
                  <a:srgbClr val="FFFFFF"/>
                </a:solidFill>
              </a:rPr>
              <a:t> </a:t>
            </a:r>
            <a:r>
              <a:rPr lang="en-US" sz="5333" err="1">
                <a:solidFill>
                  <a:srgbClr val="FFFFFF"/>
                </a:solidFill>
              </a:rPr>
              <a:t>học</a:t>
            </a:r>
            <a:r>
              <a:rPr lang="en-US" sz="5333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2" name="Google Shape;417;p36"/>
          <p:cNvSpPr txBox="1">
            <a:spLocks/>
          </p:cNvSpPr>
          <p:nvPr/>
        </p:nvSpPr>
        <p:spPr>
          <a:xfrm>
            <a:off x="7344326" y="3896944"/>
            <a:ext cx="2905525" cy="790253"/>
          </a:xfrm>
          <a:prstGeom prst="rect">
            <a:avLst/>
          </a:prstGeom>
        </p:spPr>
        <p:txBody>
          <a:bodyPr spcFirstLastPara="1" wrap="square" lIns="162273" tIns="162273" rIns="162273" bIns="162273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4800">
                <a:solidFill>
                  <a:srgbClr val="FFFFFF"/>
                </a:solidFill>
              </a:rPr>
              <a:t>Chuẩn bị bài mới</a:t>
            </a:r>
          </a:p>
        </p:txBody>
      </p:sp>
    </p:spTree>
    <p:extLst>
      <p:ext uri="{BB962C8B-B14F-4D97-AF65-F5344CB8AC3E}">
        <p14:creationId xmlns:p14="http://schemas.microsoft.com/office/powerpoint/2010/main" val="22234200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rush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02BE308E-EAF8-2F40-B5CE-41BEBC8FFE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012" y="4125202"/>
            <a:ext cx="1670133" cy="1931975"/>
          </a:xfrm>
          <a:prstGeom prst="rect">
            <a:avLst/>
          </a:prstGeom>
        </p:spPr>
      </p:pic>
      <p:pic>
        <p:nvPicPr>
          <p:cNvPr id="16" name="Picture 15">
            <a:hlinkClick r:id="rId7" action="ppaction://hlinksldjump"/>
            <a:extLst>
              <a:ext uri="{FF2B5EF4-FFF2-40B4-BE49-F238E27FC236}">
                <a16:creationId xmlns:a16="http://schemas.microsoft.com/office/drawing/2014/main" id="{0F7D1271-723A-D146-9BF0-6F7398ED4D6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/>
        </p:blipFill>
        <p:spPr>
          <a:xfrm>
            <a:off x="9467157" y="3706405"/>
            <a:ext cx="2712945" cy="2169527"/>
          </a:xfrm>
          <a:prstGeom prst="rect">
            <a:avLst/>
          </a:prstGeom>
        </p:spPr>
      </p:pic>
      <p:pic>
        <p:nvPicPr>
          <p:cNvPr id="17" name="Jazz Me Blues - E's Jammy Jams.mp3" descr="Jazz Me Blues - E's Jammy Jams.mp3">
            <a:hlinkClick r:id="" action="ppaction://media"/>
            <a:extLst>
              <a:ext uri="{FF2B5EF4-FFF2-40B4-BE49-F238E27FC236}">
                <a16:creationId xmlns:a16="http://schemas.microsoft.com/office/drawing/2014/main" id="{13F8CD0C-4B12-7741-AD13-DCB0766C71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90270" y="6849517"/>
            <a:ext cx="1081052" cy="108105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04C6AF2-936B-3846-AB6F-09565097E7A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9" y="3688383"/>
            <a:ext cx="1212923" cy="1087298"/>
          </a:xfrm>
          <a:prstGeom prst="rect">
            <a:avLst/>
          </a:prstGeom>
        </p:spPr>
      </p:pic>
      <p:sp>
        <p:nvSpPr>
          <p:cNvPr id="34" name="Rectangle: Rounded Corners 10">
            <a:hlinkClick r:id="rId12" action="ppaction://hlinksldjump"/>
            <a:extLst>
              <a:ext uri="{FF2B5EF4-FFF2-40B4-BE49-F238E27FC236}">
                <a16:creationId xmlns:a16="http://schemas.microsoft.com/office/drawing/2014/main" id="{E791D6AF-F6E3-E34C-AD23-DF14D2E38771}"/>
              </a:ext>
            </a:extLst>
          </p:cNvPr>
          <p:cNvSpPr/>
          <p:nvPr/>
        </p:nvSpPr>
        <p:spPr>
          <a:xfrm>
            <a:off x="1352014" y="4181474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724" b="1" dirty="0"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FC845009-BFD2-AE4F-9379-27B4C8D88C1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35036" y="1347065"/>
            <a:ext cx="810603" cy="726647"/>
          </a:xfrm>
          <a:prstGeom prst="rect">
            <a:avLst/>
          </a:prstGeom>
        </p:spPr>
      </p:pic>
      <p:sp>
        <p:nvSpPr>
          <p:cNvPr id="43" name="Rectangle: Rounded Corners 10">
            <a:hlinkClick r:id="rId13" action="ppaction://hlinksldjump"/>
            <a:extLst>
              <a:ext uri="{FF2B5EF4-FFF2-40B4-BE49-F238E27FC236}">
                <a16:creationId xmlns:a16="http://schemas.microsoft.com/office/drawing/2014/main" id="{3E0D8992-43B3-B640-9815-2054243CCB77}"/>
              </a:ext>
            </a:extLst>
          </p:cNvPr>
          <p:cNvSpPr/>
          <p:nvPr/>
        </p:nvSpPr>
        <p:spPr>
          <a:xfrm>
            <a:off x="9897877" y="1423232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724" b="1" dirty="0"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C3A79764-3D98-CC4E-9C14-E1B7992BBED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46696" y="3807098"/>
            <a:ext cx="1583579" cy="1419564"/>
          </a:xfrm>
          <a:prstGeom prst="rect">
            <a:avLst/>
          </a:prstGeom>
        </p:spPr>
      </p:pic>
      <p:sp>
        <p:nvSpPr>
          <p:cNvPr id="49" name="Rectangle: Rounded Corners 10">
            <a:hlinkClick r:id="rId14" action="ppaction://hlinksldjump"/>
            <a:extLst>
              <a:ext uri="{FF2B5EF4-FFF2-40B4-BE49-F238E27FC236}">
                <a16:creationId xmlns:a16="http://schemas.microsoft.com/office/drawing/2014/main" id="{0F3430A5-5378-A349-B612-6C01C162474B}"/>
              </a:ext>
            </a:extLst>
          </p:cNvPr>
          <p:cNvSpPr/>
          <p:nvPr/>
        </p:nvSpPr>
        <p:spPr>
          <a:xfrm>
            <a:off x="5239298" y="4516880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724" b="1" dirty="0"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E31995D3-1519-0B41-8878-DC00C945C85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4378" b="96996" l="5473" r="93532">
                        <a14:foregroundMark x1="47761" y1="97210" x2="47761" y2="97210"/>
                        <a14:foregroundMark x1="47761" y1="97210" x2="47761" y2="97210"/>
                        <a14:foregroundMark x1="5721" y1="66094" x2="5721" y2="66094"/>
                        <a14:foregroundMark x1="5721" y1="66094" x2="5721" y2="66094"/>
                        <a14:foregroundMark x1="5721" y1="64378" x2="5721" y2="64378"/>
                        <a14:foregroundMark x1="91542" y1="68240" x2="91542" y2="68240"/>
                        <a14:foregroundMark x1="93532" y1="64378" x2="93532" y2="64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389" b="1"/>
          <a:stretch/>
        </p:blipFill>
        <p:spPr>
          <a:xfrm>
            <a:off x="7729012" y="5332489"/>
            <a:ext cx="1670133" cy="72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351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61" numSld="6">
                <p:cTn id="49" repeatCount="10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69 -0.00062 C 0.03299 -0.00123 0.03646 -0.00185 0.03993 -0.00247 C 0.04514 -0.00308 0.05018 -0.00339 0.05539 -0.00432 C 0.05816 -0.00463 0.06093 -0.00555 0.06355 -0.00586 L 0.12032 -0.00432 C 0.12205 -0.00401 0.13178 -0.00123 0.13369 -0.00062 C 0.13681 0.00124 0.13976 0.00401 0.14306 0.00494 C 0.14514 0.00556 0.14723 0.00617 0.14914 0.00679 C 0.15886 0.01019 0.14862 0.0071 0.15643 0.0105 C 0.15816 0.01111 0.1599 0.01142 0.16164 0.01235 C 0.16268 0.01266 0.16372 0.01358 0.16476 0.0142 C 0.16598 0.01482 0.16754 0.01513 0.16876 0.01605 C 0.17171 0.01821 0.17431 0.02068 0.17709 0.02315 C 0.17917 0.02562 0.18091 0.02932 0.18316 0.03056 C 0.19063 0.03488 0.18768 0.0321 0.19254 0.03796 C 0.19462 0.04321 0.19462 0.04445 0.19775 0.04877 C 0.19862 0.05031 0.19966 0.05124 0.2007 0.05247 C 0.2066 0.06821 0.19879 0.04969 0.20591 0.05988 C 0.20695 0.06142 0.20712 0.06389 0.20799 0.06543 C 0.20886 0.06698 0.21007 0.06759 0.21112 0.06914 C 0.2165 0.07716 0.21198 0.07253 0.21632 0.07654 " pathEditMode="relative" ptsTypes="AAAAAAAAAAAAAAAAAAAAA">
                                      <p:cBhvr>
                                        <p:cTn id="6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42 -0.07037 C 0.00903 -0.07346 0.01198 -0.07624 0.01458 -0.07963 C 0.02239 -0.0892 0.01667 -0.0855 0.02378 -0.08858 C 0.02483 -0.08982 0.02587 -0.09105 0.02691 -0.09229 C 0.0283 -0.09414 0.02951 -0.0963 0.03108 -0.09784 C 0.03194 -0.09877 0.03316 -0.09908 0.0342 -0.09969 C 0.03594 -0.10093 0.0375 -0.10216 0.03941 -0.1034 C 0.04062 -0.10402 0.04219 -0.10432 0.0434 -0.10525 C 0.04496 -0.10618 0.04618 -0.10803 0.04757 -0.10895 C 0.04965 -0.10988 0.05173 -0.10988 0.05382 -0.11081 C 0.05729 -0.11173 0.06076 -0.11235 0.06406 -0.1142 C 0.07153 -0.11883 0.06215 -0.11327 0.07135 -0.1179 C 0.07239 -0.11852 0.07326 -0.11914 0.0743 -0.11976 C 0.07934 -0.12223 0.07812 -0.1213 0.08368 -0.12346 C 0.08646 -0.12469 0.08923 -0.12593 0.09184 -0.12716 C 0.09323 -0.12778 0.09462 -0.12809 0.09601 -0.12902 C 0.09705 -0.12963 0.09809 -0.13025 0.09913 -0.13087 C 0.10087 -0.13148 0.1026 -0.1321 0.10434 -0.13272 C 0.10712 -0.13364 0.10972 -0.13581 0.1125 -0.13642 L 0.12187 -0.13827 C 0.1243 -0.13858 0.12656 -0.13982 0.12899 -0.14013 C 0.13594 -0.14074 0.14271 -0.14136 0.14965 -0.14167 L 0.32604 -0.14013 C 0.33177 -0.13982 0.33767 -0.1392 0.34358 -0.13827 C 0.34531 -0.13797 0.34687 -0.13673 0.34861 -0.13642 C 0.3533 -0.13519 0.36337 -0.13395 0.36823 -0.13272 C 0.39358 -0.12562 0.36441 -0.13179 0.38785 -0.12716 L 0.39601 -0.12346 C 0.39739 -0.12284 0.39878 -0.12253 0.40017 -0.12161 C 0.40121 -0.12099 0.40226 -0.12006 0.4033 -0.11976 C 0.40816 -0.11821 0.41771 -0.11605 0.41771 -0.11605 C 0.42691 -0.10957 0.41875 -0.11482 0.42812 -0.11081 C 0.42917 -0.11019 0.43003 -0.10926 0.43108 -0.10895 C 0.43385 -0.10803 0.43663 -0.10772 0.43941 -0.1071 C 0.44861 -0.09877 0.43715 -0.10834 0.45173 -0.09969 L 0.45798 -0.09599 C 0.45903 -0.09537 0.45989 -0.09476 0.46111 -0.09414 C 0.46233 -0.09352 0.46389 -0.09321 0.4651 -0.09229 C 0.475 -0.08581 0.46319 -0.09074 0.47448 -0.08673 C 0.48837 -0.07439 0.46771 -0.09198 0.48368 -0.08118 C 0.48489 -0.08056 0.48576 -0.07871 0.4868 -0.07778 C 0.48923 -0.07531 0.49132 -0.07562 0.4941 -0.07408 C 0.49548 -0.07315 0.4967 -0.0713 0.49809 -0.07037 C 0.50121 -0.06821 0.50434 -0.06667 0.50746 -0.06482 C 0.50851 -0.0642 0.50955 -0.06358 0.51059 -0.06297 C 0.51667 -0.05864 0.51389 -0.0605 0.51875 -0.05741 C 0.51979 -0.05618 0.52083 -0.05494 0.52187 -0.05371 C 0.52292 -0.05309 0.52396 -0.05278 0.525 -0.05185 C 0.53559 -0.04136 0.52726 -0.04692 0.5342 -0.0429 C 0.54774 -0.02469 0.53142 -0.04537 0.54149 -0.0355 C 0.55278 -0.02439 0.54305 -0.03241 0.55173 -0.02253 C 0.55312 -0.0213 0.55451 -0.02037 0.5559 -0.01914 C 0.55694 -0.0179 0.55781 -0.01636 0.55903 -0.01543 C 0.56302 -0.01173 0.56146 -0.01574 0.5651 -0.00988 C 0.56875 -0.00402 0.57205 0.00401 0.57656 0.00864 C 0.57743 0.00957 0.57864 0.00987 0.57969 0.01049 C 0.5816 0.01574 0.58177 0.01697 0.58472 0.02129 C 0.58576 0.02284 0.58698 0.02345 0.58785 0.025 C 0.58906 0.02654 0.58976 0.0287 0.59097 0.03055 C 0.59184 0.03179 0.59305 0.03271 0.5941 0.03426 C 0.59514 0.0358 0.59601 0.03796 0.59722 0.03981 C 0.59809 0.04105 0.5993 0.04197 0.60017 0.04321 C 0.60139 0.04506 0.60243 0.04691 0.6033 0.04876 C 0.60417 0.05061 0.60451 0.05308 0.60538 0.05432 C 0.6066 0.05617 0.60816 0.05679 0.60955 0.05802 L 0.61979 0.08549 L 0.62396 0.0966 C 0.62639 0.10957 0.62483 0.10432 0.62812 0.11296 C 0.62847 0.11543 0.62864 0.1179 0.62917 0.12037 C 0.63125 0.13333 0.63108 0.12716 0.63108 0.13333 " pathEditMode="relative" ptsTypes="AAAAAAAAAAAAAAAAAAAAAAAAAAAAAAAAAAAAAAAAAAAAAAAAAAAAAAAAAAAAAAAAAAAAAA">
                                      <p:cBhvr>
                                        <p:cTn id="7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8 0.07006 L -0.01284 0.07345 C -0.01527 0.07438 -0.0177 0.07438 -0.01996 0.0753 C -0.02222 0.07623 -0.02413 0.07777 -0.02621 0.07901 C -0.02725 0.07963 -0.02829 0.08055 -0.02934 0.08086 L -0.03541 0.08271 C -0.04323 0.09197 -0.03333 0.08117 -0.0427 0.08827 C -0.04392 0.08919 -0.04479 0.09074 -0.04583 0.09197 C -0.04757 0.09382 -0.0493 0.09537 -0.05104 0.09753 C -0.05416 0.10092 -0.05538 0.10308 -0.0592 0.10648 C -0.06024 0.1074 -0.06128 0.10771 -0.06232 0.10833 C -0.06371 0.11018 -0.06493 0.11234 -0.06649 0.11388 C -0.06736 0.11481 -0.06857 0.1145 -0.06944 0.11574 C -0.071 0.11759 -0.07222 0.12067 -0.07361 0.12314 C -0.07465 0.12438 -0.07569 0.1253 -0.07673 0.12685 C -0.07812 0.12839 -0.07951 0.13024 -0.0809 0.13209 C -0.08194 0.13395 -0.08281 0.13611 -0.08402 0.13765 C -0.08489 0.13919 -0.08611 0.14012 -0.08698 0.14135 C -0.08871 0.14382 -0.09045 0.14629 -0.09218 0.14876 C -0.09652 0.15463 -0.09444 0.1503 -0.09948 0.15802 C -0.10052 0.15956 -0.10156 0.16142 -0.10243 0.16327 C -0.10468 0.16821 -0.1059 0.17469 -0.10868 0.17808 C -0.11076 0.18055 -0.11319 0.1824 -0.11493 0.18549 C -0.11736 0.18981 -0.11892 0.19506 -0.121 0.2 C -0.12204 0.20246 -0.12326 0.20493 -0.12413 0.2074 C -0.12482 0.20925 -0.12534 0.21111 -0.12621 0.21296 C -0.12743 0.21543 -0.12899 0.21759 -0.13038 0.22006 C -0.13107 0.22191 -0.13159 0.22407 -0.13246 0.22561 C -0.13333 0.22777 -0.13454 0.22932 -0.13541 0.23117 C -0.13628 0.23302 -0.1368 0.23487 -0.1375 0.23672 C -0.13854 0.23858 -0.13975 0.24012 -0.14062 0.24228 C -0.14218 0.24567 -0.1434 0.24969 -0.14479 0.25308 C -0.14548 0.25493 -0.14635 0.25679 -0.14687 0.25864 C -0.14757 0.26111 -0.14826 0.26358 -0.14895 0.26604 C -0.14965 0.26975 -0.15017 0.27345 -0.15086 0.27716 L -0.15191 0.2824 L -0.15503 0.29907 C -0.15538 0.30092 -0.1559 0.30277 -0.15607 0.30463 C -0.15937 0.32746 -0.1552 0.29907 -0.15816 0.31728 C -0.1585 0.31975 -0.15885 0.32222 -0.1592 0.32469 C -0.15989 0.32839 -0.16059 0.33209 -0.16128 0.3358 C -0.16163 0.33765 -0.16198 0.33919 -0.16232 0.34104 C -0.16267 0.34351 -0.16284 0.34598 -0.16336 0.34845 C -0.16388 0.35216 -0.16545 0.35956 -0.16545 0.35956 C -0.16805 0.39228 -0.16493 0.35802 -0.16736 0.37963 C -0.16961 0.39969 -0.16736 0.38209 -0.16944 0.39969 C -0.16979 0.40216 -0.17031 0.40463 -0.17048 0.40709 C -0.171 0.41142 -0.171 0.41574 -0.17152 0.42006 C -0.17204 0.42376 -0.17309 0.42716 -0.17361 0.43086 C -0.17448 0.43765 -0.175 0.44043 -0.17569 0.44753 C -0.17604 0.45185 -0.17656 0.45586 -0.17673 0.46018 C -0.17691 0.47006 -0.17673 0.47993 -0.17673 0.48981 " pathEditMode="relative" ptsTypes="AAAAAAAAAAAAAAAAAAAAAAAAAAAAAAAAAAAAAAAAAAAAAAAAAAAA">
                                      <p:cBhvr>
                                        <p:cTn id="9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4" grpId="2" animBg="1"/>
      <p:bldP spid="43" grpId="0" animBg="1"/>
      <p:bldP spid="43" grpId="1" animBg="1"/>
      <p:bldP spid="43" grpId="2" animBg="1"/>
      <p:bldP spid="49" grpId="0" animBg="1"/>
      <p:bldP spid="49" grpId="1" animBg="1"/>
      <p:bldP spid="49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3DFCA1-C351-463B-B2FE-7BAF0D595985}"/>
              </a:ext>
            </a:extLst>
          </p:cNvPr>
          <p:cNvSpPr txBox="1"/>
          <p:nvPr/>
        </p:nvSpPr>
        <p:spPr>
          <a:xfrm>
            <a:off x="2820121" y="3581401"/>
            <a:ext cx="685655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54</a:t>
            </a:r>
            <a:endParaRPr lang="en-US" sz="72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51CFE6-D767-4850-8A93-694E9CEA7FC0}"/>
              </a:ext>
            </a:extLst>
          </p:cNvPr>
          <p:cNvSpPr txBox="1"/>
          <p:nvPr/>
        </p:nvSpPr>
        <p:spPr>
          <a:xfrm>
            <a:off x="3068295" y="913538"/>
            <a:ext cx="6360205" cy="2585323"/>
          </a:xfrm>
          <a:prstGeom prst="rect">
            <a:avLst/>
          </a:prstGeom>
          <a:solidFill>
            <a:schemeClr val="bg1">
              <a:alpha val="89565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/>
              <a:t>27</a:t>
            </a:r>
          </a:p>
          <a:p>
            <a:pPr algn="ctr"/>
            <a:r>
              <a:rPr lang="en-US" sz="5400"/>
              <a:t>  2</a:t>
            </a:r>
          </a:p>
          <a:p>
            <a:pPr algn="ctr"/>
            <a:r>
              <a:rPr lang="en-US" sz="5400"/>
              <a:t> ?</a:t>
            </a:r>
            <a:endParaRPr lang="x-none" sz="5400" dirty="0"/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BD125536-452F-4200-B251-16044A01629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970" y="5604882"/>
            <a:ext cx="1197537" cy="1073505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5684108" y="2446638"/>
            <a:ext cx="1235676" cy="2471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436973" y="1505131"/>
            <a:ext cx="420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27438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281AC2D-8418-4E09-AC29-D8EA6B296297}"/>
              </a:ext>
            </a:extLst>
          </p:cNvPr>
          <p:cNvSpPr txBox="1"/>
          <p:nvPr/>
        </p:nvSpPr>
        <p:spPr>
          <a:xfrm>
            <a:off x="3262713" y="4099753"/>
            <a:ext cx="5666574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68</a:t>
            </a:r>
            <a:endParaRPr lang="en-US" sz="9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Picture 23">
            <a:hlinkClick r:id="rId5" action="ppaction://hlinksldjump"/>
            <a:extLst>
              <a:ext uri="{FF2B5EF4-FFF2-40B4-BE49-F238E27FC236}">
                <a16:creationId xmlns:a16="http://schemas.microsoft.com/office/drawing/2014/main" id="{9D63953E-C326-4894-B334-811C73562F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970" y="5604882"/>
            <a:ext cx="1197537" cy="10735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751CFE6-D767-4850-8A93-694E9CEA7FC0}"/>
              </a:ext>
            </a:extLst>
          </p:cNvPr>
          <p:cNvSpPr txBox="1"/>
          <p:nvPr/>
        </p:nvSpPr>
        <p:spPr>
          <a:xfrm>
            <a:off x="3068295" y="913538"/>
            <a:ext cx="6360205" cy="2585323"/>
          </a:xfrm>
          <a:prstGeom prst="rect">
            <a:avLst/>
          </a:prstGeom>
          <a:solidFill>
            <a:schemeClr val="bg1">
              <a:alpha val="89565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/>
              <a:t>34</a:t>
            </a:r>
          </a:p>
          <a:p>
            <a:pPr algn="ctr"/>
            <a:r>
              <a:rPr lang="en-US" sz="5400"/>
              <a:t>  2</a:t>
            </a:r>
          </a:p>
          <a:p>
            <a:pPr algn="ctr"/>
            <a:r>
              <a:rPr lang="en-US" sz="5400"/>
              <a:t> ?</a:t>
            </a:r>
            <a:endParaRPr lang="x-none" sz="54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5684108" y="2446638"/>
            <a:ext cx="1235676" cy="2471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436973" y="1505131"/>
            <a:ext cx="420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43915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281AC2D-8418-4E09-AC29-D8EA6B296297}"/>
              </a:ext>
            </a:extLst>
          </p:cNvPr>
          <p:cNvSpPr txBox="1"/>
          <p:nvPr/>
        </p:nvSpPr>
        <p:spPr>
          <a:xfrm>
            <a:off x="3262713" y="4099753"/>
            <a:ext cx="5666574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95</a:t>
            </a:r>
            <a:endParaRPr lang="en-US" sz="9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Picture 23">
            <a:hlinkClick r:id="rId5" action="ppaction://hlinksldjump"/>
            <a:extLst>
              <a:ext uri="{FF2B5EF4-FFF2-40B4-BE49-F238E27FC236}">
                <a16:creationId xmlns:a16="http://schemas.microsoft.com/office/drawing/2014/main" id="{9D63953E-C326-4894-B334-811C73562F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970" y="5604882"/>
            <a:ext cx="1197537" cy="10735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751CFE6-D767-4850-8A93-694E9CEA7FC0}"/>
              </a:ext>
            </a:extLst>
          </p:cNvPr>
          <p:cNvSpPr txBox="1"/>
          <p:nvPr/>
        </p:nvSpPr>
        <p:spPr>
          <a:xfrm>
            <a:off x="3068295" y="913538"/>
            <a:ext cx="6360205" cy="2585323"/>
          </a:xfrm>
          <a:prstGeom prst="rect">
            <a:avLst/>
          </a:prstGeom>
          <a:solidFill>
            <a:schemeClr val="bg1">
              <a:alpha val="89565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/>
              <a:t>19</a:t>
            </a:r>
          </a:p>
          <a:p>
            <a:pPr algn="ctr"/>
            <a:r>
              <a:rPr lang="en-US" sz="5400"/>
              <a:t>  5</a:t>
            </a:r>
          </a:p>
          <a:p>
            <a:pPr algn="ctr"/>
            <a:r>
              <a:rPr lang="en-US" sz="5400"/>
              <a:t> ?</a:t>
            </a:r>
            <a:endParaRPr lang="x-none" sz="54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5684108" y="2446638"/>
            <a:ext cx="1235676" cy="2471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436973" y="1505131"/>
            <a:ext cx="420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35583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57376" y="-1"/>
            <a:ext cx="12249376" cy="2505151"/>
          </a:xfrm>
          <a:prstGeom prst="rect">
            <a:avLst/>
          </a:prstGeom>
          <a:solidFill>
            <a:srgbClr val="EF4753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8" name="Group 7"/>
          <p:cNvGrpSpPr/>
          <p:nvPr/>
        </p:nvGrpSpPr>
        <p:grpSpPr>
          <a:xfrm rot="21388221">
            <a:off x="1360833" y="426740"/>
            <a:ext cx="2784153" cy="1771735"/>
            <a:chOff x="1143000" y="742950"/>
            <a:chExt cx="3962400" cy="2521527"/>
          </a:xfrm>
          <a:solidFill>
            <a:srgbClr val="FFCCFF"/>
          </a:solidFill>
        </p:grpSpPr>
        <p:sp>
          <p:nvSpPr>
            <p:cNvPr id="5" name="Cloud 4"/>
            <p:cNvSpPr/>
            <p:nvPr/>
          </p:nvSpPr>
          <p:spPr>
            <a:xfrm>
              <a:off x="1143000" y="742950"/>
              <a:ext cx="3962400" cy="2521527"/>
            </a:xfrm>
            <a:prstGeom prst="cloud">
              <a:avLst/>
            </a:prstGeom>
            <a:grpFill/>
            <a:ln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3"/>
            </a:p>
          </p:txBody>
        </p:sp>
        <p:sp>
          <p:nvSpPr>
            <p:cNvPr id="6" name="Cloud 5"/>
            <p:cNvSpPr/>
            <p:nvPr/>
          </p:nvSpPr>
          <p:spPr>
            <a:xfrm>
              <a:off x="1280432" y="830406"/>
              <a:ext cx="3687536" cy="2346614"/>
            </a:xfrm>
            <a:prstGeom prst="cloud">
              <a:avLst/>
            </a:prstGeom>
            <a:grpFill/>
            <a:ln w="38100"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333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 rot="20944908">
            <a:off x="1751388" y="1242878"/>
            <a:ext cx="2301631" cy="681404"/>
          </a:xfrm>
        </p:spPr>
        <p:txBody>
          <a:bodyPr>
            <a:prstTxWarp prst="textArchUp">
              <a:avLst/>
            </a:prstTxWarp>
            <a:noAutofit/>
          </a:bodyPr>
          <a:lstStyle/>
          <a:p>
            <a:r>
              <a:rPr lang="en-US" sz="4267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lang="en-US" sz="4267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lang="en-US" sz="4267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</a:t>
            </a:r>
            <a:endParaRPr lang="en-US" sz="4267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97050" y="527776"/>
            <a:ext cx="78949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>
                <a:latin typeface="UTM Avo" panose="02040603050506020204" pitchFamily="18" charset="0"/>
                <a:cs typeface="Arial" panose="020B0604020202020204" pitchFamily="34" charset="0"/>
              </a:rPr>
              <a:t>PHÉP NHÂN, PHÉP CHIA TRONG PHẠM VI 100</a:t>
            </a:r>
            <a:endParaRPr lang="en-US" sz="4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UTM Avo" panose="02040603050506020204" pitchFamily="18" charset="0"/>
              <a:cs typeface="Arial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06400" y="2640392"/>
            <a:ext cx="11277600" cy="2163757"/>
            <a:chOff x="304800" y="2038350"/>
            <a:chExt cx="8458200" cy="1473493"/>
          </a:xfrm>
        </p:grpSpPr>
        <p:sp>
          <p:nvSpPr>
            <p:cNvPr id="12" name="Rounded Rectangle 11"/>
            <p:cNvSpPr/>
            <p:nvPr/>
          </p:nvSpPr>
          <p:spPr>
            <a:xfrm>
              <a:off x="304800" y="2038350"/>
              <a:ext cx="8458200" cy="1473493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415636" y="2111087"/>
              <a:ext cx="8229600" cy="12980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675907" y="2679308"/>
            <a:ext cx="286367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err="1">
                <a:latin typeface="Arial" pitchFamily="34" charset="0"/>
                <a:cs typeface="Arial" pitchFamily="34" charset="0"/>
              </a:rPr>
              <a:t>Bài</a:t>
            </a:r>
            <a:r>
              <a:rPr lang="en-US" sz="3733">
                <a:latin typeface="Arial" pitchFamily="34" charset="0"/>
                <a:cs typeface="Arial" pitchFamily="34" charset="0"/>
              </a:rPr>
              <a:t> 24</a:t>
            </a:r>
            <a:endParaRPr lang="en-US" sz="3733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1405" y="3418170"/>
            <a:ext cx="10577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100" normalizeH="0" baseline="0" noProof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Gấp</a:t>
            </a:r>
            <a:r>
              <a:rPr kumimoji="0" lang="en-US" sz="5400" b="1" i="0" u="none" strike="noStrike" kern="1200" cap="none" spc="100" normalizeH="0" noProof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một số lên một số lần (Tiết 1)</a:t>
            </a:r>
            <a:endParaRPr kumimoji="0" lang="en-US" sz="54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903" y="4804149"/>
            <a:ext cx="5829355" cy="2051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ED7C2BA5-C3E9-44F6-93C0-B61F07D59E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-4886" y="71637"/>
            <a:ext cx="1347870" cy="124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7891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953C6BDB-5C9C-4913-836B-F0EABF9D127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81200" y="1143000"/>
            <a:ext cx="7793112" cy="389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493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Picture 302"/>
          <p:cNvPicPr/>
          <p:nvPr/>
        </p:nvPicPr>
        <p:blipFill>
          <a:blip r:embed="rId2"/>
          <a:stretch>
            <a:fillRect/>
          </a:stretch>
        </p:blipFill>
        <p:spPr>
          <a:xfrm>
            <a:off x="716280" y="457200"/>
            <a:ext cx="11155680" cy="39624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261360" y="4861560"/>
            <a:ext cx="6065520" cy="1143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Độ dài các kệ màu đỏ thế nào?</a:t>
            </a:r>
          </a:p>
        </p:txBody>
      </p:sp>
      <p:sp>
        <p:nvSpPr>
          <p:cNvPr id="304" name="Rounded Rectangle 303"/>
          <p:cNvSpPr/>
          <p:nvPr/>
        </p:nvSpPr>
        <p:spPr>
          <a:xfrm>
            <a:off x="3307080" y="4945379"/>
            <a:ext cx="6065520" cy="1143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Kệ màu xanh thế nào với kệ màu đỏ?</a:t>
            </a:r>
          </a:p>
        </p:txBody>
      </p:sp>
      <p:sp>
        <p:nvSpPr>
          <p:cNvPr id="6" name="Rectangle 5"/>
          <p:cNvSpPr/>
          <p:nvPr/>
        </p:nvSpPr>
        <p:spPr>
          <a:xfrm>
            <a:off x="3261360" y="4846319"/>
            <a:ext cx="6614160" cy="1143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Các kệ màu đỏ dài bằng nhau</a:t>
            </a:r>
          </a:p>
        </p:txBody>
      </p:sp>
      <p:sp>
        <p:nvSpPr>
          <p:cNvPr id="310" name="Rectangle 309"/>
          <p:cNvSpPr/>
          <p:nvPr/>
        </p:nvSpPr>
        <p:spPr>
          <a:xfrm>
            <a:off x="3261360" y="4861560"/>
            <a:ext cx="6614160" cy="1143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Kệ màu xanh dài hơn kệ màu đỏ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044440" y="1264920"/>
            <a:ext cx="2011680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9" name="Straight Connector 398"/>
          <p:cNvCxnSpPr/>
          <p:nvPr/>
        </p:nvCxnSpPr>
        <p:spPr>
          <a:xfrm>
            <a:off x="7056120" y="3505200"/>
            <a:ext cx="1935480" cy="3048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0" name="Straight Connector 399"/>
          <p:cNvCxnSpPr/>
          <p:nvPr/>
        </p:nvCxnSpPr>
        <p:spPr>
          <a:xfrm>
            <a:off x="8991600" y="1264920"/>
            <a:ext cx="2057400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01" name="Rectangle 400"/>
          <p:cNvSpPr/>
          <p:nvPr/>
        </p:nvSpPr>
        <p:spPr>
          <a:xfrm>
            <a:off x="2895600" y="4892038"/>
            <a:ext cx="7635240" cy="1143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Kệ màu xanh dài gấp 3 lần kệ màu đỏ</a:t>
            </a:r>
          </a:p>
        </p:txBody>
      </p:sp>
    </p:spTree>
    <p:extLst>
      <p:ext uri="{BB962C8B-B14F-4D97-AF65-F5344CB8AC3E}">
        <p14:creationId xmlns:p14="http://schemas.microsoft.com/office/powerpoint/2010/main" val="39585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4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3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L 0.00183 0.2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44444E-6 L -2.91667E-6 -0.12893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7.40741E-7 L 0.00065 0.2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304" grpId="0" animBg="1"/>
      <p:bldP spid="304" grpId="1" animBg="1"/>
      <p:bldP spid="6" grpId="0" animBg="1"/>
      <p:bldP spid="6" grpId="1" animBg="1"/>
      <p:bldP spid="310" grpId="0" animBg="1"/>
      <p:bldP spid="310" grpId="1" animBg="1"/>
      <p:bldP spid="40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12DF012-8D07-4149-B501-115DBAEFE3BC}"/>
              </a:ext>
            </a:extLst>
          </p:cNvPr>
          <p:cNvGrpSpPr/>
          <p:nvPr/>
        </p:nvGrpSpPr>
        <p:grpSpPr>
          <a:xfrm>
            <a:off x="0" y="1"/>
            <a:ext cx="11612880" cy="2103120"/>
            <a:chOff x="2418754" y="1414573"/>
            <a:chExt cx="13947831" cy="420890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EC57D35-8AF5-42CB-890A-F6AC1E968364}"/>
                </a:ext>
              </a:extLst>
            </p:cNvPr>
            <p:cNvGrpSpPr/>
            <p:nvPr/>
          </p:nvGrpSpPr>
          <p:grpSpPr>
            <a:xfrm>
              <a:off x="2418754" y="1414573"/>
              <a:ext cx="13947831" cy="4208907"/>
              <a:chOff x="2418754" y="1414573"/>
              <a:chExt cx="13947831" cy="4208907"/>
            </a:xfrm>
          </p:grpSpPr>
          <p:sp>
            <p:nvSpPr>
              <p:cNvPr id="5" name="Freeform: Shape 29">
                <a:extLst>
                  <a:ext uri="{FF2B5EF4-FFF2-40B4-BE49-F238E27FC236}">
                    <a16:creationId xmlns:a16="http://schemas.microsoft.com/office/drawing/2014/main" id="{5D06FC3E-083F-4248-87A5-B7F0F3391183}"/>
                  </a:ext>
                </a:extLst>
              </p:cNvPr>
              <p:cNvSpPr/>
              <p:nvPr/>
            </p:nvSpPr>
            <p:spPr>
              <a:xfrm>
                <a:off x="2418754" y="1656473"/>
                <a:ext cx="13947831" cy="3967007"/>
              </a:xfrm>
              <a:custGeom>
                <a:avLst/>
                <a:gdLst>
                  <a:gd name="connsiteX0" fmla="*/ 3499968 w 3966701"/>
                  <a:gd name="connsiteY0" fmla="*/ 0 h 3967007"/>
                  <a:gd name="connsiteX1" fmla="*/ 465670 w 3966701"/>
                  <a:gd name="connsiteY1" fmla="*/ 0 h 3967007"/>
                  <a:gd name="connsiteX2" fmla="*/ 0 w 3966701"/>
                  <a:gd name="connsiteY2" fmla="*/ 465706 h 3967007"/>
                  <a:gd name="connsiteX3" fmla="*/ 0 w 3966701"/>
                  <a:gd name="connsiteY3" fmla="*/ 3501301 h 3967007"/>
                  <a:gd name="connsiteX4" fmla="*/ 465670 w 3966701"/>
                  <a:gd name="connsiteY4" fmla="*/ 3967008 h 3967007"/>
                  <a:gd name="connsiteX5" fmla="*/ 3501031 w 3966701"/>
                  <a:gd name="connsiteY5" fmla="*/ 3967008 h 3967007"/>
                  <a:gd name="connsiteX6" fmla="*/ 3966701 w 3966701"/>
                  <a:gd name="connsiteY6" fmla="*/ 3501301 h 3967007"/>
                  <a:gd name="connsiteX7" fmla="*/ 3966701 w 3966701"/>
                  <a:gd name="connsiteY7" fmla="*/ 465706 h 3967007"/>
                  <a:gd name="connsiteX8" fmla="*/ 3499968 w 3966701"/>
                  <a:gd name="connsiteY8" fmla="*/ 0 h 3967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966701" h="3967007">
                    <a:moveTo>
                      <a:pt x="3499968" y="0"/>
                    </a:moveTo>
                    <a:lnTo>
                      <a:pt x="465670" y="0"/>
                    </a:lnTo>
                    <a:cubicBezTo>
                      <a:pt x="208382" y="0"/>
                      <a:pt x="0" y="208398"/>
                      <a:pt x="0" y="465706"/>
                    </a:cubicBezTo>
                    <a:lnTo>
                      <a:pt x="0" y="3501301"/>
                    </a:lnTo>
                    <a:cubicBezTo>
                      <a:pt x="0" y="3757546"/>
                      <a:pt x="208382" y="3967008"/>
                      <a:pt x="465670" y="3967008"/>
                    </a:cubicBezTo>
                    <a:lnTo>
                      <a:pt x="3501031" y="3967008"/>
                    </a:lnTo>
                    <a:cubicBezTo>
                      <a:pt x="3757256" y="3967008"/>
                      <a:pt x="3966701" y="3758609"/>
                      <a:pt x="3966701" y="3501301"/>
                    </a:cubicBezTo>
                    <a:lnTo>
                      <a:pt x="3966701" y="465706"/>
                    </a:lnTo>
                    <a:cubicBezTo>
                      <a:pt x="3965638" y="208398"/>
                      <a:pt x="3757256" y="0"/>
                      <a:pt x="3499968" y="0"/>
                    </a:cubicBezTo>
                    <a:close/>
                  </a:path>
                </a:pathLst>
              </a:custGeom>
              <a:solidFill>
                <a:srgbClr val="ED1E79"/>
              </a:solidFill>
              <a:ln w="1062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" name="Freeform: Shape 30">
                <a:extLst>
                  <a:ext uri="{FF2B5EF4-FFF2-40B4-BE49-F238E27FC236}">
                    <a16:creationId xmlns:a16="http://schemas.microsoft.com/office/drawing/2014/main" id="{043840F3-4121-48FA-BF4B-7C60413252AA}"/>
                  </a:ext>
                </a:extLst>
              </p:cNvPr>
              <p:cNvSpPr/>
              <p:nvPr/>
            </p:nvSpPr>
            <p:spPr>
              <a:xfrm>
                <a:off x="2590800" y="1821277"/>
                <a:ext cx="13574538" cy="3637398"/>
              </a:xfrm>
              <a:custGeom>
                <a:avLst/>
                <a:gdLst>
                  <a:gd name="connsiteX0" fmla="*/ 3335176 w 3637117"/>
                  <a:gd name="connsiteY0" fmla="*/ 0 h 3637398"/>
                  <a:gd name="connsiteX1" fmla="*/ 300878 w 3637117"/>
                  <a:gd name="connsiteY1" fmla="*/ 0 h 3637398"/>
                  <a:gd name="connsiteX2" fmla="*/ 0 w 3637117"/>
                  <a:gd name="connsiteY2" fmla="*/ 300901 h 3637398"/>
                  <a:gd name="connsiteX3" fmla="*/ 0 w 3637117"/>
                  <a:gd name="connsiteY3" fmla="*/ 3336497 h 3637398"/>
                  <a:gd name="connsiteX4" fmla="*/ 300878 w 3637117"/>
                  <a:gd name="connsiteY4" fmla="*/ 3637398 h 3637398"/>
                  <a:gd name="connsiteX5" fmla="*/ 3336239 w 3637117"/>
                  <a:gd name="connsiteY5" fmla="*/ 3637398 h 3637398"/>
                  <a:gd name="connsiteX6" fmla="*/ 3637118 w 3637117"/>
                  <a:gd name="connsiteY6" fmla="*/ 3336497 h 3637398"/>
                  <a:gd name="connsiteX7" fmla="*/ 3637118 w 3637117"/>
                  <a:gd name="connsiteY7" fmla="*/ 300901 h 3637398"/>
                  <a:gd name="connsiteX8" fmla="*/ 3335176 w 3637117"/>
                  <a:gd name="connsiteY8" fmla="*/ 0 h 3637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37117" h="3637398">
                    <a:moveTo>
                      <a:pt x="3335176" y="0"/>
                    </a:moveTo>
                    <a:lnTo>
                      <a:pt x="300878" y="0"/>
                    </a:lnTo>
                    <a:cubicBezTo>
                      <a:pt x="135023" y="0"/>
                      <a:pt x="0" y="135034"/>
                      <a:pt x="0" y="300901"/>
                    </a:cubicBezTo>
                    <a:lnTo>
                      <a:pt x="0" y="3336497"/>
                    </a:lnTo>
                    <a:cubicBezTo>
                      <a:pt x="0" y="3502365"/>
                      <a:pt x="135023" y="3637398"/>
                      <a:pt x="300878" y="3637398"/>
                    </a:cubicBezTo>
                    <a:lnTo>
                      <a:pt x="3336239" y="3637398"/>
                    </a:lnTo>
                    <a:cubicBezTo>
                      <a:pt x="3502094" y="3637398"/>
                      <a:pt x="3637118" y="3502365"/>
                      <a:pt x="3637118" y="3336497"/>
                    </a:cubicBezTo>
                    <a:lnTo>
                      <a:pt x="3637118" y="300901"/>
                    </a:lnTo>
                    <a:cubicBezTo>
                      <a:pt x="3636054" y="135034"/>
                      <a:pt x="3501031" y="0"/>
                      <a:pt x="33351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062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grpSp>
            <p:nvGrpSpPr>
              <p:cNvPr id="7" name="Picture 2">
                <a:extLst>
                  <a:ext uri="{FF2B5EF4-FFF2-40B4-BE49-F238E27FC236}">
                    <a16:creationId xmlns:a16="http://schemas.microsoft.com/office/drawing/2014/main" id="{F071C5D3-52C0-44FA-A321-EDA4F6E3ADFD}"/>
                  </a:ext>
                </a:extLst>
              </p:cNvPr>
              <p:cNvGrpSpPr/>
              <p:nvPr/>
            </p:nvGrpSpPr>
            <p:grpSpPr>
              <a:xfrm>
                <a:off x="7987129" y="1414573"/>
                <a:ext cx="3053434" cy="543323"/>
                <a:chOff x="10354173" y="1936708"/>
                <a:chExt cx="3053434" cy="543323"/>
              </a:xfrm>
              <a:solidFill>
                <a:srgbClr val="FBB03B"/>
              </a:solidFill>
            </p:grpSpPr>
            <p:sp>
              <p:nvSpPr>
                <p:cNvPr id="8" name="Freeform: Shape 33">
                  <a:extLst>
                    <a:ext uri="{FF2B5EF4-FFF2-40B4-BE49-F238E27FC236}">
                      <a16:creationId xmlns:a16="http://schemas.microsoft.com/office/drawing/2014/main" id="{D4B801AD-09DB-4FD8-9489-B1F194C4AABF}"/>
                    </a:ext>
                  </a:extLst>
                </p:cNvPr>
                <p:cNvSpPr/>
                <p:nvPr/>
              </p:nvSpPr>
              <p:spPr>
                <a:xfrm>
                  <a:off x="10354173" y="1936708"/>
                  <a:ext cx="193497" cy="543323"/>
                </a:xfrm>
                <a:custGeom>
                  <a:avLst/>
                  <a:gdLst>
                    <a:gd name="connsiteX0" fmla="*/ 96749 w 193497"/>
                    <a:gd name="connsiteY0" fmla="*/ 0 h 543323"/>
                    <a:gd name="connsiteX1" fmla="*/ 0 w 193497"/>
                    <a:gd name="connsiteY1" fmla="*/ 96756 h 543323"/>
                    <a:gd name="connsiteX2" fmla="*/ 0 w 193497"/>
                    <a:gd name="connsiteY2" fmla="*/ 446567 h 543323"/>
                    <a:gd name="connsiteX3" fmla="*/ 96749 w 193497"/>
                    <a:gd name="connsiteY3" fmla="*/ 543324 h 543323"/>
                    <a:gd name="connsiteX4" fmla="*/ 193498 w 193497"/>
                    <a:gd name="connsiteY4" fmla="*/ 446567 h 543323"/>
                    <a:gd name="connsiteX5" fmla="*/ 193498 w 193497"/>
                    <a:gd name="connsiteY5" fmla="*/ 96756 h 543323"/>
                    <a:gd name="connsiteX6" fmla="*/ 96749 w 193497"/>
                    <a:gd name="connsiteY6" fmla="*/ 0 h 543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3497" h="543323">
                      <a:moveTo>
                        <a:pt x="96749" y="0"/>
                      </a:moveTo>
                      <a:cubicBezTo>
                        <a:pt x="43590" y="0"/>
                        <a:pt x="0" y="43593"/>
                        <a:pt x="0" y="96756"/>
                      </a:cubicBezTo>
                      <a:lnTo>
                        <a:pt x="0" y="446567"/>
                      </a:lnTo>
                      <a:cubicBezTo>
                        <a:pt x="0" y="499730"/>
                        <a:pt x="43590" y="543324"/>
                        <a:pt x="96749" y="543324"/>
                      </a:cubicBezTo>
                      <a:cubicBezTo>
                        <a:pt x="149907" y="543324"/>
                        <a:pt x="193498" y="499730"/>
                        <a:pt x="193498" y="446567"/>
                      </a:cubicBezTo>
                      <a:lnTo>
                        <a:pt x="193498" y="96756"/>
                      </a:lnTo>
                      <a:cubicBezTo>
                        <a:pt x="192434" y="43593"/>
                        <a:pt x="149907" y="0"/>
                        <a:pt x="96749" y="0"/>
                      </a:cubicBezTo>
                      <a:close/>
                    </a:path>
                  </a:pathLst>
                </a:custGeom>
                <a:solidFill>
                  <a:srgbClr val="FBB03B"/>
                </a:solidFill>
                <a:ln w="10623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9" name="Freeform: Shape 34">
                  <a:extLst>
                    <a:ext uri="{FF2B5EF4-FFF2-40B4-BE49-F238E27FC236}">
                      <a16:creationId xmlns:a16="http://schemas.microsoft.com/office/drawing/2014/main" id="{760EDF68-7374-412F-8FF9-3C4E06625E20}"/>
                    </a:ext>
                  </a:extLst>
                </p:cNvPr>
                <p:cNvSpPr/>
                <p:nvPr/>
              </p:nvSpPr>
              <p:spPr>
                <a:xfrm>
                  <a:off x="10762432" y="1936708"/>
                  <a:ext cx="193497" cy="543323"/>
                </a:xfrm>
                <a:custGeom>
                  <a:avLst/>
                  <a:gdLst>
                    <a:gd name="connsiteX0" fmla="*/ 96749 w 193497"/>
                    <a:gd name="connsiteY0" fmla="*/ 0 h 543323"/>
                    <a:gd name="connsiteX1" fmla="*/ 0 w 193497"/>
                    <a:gd name="connsiteY1" fmla="*/ 96756 h 543323"/>
                    <a:gd name="connsiteX2" fmla="*/ 0 w 193497"/>
                    <a:gd name="connsiteY2" fmla="*/ 446567 h 543323"/>
                    <a:gd name="connsiteX3" fmla="*/ 96749 w 193497"/>
                    <a:gd name="connsiteY3" fmla="*/ 543324 h 543323"/>
                    <a:gd name="connsiteX4" fmla="*/ 193498 w 193497"/>
                    <a:gd name="connsiteY4" fmla="*/ 446567 h 543323"/>
                    <a:gd name="connsiteX5" fmla="*/ 193498 w 193497"/>
                    <a:gd name="connsiteY5" fmla="*/ 96756 h 543323"/>
                    <a:gd name="connsiteX6" fmla="*/ 96749 w 193497"/>
                    <a:gd name="connsiteY6" fmla="*/ 0 h 543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3497" h="543323">
                      <a:moveTo>
                        <a:pt x="96749" y="0"/>
                      </a:moveTo>
                      <a:cubicBezTo>
                        <a:pt x="43590" y="0"/>
                        <a:pt x="0" y="43593"/>
                        <a:pt x="0" y="96756"/>
                      </a:cubicBezTo>
                      <a:lnTo>
                        <a:pt x="0" y="446567"/>
                      </a:lnTo>
                      <a:cubicBezTo>
                        <a:pt x="0" y="499730"/>
                        <a:pt x="43590" y="543324"/>
                        <a:pt x="96749" y="543324"/>
                      </a:cubicBezTo>
                      <a:cubicBezTo>
                        <a:pt x="149907" y="543324"/>
                        <a:pt x="193498" y="499730"/>
                        <a:pt x="193498" y="446567"/>
                      </a:cubicBezTo>
                      <a:lnTo>
                        <a:pt x="193498" y="96756"/>
                      </a:lnTo>
                      <a:cubicBezTo>
                        <a:pt x="193498" y="43593"/>
                        <a:pt x="149907" y="0"/>
                        <a:pt x="96749" y="0"/>
                      </a:cubicBezTo>
                      <a:close/>
                    </a:path>
                  </a:pathLst>
                </a:custGeom>
                <a:solidFill>
                  <a:srgbClr val="FBB03B"/>
                </a:solidFill>
                <a:ln w="10623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0" name="Freeform: Shape 35">
                  <a:extLst>
                    <a:ext uri="{FF2B5EF4-FFF2-40B4-BE49-F238E27FC236}">
                      <a16:creationId xmlns:a16="http://schemas.microsoft.com/office/drawing/2014/main" id="{149BA342-7556-411C-8773-0F02C3203DD3}"/>
                    </a:ext>
                  </a:extLst>
                </p:cNvPr>
                <p:cNvSpPr/>
                <p:nvPr/>
              </p:nvSpPr>
              <p:spPr>
                <a:xfrm>
                  <a:off x="11170690" y="1936708"/>
                  <a:ext cx="193497" cy="543323"/>
                </a:xfrm>
                <a:custGeom>
                  <a:avLst/>
                  <a:gdLst>
                    <a:gd name="connsiteX0" fmla="*/ 96749 w 193497"/>
                    <a:gd name="connsiteY0" fmla="*/ 0 h 543323"/>
                    <a:gd name="connsiteX1" fmla="*/ 0 w 193497"/>
                    <a:gd name="connsiteY1" fmla="*/ 96756 h 543323"/>
                    <a:gd name="connsiteX2" fmla="*/ 0 w 193497"/>
                    <a:gd name="connsiteY2" fmla="*/ 446567 h 543323"/>
                    <a:gd name="connsiteX3" fmla="*/ 96749 w 193497"/>
                    <a:gd name="connsiteY3" fmla="*/ 543324 h 543323"/>
                    <a:gd name="connsiteX4" fmla="*/ 193498 w 193497"/>
                    <a:gd name="connsiteY4" fmla="*/ 446567 h 543323"/>
                    <a:gd name="connsiteX5" fmla="*/ 193498 w 193497"/>
                    <a:gd name="connsiteY5" fmla="*/ 96756 h 543323"/>
                    <a:gd name="connsiteX6" fmla="*/ 96749 w 193497"/>
                    <a:gd name="connsiteY6" fmla="*/ 0 h 543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3497" h="543323">
                      <a:moveTo>
                        <a:pt x="96749" y="0"/>
                      </a:moveTo>
                      <a:cubicBezTo>
                        <a:pt x="43590" y="0"/>
                        <a:pt x="0" y="43593"/>
                        <a:pt x="0" y="96756"/>
                      </a:cubicBezTo>
                      <a:lnTo>
                        <a:pt x="0" y="446567"/>
                      </a:lnTo>
                      <a:cubicBezTo>
                        <a:pt x="0" y="499730"/>
                        <a:pt x="43590" y="543324"/>
                        <a:pt x="96749" y="543324"/>
                      </a:cubicBezTo>
                      <a:cubicBezTo>
                        <a:pt x="149908" y="543324"/>
                        <a:pt x="193498" y="499730"/>
                        <a:pt x="193498" y="446567"/>
                      </a:cubicBezTo>
                      <a:lnTo>
                        <a:pt x="193498" y="96756"/>
                      </a:lnTo>
                      <a:cubicBezTo>
                        <a:pt x="193498" y="43593"/>
                        <a:pt x="149908" y="0"/>
                        <a:pt x="96749" y="0"/>
                      </a:cubicBezTo>
                      <a:close/>
                    </a:path>
                  </a:pathLst>
                </a:custGeom>
                <a:solidFill>
                  <a:srgbClr val="FBB03B"/>
                </a:solidFill>
                <a:ln w="10623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1" name="Freeform: Shape 36">
                  <a:extLst>
                    <a:ext uri="{FF2B5EF4-FFF2-40B4-BE49-F238E27FC236}">
                      <a16:creationId xmlns:a16="http://schemas.microsoft.com/office/drawing/2014/main" id="{187769CF-8231-46CD-AA0E-0EEC909FDD81}"/>
                    </a:ext>
                  </a:extLst>
                </p:cNvPr>
                <p:cNvSpPr/>
                <p:nvPr/>
              </p:nvSpPr>
              <p:spPr>
                <a:xfrm>
                  <a:off x="11580012" y="1936708"/>
                  <a:ext cx="193497" cy="543323"/>
                </a:xfrm>
                <a:custGeom>
                  <a:avLst/>
                  <a:gdLst>
                    <a:gd name="connsiteX0" fmla="*/ 96749 w 193497"/>
                    <a:gd name="connsiteY0" fmla="*/ 0 h 543323"/>
                    <a:gd name="connsiteX1" fmla="*/ 0 w 193497"/>
                    <a:gd name="connsiteY1" fmla="*/ 96756 h 543323"/>
                    <a:gd name="connsiteX2" fmla="*/ 0 w 193497"/>
                    <a:gd name="connsiteY2" fmla="*/ 446567 h 543323"/>
                    <a:gd name="connsiteX3" fmla="*/ 96749 w 193497"/>
                    <a:gd name="connsiteY3" fmla="*/ 543324 h 543323"/>
                    <a:gd name="connsiteX4" fmla="*/ 193498 w 193497"/>
                    <a:gd name="connsiteY4" fmla="*/ 446567 h 543323"/>
                    <a:gd name="connsiteX5" fmla="*/ 193498 w 193497"/>
                    <a:gd name="connsiteY5" fmla="*/ 96756 h 543323"/>
                    <a:gd name="connsiteX6" fmla="*/ 96749 w 193497"/>
                    <a:gd name="connsiteY6" fmla="*/ 0 h 543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3497" h="543323">
                      <a:moveTo>
                        <a:pt x="96749" y="0"/>
                      </a:moveTo>
                      <a:cubicBezTo>
                        <a:pt x="43590" y="0"/>
                        <a:pt x="0" y="43593"/>
                        <a:pt x="0" y="96756"/>
                      </a:cubicBezTo>
                      <a:lnTo>
                        <a:pt x="0" y="446567"/>
                      </a:lnTo>
                      <a:cubicBezTo>
                        <a:pt x="0" y="499730"/>
                        <a:pt x="43590" y="543324"/>
                        <a:pt x="96749" y="543324"/>
                      </a:cubicBezTo>
                      <a:cubicBezTo>
                        <a:pt x="149908" y="543324"/>
                        <a:pt x="193498" y="499730"/>
                        <a:pt x="193498" y="446567"/>
                      </a:cubicBezTo>
                      <a:lnTo>
                        <a:pt x="193498" y="96756"/>
                      </a:lnTo>
                      <a:cubicBezTo>
                        <a:pt x="192435" y="43593"/>
                        <a:pt x="149908" y="0"/>
                        <a:pt x="96749" y="0"/>
                      </a:cubicBezTo>
                      <a:close/>
                    </a:path>
                  </a:pathLst>
                </a:custGeom>
                <a:solidFill>
                  <a:srgbClr val="FBB03B"/>
                </a:solidFill>
                <a:ln w="10623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2" name="Freeform: Shape 37">
                  <a:extLst>
                    <a:ext uri="{FF2B5EF4-FFF2-40B4-BE49-F238E27FC236}">
                      <a16:creationId xmlns:a16="http://schemas.microsoft.com/office/drawing/2014/main" id="{2CC5CA6D-CF10-45B3-B02A-3A378E6DEA1B}"/>
                    </a:ext>
                  </a:extLst>
                </p:cNvPr>
                <p:cNvSpPr/>
                <p:nvPr/>
              </p:nvSpPr>
              <p:spPr>
                <a:xfrm>
                  <a:off x="11988271" y="1936708"/>
                  <a:ext cx="193497" cy="543323"/>
                </a:xfrm>
                <a:custGeom>
                  <a:avLst/>
                  <a:gdLst>
                    <a:gd name="connsiteX0" fmla="*/ 96749 w 193497"/>
                    <a:gd name="connsiteY0" fmla="*/ 0 h 543323"/>
                    <a:gd name="connsiteX1" fmla="*/ 0 w 193497"/>
                    <a:gd name="connsiteY1" fmla="*/ 96756 h 543323"/>
                    <a:gd name="connsiteX2" fmla="*/ 0 w 193497"/>
                    <a:gd name="connsiteY2" fmla="*/ 446567 h 543323"/>
                    <a:gd name="connsiteX3" fmla="*/ 96749 w 193497"/>
                    <a:gd name="connsiteY3" fmla="*/ 543324 h 543323"/>
                    <a:gd name="connsiteX4" fmla="*/ 193498 w 193497"/>
                    <a:gd name="connsiteY4" fmla="*/ 446567 h 543323"/>
                    <a:gd name="connsiteX5" fmla="*/ 193498 w 193497"/>
                    <a:gd name="connsiteY5" fmla="*/ 96756 h 543323"/>
                    <a:gd name="connsiteX6" fmla="*/ 96749 w 193497"/>
                    <a:gd name="connsiteY6" fmla="*/ 0 h 543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3497" h="543323">
                      <a:moveTo>
                        <a:pt x="96749" y="0"/>
                      </a:moveTo>
                      <a:cubicBezTo>
                        <a:pt x="43590" y="0"/>
                        <a:pt x="0" y="43593"/>
                        <a:pt x="0" y="96756"/>
                      </a:cubicBezTo>
                      <a:lnTo>
                        <a:pt x="0" y="446567"/>
                      </a:lnTo>
                      <a:cubicBezTo>
                        <a:pt x="0" y="499730"/>
                        <a:pt x="43590" y="543324"/>
                        <a:pt x="96749" y="543324"/>
                      </a:cubicBezTo>
                      <a:cubicBezTo>
                        <a:pt x="149907" y="543324"/>
                        <a:pt x="193498" y="499730"/>
                        <a:pt x="193498" y="446567"/>
                      </a:cubicBezTo>
                      <a:lnTo>
                        <a:pt x="193498" y="96756"/>
                      </a:lnTo>
                      <a:cubicBezTo>
                        <a:pt x="193498" y="43593"/>
                        <a:pt x="149907" y="0"/>
                        <a:pt x="96749" y="0"/>
                      </a:cubicBezTo>
                      <a:close/>
                    </a:path>
                  </a:pathLst>
                </a:custGeom>
                <a:solidFill>
                  <a:srgbClr val="FBB03B"/>
                </a:solidFill>
                <a:ln w="10623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3" name="Freeform: Shape 38">
                  <a:extLst>
                    <a:ext uri="{FF2B5EF4-FFF2-40B4-BE49-F238E27FC236}">
                      <a16:creationId xmlns:a16="http://schemas.microsoft.com/office/drawing/2014/main" id="{5BA9C2CA-74A6-47EF-B1BE-CBFC7DE6932D}"/>
                    </a:ext>
                  </a:extLst>
                </p:cNvPr>
                <p:cNvSpPr/>
                <p:nvPr/>
              </p:nvSpPr>
              <p:spPr>
                <a:xfrm>
                  <a:off x="12397593" y="1936708"/>
                  <a:ext cx="193497" cy="543323"/>
                </a:xfrm>
                <a:custGeom>
                  <a:avLst/>
                  <a:gdLst>
                    <a:gd name="connsiteX0" fmla="*/ 96749 w 193497"/>
                    <a:gd name="connsiteY0" fmla="*/ 0 h 543323"/>
                    <a:gd name="connsiteX1" fmla="*/ 0 w 193497"/>
                    <a:gd name="connsiteY1" fmla="*/ 96756 h 543323"/>
                    <a:gd name="connsiteX2" fmla="*/ 0 w 193497"/>
                    <a:gd name="connsiteY2" fmla="*/ 446567 h 543323"/>
                    <a:gd name="connsiteX3" fmla="*/ 96749 w 193497"/>
                    <a:gd name="connsiteY3" fmla="*/ 543324 h 543323"/>
                    <a:gd name="connsiteX4" fmla="*/ 193498 w 193497"/>
                    <a:gd name="connsiteY4" fmla="*/ 446567 h 543323"/>
                    <a:gd name="connsiteX5" fmla="*/ 193498 w 193497"/>
                    <a:gd name="connsiteY5" fmla="*/ 96756 h 543323"/>
                    <a:gd name="connsiteX6" fmla="*/ 96749 w 193497"/>
                    <a:gd name="connsiteY6" fmla="*/ 0 h 543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3497" h="543323">
                      <a:moveTo>
                        <a:pt x="96749" y="0"/>
                      </a:moveTo>
                      <a:cubicBezTo>
                        <a:pt x="43590" y="0"/>
                        <a:pt x="0" y="43593"/>
                        <a:pt x="0" y="96756"/>
                      </a:cubicBezTo>
                      <a:lnTo>
                        <a:pt x="0" y="446567"/>
                      </a:lnTo>
                      <a:cubicBezTo>
                        <a:pt x="0" y="499730"/>
                        <a:pt x="43590" y="543324"/>
                        <a:pt x="96749" y="543324"/>
                      </a:cubicBezTo>
                      <a:cubicBezTo>
                        <a:pt x="149907" y="543324"/>
                        <a:pt x="193498" y="499730"/>
                        <a:pt x="193498" y="446567"/>
                      </a:cubicBezTo>
                      <a:lnTo>
                        <a:pt x="193498" y="96756"/>
                      </a:lnTo>
                      <a:cubicBezTo>
                        <a:pt x="192434" y="43593"/>
                        <a:pt x="149907" y="0"/>
                        <a:pt x="96749" y="0"/>
                      </a:cubicBezTo>
                      <a:close/>
                    </a:path>
                  </a:pathLst>
                </a:custGeom>
                <a:solidFill>
                  <a:srgbClr val="FBB03B"/>
                </a:solidFill>
                <a:ln w="10623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4" name="Freeform: Shape 39">
                  <a:extLst>
                    <a:ext uri="{FF2B5EF4-FFF2-40B4-BE49-F238E27FC236}">
                      <a16:creationId xmlns:a16="http://schemas.microsoft.com/office/drawing/2014/main" id="{40C56287-4C2F-4D1A-A8A1-7AF338038C0C}"/>
                    </a:ext>
                  </a:extLst>
                </p:cNvPr>
                <p:cNvSpPr/>
                <p:nvPr/>
              </p:nvSpPr>
              <p:spPr>
                <a:xfrm>
                  <a:off x="12805852" y="1936708"/>
                  <a:ext cx="193497" cy="543323"/>
                </a:xfrm>
                <a:custGeom>
                  <a:avLst/>
                  <a:gdLst>
                    <a:gd name="connsiteX0" fmla="*/ 96749 w 193497"/>
                    <a:gd name="connsiteY0" fmla="*/ 0 h 543323"/>
                    <a:gd name="connsiteX1" fmla="*/ 0 w 193497"/>
                    <a:gd name="connsiteY1" fmla="*/ 96756 h 543323"/>
                    <a:gd name="connsiteX2" fmla="*/ 0 w 193497"/>
                    <a:gd name="connsiteY2" fmla="*/ 446567 h 543323"/>
                    <a:gd name="connsiteX3" fmla="*/ 96749 w 193497"/>
                    <a:gd name="connsiteY3" fmla="*/ 543324 h 543323"/>
                    <a:gd name="connsiteX4" fmla="*/ 193498 w 193497"/>
                    <a:gd name="connsiteY4" fmla="*/ 446567 h 543323"/>
                    <a:gd name="connsiteX5" fmla="*/ 193498 w 193497"/>
                    <a:gd name="connsiteY5" fmla="*/ 96756 h 543323"/>
                    <a:gd name="connsiteX6" fmla="*/ 96749 w 193497"/>
                    <a:gd name="connsiteY6" fmla="*/ 0 h 543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3497" h="543323">
                      <a:moveTo>
                        <a:pt x="96749" y="0"/>
                      </a:moveTo>
                      <a:cubicBezTo>
                        <a:pt x="43590" y="0"/>
                        <a:pt x="0" y="43593"/>
                        <a:pt x="0" y="96756"/>
                      </a:cubicBezTo>
                      <a:lnTo>
                        <a:pt x="0" y="446567"/>
                      </a:lnTo>
                      <a:cubicBezTo>
                        <a:pt x="0" y="499730"/>
                        <a:pt x="43590" y="543324"/>
                        <a:pt x="96749" y="543324"/>
                      </a:cubicBezTo>
                      <a:cubicBezTo>
                        <a:pt x="149908" y="543324"/>
                        <a:pt x="193498" y="499730"/>
                        <a:pt x="193498" y="446567"/>
                      </a:cubicBezTo>
                      <a:lnTo>
                        <a:pt x="193498" y="96756"/>
                      </a:lnTo>
                      <a:cubicBezTo>
                        <a:pt x="193498" y="43593"/>
                        <a:pt x="149908" y="0"/>
                        <a:pt x="96749" y="0"/>
                      </a:cubicBezTo>
                      <a:close/>
                    </a:path>
                  </a:pathLst>
                </a:custGeom>
                <a:solidFill>
                  <a:srgbClr val="FBB03B"/>
                </a:solidFill>
                <a:ln w="10623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5" name="Freeform: Shape 40">
                  <a:extLst>
                    <a:ext uri="{FF2B5EF4-FFF2-40B4-BE49-F238E27FC236}">
                      <a16:creationId xmlns:a16="http://schemas.microsoft.com/office/drawing/2014/main" id="{78254F72-13BB-4D82-A186-C66B5840325A}"/>
                    </a:ext>
                  </a:extLst>
                </p:cNvPr>
                <p:cNvSpPr/>
                <p:nvPr/>
              </p:nvSpPr>
              <p:spPr>
                <a:xfrm>
                  <a:off x="13214110" y="1936708"/>
                  <a:ext cx="193497" cy="543323"/>
                </a:xfrm>
                <a:custGeom>
                  <a:avLst/>
                  <a:gdLst>
                    <a:gd name="connsiteX0" fmla="*/ 96749 w 193497"/>
                    <a:gd name="connsiteY0" fmla="*/ 0 h 543323"/>
                    <a:gd name="connsiteX1" fmla="*/ 0 w 193497"/>
                    <a:gd name="connsiteY1" fmla="*/ 96756 h 543323"/>
                    <a:gd name="connsiteX2" fmla="*/ 0 w 193497"/>
                    <a:gd name="connsiteY2" fmla="*/ 446567 h 543323"/>
                    <a:gd name="connsiteX3" fmla="*/ 96749 w 193497"/>
                    <a:gd name="connsiteY3" fmla="*/ 543324 h 543323"/>
                    <a:gd name="connsiteX4" fmla="*/ 193498 w 193497"/>
                    <a:gd name="connsiteY4" fmla="*/ 446567 h 543323"/>
                    <a:gd name="connsiteX5" fmla="*/ 193498 w 193497"/>
                    <a:gd name="connsiteY5" fmla="*/ 96756 h 543323"/>
                    <a:gd name="connsiteX6" fmla="*/ 96749 w 193497"/>
                    <a:gd name="connsiteY6" fmla="*/ 0 h 543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3497" h="543323">
                      <a:moveTo>
                        <a:pt x="96749" y="0"/>
                      </a:moveTo>
                      <a:cubicBezTo>
                        <a:pt x="43590" y="0"/>
                        <a:pt x="0" y="43593"/>
                        <a:pt x="0" y="96756"/>
                      </a:cubicBezTo>
                      <a:lnTo>
                        <a:pt x="0" y="446567"/>
                      </a:lnTo>
                      <a:cubicBezTo>
                        <a:pt x="0" y="499730"/>
                        <a:pt x="43590" y="543324"/>
                        <a:pt x="96749" y="543324"/>
                      </a:cubicBezTo>
                      <a:cubicBezTo>
                        <a:pt x="149908" y="543324"/>
                        <a:pt x="193498" y="499730"/>
                        <a:pt x="193498" y="446567"/>
                      </a:cubicBezTo>
                      <a:lnTo>
                        <a:pt x="193498" y="96756"/>
                      </a:lnTo>
                      <a:cubicBezTo>
                        <a:pt x="193498" y="43593"/>
                        <a:pt x="149908" y="0"/>
                        <a:pt x="96749" y="0"/>
                      </a:cubicBezTo>
                      <a:close/>
                    </a:path>
                  </a:pathLst>
                </a:custGeom>
                <a:solidFill>
                  <a:srgbClr val="FBB03B"/>
                </a:solidFill>
                <a:ln w="10623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</p:grpSp>
        </p:grpSp>
        <p:sp>
          <p:nvSpPr>
            <p:cNvPr id="4" name="TextBox 43">
              <a:extLst>
                <a:ext uri="{FF2B5EF4-FFF2-40B4-BE49-F238E27FC236}">
                  <a16:creationId xmlns:a16="http://schemas.microsoft.com/office/drawing/2014/main" id="{F17C7E94-3137-4BE3-8557-A1DB868AAC3B}"/>
                </a:ext>
              </a:extLst>
            </p:cNvPr>
            <p:cNvSpPr txBox="1"/>
            <p:nvPr/>
          </p:nvSpPr>
          <p:spPr>
            <a:xfrm>
              <a:off x="2723554" y="2070316"/>
              <a:ext cx="13441782" cy="25206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4000" b="1">
                  <a:latin typeface="Arial" panose="020B0604020202020204" pitchFamily="34" charset="0"/>
                  <a:cs typeface="Arial" panose="020B0604020202020204" pitchFamily="34" charset="0"/>
                </a:rPr>
                <a:t>Việt có 6 quả táo. Số táo của Mai gấp 4 lần số táo của Việt. Hỏi Mai có bao nhiêu quả táo?</a:t>
              </a:r>
              <a:endParaRPr lang="en-US" sz="40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Rounded Rectangle 16"/>
          <p:cNvSpPr/>
          <p:nvPr/>
        </p:nvSpPr>
        <p:spPr>
          <a:xfrm>
            <a:off x="2233539" y="3718560"/>
            <a:ext cx="7848600" cy="12954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Bài toán cho biết gì?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2334955" y="3688080"/>
            <a:ext cx="7848600" cy="12954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Bài toán hỏi gì?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426720" y="924558"/>
            <a:ext cx="393192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636195" y="924558"/>
            <a:ext cx="6565205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86054" y="1587214"/>
            <a:ext cx="2899106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516934" y="1587214"/>
            <a:ext cx="7090106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840" y="2159297"/>
            <a:ext cx="5974080" cy="2988490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434340" y="5550216"/>
            <a:ext cx="7848600" cy="112776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Gấp lên một số lần nghĩa là gì?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428424" y="3520440"/>
            <a:ext cx="2547685" cy="18621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0" y="2608292"/>
            <a:ext cx="11963399" cy="139982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Để tính Mai có bao nhiêu quả táo làm phép tính gì?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1936044" y="4276312"/>
            <a:ext cx="7848600" cy="1399827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Phép nhân: 6 x 4 = ?</a:t>
            </a:r>
          </a:p>
        </p:txBody>
      </p:sp>
    </p:spTree>
    <p:extLst>
      <p:ext uri="{BB962C8B-B14F-4D97-AF65-F5344CB8AC3E}">
        <p14:creationId xmlns:p14="http://schemas.microsoft.com/office/powerpoint/2010/main" val="4214928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2" grpId="0" animBg="1"/>
    </p:bldLst>
  </p:timing>
</p:sld>
</file>

<file path=ppt/theme/theme1.xml><?xml version="1.0" encoding="utf-8"?>
<a:theme xmlns:a="http://schemas.openxmlformats.org/drawingml/2006/main" name="020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020</Template>
  <TotalTime>1804</TotalTime>
  <Words>442</Words>
  <Application>Microsoft Office PowerPoint</Application>
  <PresentationFormat>Widescreen</PresentationFormat>
  <Paragraphs>89</Paragraphs>
  <Slides>19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19</vt:i4>
      </vt:variant>
    </vt:vector>
  </HeadingPairs>
  <TitlesOfParts>
    <vt:vector size="36" baseType="lpstr">
      <vt:lpstr>Arial</vt:lpstr>
      <vt:lpstr>Arial-Rounded</vt:lpstr>
      <vt:lpstr>Calibri</vt:lpstr>
      <vt:lpstr>HP-087</vt:lpstr>
      <vt:lpstr>Times New Roman</vt:lpstr>
      <vt:lpstr>UTM Avo</vt:lpstr>
      <vt:lpstr>印品黑体</vt:lpstr>
      <vt:lpstr>020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Chủ đề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o00o</dc:creator>
  <cp:lastModifiedBy>Minh Đức</cp:lastModifiedBy>
  <cp:revision>67</cp:revision>
  <dcterms:created xsi:type="dcterms:W3CDTF">2021-07-11T03:43:43Z</dcterms:created>
  <dcterms:modified xsi:type="dcterms:W3CDTF">2022-07-27T15:35:26Z</dcterms:modified>
</cp:coreProperties>
</file>