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media/audio1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619" r:id="rId2"/>
    <p:sldId id="617" r:id="rId3"/>
    <p:sldId id="313" r:id="rId4"/>
    <p:sldId id="314" r:id="rId5"/>
    <p:sldId id="262" r:id="rId6"/>
    <p:sldId id="264" r:id="rId7"/>
    <p:sldId id="265" r:id="rId8"/>
    <p:sldId id="620" r:id="rId9"/>
    <p:sldId id="621" r:id="rId10"/>
    <p:sldId id="273" r:id="rId11"/>
    <p:sldId id="275" r:id="rId12"/>
    <p:sldId id="277" r:id="rId13"/>
    <p:sldId id="280" r:id="rId14"/>
    <p:sldId id="618" r:id="rId15"/>
    <p:sldId id="31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>
        <p:scale>
          <a:sx n="89" d="100"/>
          <a:sy n="89" d="100"/>
        </p:scale>
        <p:origin x="2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54946-EFCF-4848-9D6E-F937085E5831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D736F-87DF-4998-9E12-C03113882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1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F9EDD-55DB-4A37-8015-24D1A8E752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4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vi-VN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 tắc 1: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Khi so sánh hai số có số các chữ số khác nhau: </a:t>
            </a:r>
          </a:p>
          <a:p>
            <a:pPr algn="just"/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vi-V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 nào có ít chữ số hơn thì số đó bé hơn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vi-V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 nào có nhiều chữ số hơn thì số đó lớn hơn.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736F-87DF-4998-9E12-C031138822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3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 tắc 2: So sánh hai số có cùng số các chữ số</a:t>
            </a:r>
            <a:endParaRPr lang="en-US" altLang="en-US" sz="1400" smtClean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 </a:t>
            </a:r>
            <a:r>
              <a:rPr lang="en-US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sánh từng cặp số ở cùng một hàng với nhau.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So sánh</a:t>
            </a:r>
            <a:r>
              <a:rPr lang="en-US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từ trái sang phải.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736F-87DF-4998-9E12-C031138822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6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736F-87DF-4998-9E12-C031138822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3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9C2F07-10E0-4446-B701-D576A790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834C2C-4579-4DF2-BB1B-DAB8DC82D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A41FA5-8D26-411E-8CA9-AD65BA6D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46BF41-9DED-4C66-8A09-7DCEC5DE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97ACF2-558A-414E-8156-34B6D629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DE5AD-5CFB-4F89-B59A-5E520AD1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328746-E46C-49AD-A198-F771A4B8C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F8DAC5-F93E-4A80-B54D-F4B30266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F5AF95-16D0-471B-B2A9-3A226BB9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295EFD-1167-4824-92CA-D2BF5B8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7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92C4E6-EC4C-4939-B7B5-6BC119B80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91E8F9-BCC2-47F0-A683-D785A649D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2655E-0477-4573-9693-CF298DFC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A5BB3C-8DB0-40CD-88D5-C2650227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AE4E7B-B762-45FC-A70E-918F2FAF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0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E7846-8D61-404C-B1F2-0ECC14FB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618929-7339-43C6-BFA8-38B576863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D2184-0CDB-4AE7-A707-F510855E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85A14-4911-4B89-B355-AFF73FD8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A34E1E-D316-46DA-9A0C-19C446E0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1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65959-F650-4837-8FF7-3D80E1B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78A5B2-F098-4FE8-BD7E-788A597B5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C0E763-232A-4091-9499-48C51C41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9DFE06-D218-470E-B126-7855D43E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F58476-6EE5-4C08-A18B-3488B637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144DE-27BB-4384-84C5-6BB742A2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D9AA4E-373A-4864-BC03-D317E85BF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C07DE8-040E-4111-8884-84101D302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C491CF-563F-4AE0-B343-B472AE76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5B04CD-C0BF-4B4E-89D6-9B014707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455E50-2C25-409A-84D3-2EDF7E0B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7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7FA94-4597-4502-A982-3ECE2D01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D0990C-AED4-4A1E-8401-7C2A63D2E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4EFE55-0321-4B5B-A08D-2DEDC2623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A3D6718-4746-4351-996C-522BF124F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4CC052-2CC0-4596-94F8-EA3ED0D0D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5184A32-8CBF-4DA5-B946-A081820A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FB33482-7619-4DD9-83DC-DFB991C2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022745C-AE7F-4ADB-B4D0-D80A3403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0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F3569-8197-419C-9E43-D49D0364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FE4897-A038-4D78-99A0-D4DE7BE9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6ADC11-9836-424A-B329-F8675C2E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55D084-8487-4EAD-9477-7B82E312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6BB4248-72B4-408B-865E-B8578C4A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5883AA-5E8D-4F72-AF3C-80BBF883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4C27DB-86D6-4608-AC5B-7B6AEAE9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6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B5001B-388D-4A90-92CE-69A377A2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6BA453-2422-4B47-9343-CC20DD1A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C28DF0-8D04-4912-9FC2-FAC037E36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71440E-56EA-4BA2-84C7-5D5C6BFC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F438C2-46A7-44B4-95A8-3D6340BA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47855D-2ADD-42B0-AA61-150FE988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7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75D26-4F0E-4860-86FB-05D1B8BD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51C3D5-E7E3-4600-AE4E-79A2C9FB8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BF8D34-2B74-476D-BB4D-7389712F4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2B7BF5-321E-4D83-8646-5E89D2C6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38368D-CE10-492B-97FB-2AF575DF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D79FA7-FF0D-4F4B-8EF3-7DBFE689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7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34CB26-303A-4378-B132-7E222A38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9CDC66-A267-476A-BC5D-74F49AC81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9E2D9E-E8CB-4886-9D7F-6BCD510DB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87B65-F5B4-47AE-8EE1-A37FA834EC8C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8B5891-9D2E-4488-B1CC-B3F3C4D76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3BE4B9-2BFF-478A-8C90-E95FA786D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image" Target="../media/image14.png"/><Relationship Id="rId10" Type="http://schemas.openxmlformats.org/officeDocument/2006/relationships/slide" Target="slide6.xml"/><Relationship Id="rId4" Type="http://schemas.openxmlformats.org/officeDocument/2006/relationships/image" Target="../media/image13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ungdayl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016000" y="767716"/>
            <a:ext cx="1016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en-US" sz="1800" dirty="0">
                <a:latin typeface=".VnArialH" panose="020B7200000000000000" pitchFamily="34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====o0o====</a:t>
            </a:r>
          </a:p>
        </p:txBody>
      </p:sp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2857500" y="304800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SÁNH CÁC SỐ CÓ NHIỀU CHỮ SỐ</a:t>
            </a:r>
            <a:endParaRPr lang="en-US" sz="3600" b="1" kern="1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9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41">
            <a:off x="-283891" y="5535620"/>
            <a:ext cx="206798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6513">
            <a:off x="10710139" y="9082"/>
            <a:ext cx="155098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XMASCA~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08" y="5778500"/>
            <a:ext cx="7128934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Jlgboo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19" y="5389190"/>
            <a:ext cx="1399281" cy="77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5325292" y="1839465"/>
            <a:ext cx="1541417" cy="1025843"/>
            <a:chOff x="1056" y="0"/>
            <a:chExt cx="1965" cy="2160"/>
          </a:xfrm>
        </p:grpSpPr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1965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488" y="1872"/>
              <a:ext cx="1104" cy="19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500">
                <a:solidFill>
                  <a:srgbClr val="FF0000"/>
                </a:solidFill>
                <a:latin typeface=".VnBodoniH" panose="020B7200000000000000" pitchFamily="34" charset="0"/>
              </a:endParaRPr>
            </a:p>
          </p:txBody>
        </p:sp>
      </p:grpSp>
      <p:sp>
        <p:nvSpPr>
          <p:cNvPr id="13" name="WordArt 25"/>
          <p:cNvSpPr>
            <a:spLocks noChangeArrowheads="1" noChangeShapeType="1" noTextEdit="1"/>
          </p:cNvSpPr>
          <p:nvPr/>
        </p:nvSpPr>
        <p:spPr bwMode="auto">
          <a:xfrm>
            <a:off x="3520545" y="4800601"/>
            <a:ext cx="5033434" cy="652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317"/>
              </a:avLst>
            </a:prstTxWarp>
          </a:bodyPr>
          <a:lstStyle/>
          <a:p>
            <a:pPr algn="ctr">
              <a:defRPr/>
            </a:pPr>
            <a:endParaRPr lang="en-US" sz="6600" b="1" i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286" flipH="1">
            <a:off x="1413907" y="3068416"/>
            <a:ext cx="1416734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4169">
            <a:off x="8837091" y="3746573"/>
            <a:ext cx="129751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03165">
            <a:off x="10525696" y="2317033"/>
            <a:ext cx="2067984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3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2 0.14867 C 0.0427 0.14728 0.04479 0.14543 0.04704 0.14428 C 0.04913 0.14335 0.05139 0.14335 0.05329 0.14219 C 0.05746 0.13942 0.06128 0.12971 0.06441 0.12532 C 0.06649 0.11491 0.06805 0.10659 0.06927 0.09572 C 0.0684 0.0867 0.06614 0.04693 0.05972 0.03653 C 0.05868 0.03491 0.05659 0.03514 0.05503 0.03445 C 0.04652 0.02358 0.0302 0.01387 0.0184 0.0111 C 0.01007 2.31214E-6 0.01788 0.00809 0.00573 0.00277 C -0.00035 2.31214E-6 -0.00591 -0.00625 -0.01164 -0.00994 C -0.01268 -0.01203 -0.01355 -0.01434 -0.01493 -0.01619 C -0.01632 -0.01804 -0.01893 -0.01827 -0.01962 -0.02058 C -0.02118 -0.0259 -0.02032 -0.03191 -0.02118 -0.03746 C -0.02188 -0.04185 -0.02344 -0.04601 -0.02448 -0.05018 C -0.02605 -0.08671 -0.02674 -0.1207 -0.01806 -0.15584 C -0.01615 -0.16347 -0.00955 -0.16717 -0.00539 -0.17272 C 0.00937 -0.19237 0.03663 -0.21064 0.05659 -0.21919 C 0.06475 -0.22775 0.07639 -0.2333 0.08663 -0.23607 C 0.09826 -0.24393 0.10902 -0.24625 0.1217 -0.25087 C 0.14635 -0.26035 0.17066 -0.27006 0.19618 -0.27422 C 0.2085 -0.27954 0.21788 -0.28093 0.23107 -0.28255 C 0.24392 -0.28717 0.25746 -0.28763 0.27083 -0.28902 C 0.33229 -0.28763 0.39201 -0.28486 0.45329 -0.28694 C 0.48107 -0.29087 0.50816 -0.29873 0.53593 -0.30382 C 0.61319 -0.30266 0.66788 -0.30127 0.7375 -0.29526 C 0.74948 -0.29133 0.76163 -0.29041 0.77395 -0.28902 C 0.78368 -0.28578 0.7927 -0.28255 0.8026 -0.28046 C 0.80416 -0.27977 0.80573 -0.27931 0.80729 -0.27838 C 0.80902 -0.27723 0.81041 -0.27515 0.81215 -0.27422 C 0.81562 -0.27214 0.81961 -0.27168 0.82326 -0.27006 C 0.82864 -0.26451 0.83264 -0.26012 0.83906 -0.25734 C 0.84514 -0.24879 0.85364 -0.24833 0.85816 -0.23607 C 0.8625 -0.22451 0.86944 -0.21249 0.87239 -0.20023 C 0.87465 -0.19122 0.87482 -0.18174 0.87725 -0.17272 C 0.88194 -0.12809 0.87795 -0.07653 0.85329 -0.0437 C 0.85121 -0.03515 0.84861 -0.03168 0.84218 -0.0289 C 0.83906 -0.01619 0.81996 -0.01133 0.81059 -0.00578 C 0.79722 0.00231 0.78368 0.00347 0.76927 0.00693 C 0.75173 0.0111 0.73628 0.01942 0.7184 0.02173 C 0.70364 0.02959 0.70173 0.02821 0.68194 0.03029 C 0.66979 0.03144 0.64548 0.03445 0.64548 0.03468 C 0.58663 0.03329 0.52934 0.03121 0.47083 0.02821 C 0.43975 0.02266 0.4085 0.02312 0.37725 0.01965 C 0.35954 0.01295 0.34166 0.01086 0.32326 0.00902 C 0.30989 0.00323 0.29566 0.00208 0.28194 -0.00139 C 0.26753 -0.00486 0.25399 -0.00948 0.24027 -0.01203 C 0.22656 -0.02127 0.20711 -0.02266 0.19149 -0.02682 C 0.18194 -0.02937 0.17413 -0.03538 0.16441 -0.03746 C 0.15295 -0.04255 0.15816 -0.0407 0.14861 -0.0437 C 0.1335 -0.05411 0.11701 -0.06058 0.10225 -0.0733 C 0.10156 -0.07607 0.10086 -0.07931 0.09948 -0.08185 C 0.09861 -0.08347 0.09687 -0.08416 0.09618 -0.08601 C 0.09409 -0.09133 0.09323 -0.09757 0.09149 -0.10289 C 0.08993 -0.11122 0.08958 -0.11607 0.08507 -0.12208 C 0.08559 -0.13064 0.08454 -0.14613 0.08836 -0.15584 C 0.0927 -0.1674 0.1052 -0.18104 0.11527 -0.18127 C 0.15868 -0.18266 0.20208 -0.18266 0.24496 -0.18335 C 0.30434 -0.19029 0.3625 -0.19954 0.4217 -0.20231 C 0.45329 -0.2074 0.47118 -0.20555 0.50885 -0.2044 C 0.52222 -0.19862 0.50746 -0.2044 0.5375 -0.20023 C 0.55139 -0.19838 0.56475 -0.1933 0.57882 -0.19168 C 0.59166 -0.18752 0.60364 -0.1852 0.61684 -0.18335 C 0.6184 -0.18266 0.62014 -0.18243 0.6217 -0.18127 C 0.62291 -0.18012 0.62343 -0.17757 0.62482 -0.17688 C 0.62829 -0.17526 0.63229 -0.17549 0.63593 -0.1748 C 0.64218 -0.17064 0.64861 -0.16763 0.65503 -0.16416 C 0.65816 -0.16255 0.66441 -0.16 0.66441 -0.15977 C 0.66684 -0.15122 0.67204 -0.14682 0.67552 -0.13896 C 0.67882 -0.13156 0.68073 -0.12347 0.6835 -0.11561 C 0.68454 -0.08694 0.69079 -0.04023 0.68194 -0.01203 C 0.67239 0.01826 0.6559 0.04185 0.63593 0.05988 C 0.63142 0.06381 0.62604 0.06589 0.6217 0.07029 C 0.60989 0.08208 0.62083 0.07699 0.60885 0.08092 C 0.5967 0.0911 0.58194 0.09526 0.5677 0.0978 C 0.54982 0.10821 0.56059 0.10358 0.53437 0.10844 C 0.53055 0.10913 0.52326 0.11052 0.52326 0.11075 C 0.50468 0.12 0.48576 0.11884 0.46614 0.12115 C 0.45503 0.12462 0.44375 0.1237 0.43281 0.1274 C 0.42586 0.13364 0.41701 0.13549 0.40885 0.13803 C 0.39722 0.15375 0.40382 0.14982 0.38993 0.15283 C 0.38836 0.15491 0.38698 0.15745 0.38507 0.15907 C 0.38229 0.16162 0.37795 0.16023 0.37552 0.16347 C 0.37482 0.16439 0.37777 0.16347 0.37882 0.16347 " pathEditMode="relative" rAng="0" ptsTypes="ffffffffffff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185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4 -0.02732 C -0.07361 -0.02917 -0.075 -0.03125 -0.07674 -0.03195 C -0.07795 -0.0331 -0.07969 -0.0331 -0.08108 -0.03403 C -0.08403 -0.03681 -0.08663 -0.04653 -0.08889 -0.05116 C -0.0901 -0.06134 -0.09149 -0.06945 -0.09236 -0.08056 C -0.09184 -0.09005 -0.0901 -0.12986 -0.08542 -0.14028 C -0.0849 -0.14213 -0.08316 -0.14213 -0.08229 -0.14213 C -0.07622 -0.15278 -0.06493 -0.16297 -0.0566 -0.16574 C -0.05052 -0.17662 -0.05625 -0.16852 -0.04757 -0.17384 C -0.04323 -0.17662 -0.03924 -0.18287 -0.03542 -0.18681 C -0.03455 -0.18959 -0.03403 -0.19121 -0.03316 -0.19352 C -0.03194 -0.19514 -0.03021 -0.1956 -0.02969 -0.19769 C -0.02882 -0.20324 -0.02934 -0.20949 -0.02882 -0.21505 C -0.02795 -0.21898 -0.02708 -0.22315 -0.02622 -0.22755 C -0.02535 -0.26459 -0.02483 -0.29861 -0.03108 -0.3338 C -0.03229 -0.34167 -0.03663 -0.34514 -0.03976 -0.3507 C -0.05017 -0.37084 -0.06927 -0.38912 -0.08316 -0.39746 C -0.08924 -0.40625 -0.09705 -0.41181 -0.10451 -0.41459 C -0.11267 -0.42292 -0.12014 -0.42477 -0.12934 -0.42963 C -0.1467 -0.43935 -0.16372 -0.44861 -0.1816 -0.45347 C -0.1901 -0.45834 -0.19705 -0.45926 -0.20625 -0.46111 C -0.21545 -0.46597 -0.225 -0.46667 -0.23403 -0.46783 C -0.2776 -0.46667 -0.31927 -0.46389 -0.36285 -0.46597 C -0.38229 -0.46945 -0.40104 -0.47778 -0.42066 -0.48195 C -0.475 -0.48172 -0.51372 -0.47986 -0.56285 -0.47431 C -0.57101 -0.4706 -0.57986 -0.46945 -0.58854 -0.46783 C -0.59497 -0.46505 -0.60156 -0.46111 -0.60851 -0.45926 C -0.60972 -0.45834 -0.61059 -0.45834 -0.61198 -0.45764 C -0.61319 -0.45625 -0.61406 -0.45417 -0.61545 -0.45347 C -0.61771 -0.45139 -0.62066 -0.4507 -0.62326 -0.44861 C -0.62674 -0.44283 -0.62986 -0.43843 -0.6342 -0.43565 C -0.63854 -0.42755 -0.64462 -0.42685 -0.64757 -0.41459 C -0.65069 -0.40301 -0.65538 -0.39074 -0.65764 -0.37871 C -0.65938 -0.36991 -0.65938 -0.35972 -0.66111 -0.3507 C -0.66458 -0.30556 -0.66146 -0.25417 -0.6441 -0.2206 C -0.64288 -0.21227 -0.64115 -0.2088 -0.63628 -0.20602 C -0.6342 -0.19352 -0.62066 -0.18843 -0.61406 -0.18287 C -0.60451 -0.17454 -0.59497 -0.17384 -0.58507 -0.16991 C -0.57292 -0.16574 -0.56198 -0.15741 -0.54931 -0.15463 C -0.53889 -0.14722 -0.53767 -0.14792 -0.52361 -0.1463 C -0.51493 -0.14514 -0.49809 -0.14213 -0.49809 -0.14097 C -0.45625 -0.14352 -0.41632 -0.14514 -0.375 -0.14792 C -0.3533 -0.15347 -0.33108 -0.15347 -0.30938 -0.15741 C -0.2967 -0.16412 -0.28403 -0.16574 -0.27101 -0.16759 C -0.26146 -0.17384 -0.25139 -0.17454 -0.24184 -0.17847 C -0.23194 -0.18218 -0.2224 -0.18681 -0.21285 -0.18959 C -0.2033 -0.19838 -0.18924 -0.19931 -0.17847 -0.20394 C -0.17153 -0.20672 -0.16632 -0.21227 -0.1592 -0.21505 C -0.15104 -0.21991 -0.15486 -0.21783 -0.14792 -0.2206 C -0.1375 -0.23148 -0.12587 -0.2382 -0.11528 -0.2507 C -0.11493 -0.25347 -0.11441 -0.25695 -0.11354 -0.25903 C -0.11267 -0.26088 -0.11181 -0.26181 -0.11146 -0.26366 C -0.10972 -0.26922 -0.1092 -0.27523 -0.10799 -0.28009 C -0.1066 -0.28912 -0.1066 -0.29398 -0.10365 -0.29954 C -0.10365 -0.30834 -0.10313 -0.32408 -0.10573 -0.3338 C -0.10885 -0.34514 -0.11753 -0.3588 -0.12448 -0.35972 C -0.15538 -0.36042 -0.18576 -0.36042 -0.2158 -0.36158 C -0.25764 -0.36875 -0.29913 -0.37801 -0.3401 -0.38079 C -0.36285 -0.38519 -0.37535 -0.38357 -0.40191 -0.38241 C -0.41111 -0.37732 -0.40069 -0.38241 -0.42188 -0.37871 C -0.43142 -0.37662 -0.44115 -0.37153 -0.45104 -0.36991 C -0.46024 -0.36597 -0.4684 -0.3632 -0.4776 -0.36158 C -0.47882 -0.36042 -0.48021 -0.36042 -0.48108 -0.35972 C -0.48194 -0.35764 -0.48247 -0.35602 -0.48333 -0.35486 C -0.48594 -0.35301 -0.48854 -0.35301 -0.49115 -0.35301 C -0.49549 -0.34884 -0.50017 -0.34607 -0.50451 -0.34236 C -0.50677 -0.34051 -0.51111 -0.33773 -0.51111 -0.33658 C -0.51285 -0.3294 -0.51667 -0.32523 -0.51892 -0.31667 C -0.52153 -0.30949 -0.52274 -0.30093 -0.52448 -0.29306 C -0.52535 -0.26459 -0.52986 -0.21783 -0.52361 -0.18959 C -0.51667 -0.15857 -0.50538 -0.13472 -0.49115 -0.11644 C -0.48802 -0.11273 -0.4842 -0.11088 -0.48108 -0.10602 C -0.47274 -0.09422 -0.48073 -0.09977 -0.47188 -0.09491 C -0.46372 -0.08519 -0.4533 -0.08148 -0.44323 -0.07871 C -0.43056 -0.06829 -0.43802 -0.07315 -0.41979 -0.06759 C -0.41719 -0.06759 -0.41198 -0.06551 -0.41198 -0.06482 C -0.39896 -0.05672 -0.38542 -0.05787 -0.37153 -0.05509 C -0.36372 -0.05232 -0.3559 -0.05301 -0.34809 -0.04838 C -0.34323 -0.04283 -0.33715 -0.04097 -0.33142 -0.03866 C -0.32326 -0.02176 -0.32795 -0.02639 -0.31806 -0.02292 C -0.31719 -0.02084 -0.3158 -0.01806 -0.31458 -0.01736 C -0.31285 -0.01459 -0.30972 -0.01528 -0.30799 -0.01227 C -0.30764 -0.01204 -0.30938 -0.01227 -0.31024 -0.01227 " pathEditMode="relative" rAng="0" ptsTypes="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32847" y="1007409"/>
            <a:ext cx="855345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? 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ình ảnh Dấu Chấm Hỏi, Câu Hỏi Clipart, Dấu Hỏi Sáng Tạo, Nghi Ngờ miễn phí 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4" y="1007409"/>
            <a:ext cx="2043953" cy="2223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44092" y="3757840"/>
            <a:ext cx="26853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633 407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271295" y="3757840"/>
            <a:ext cx="26853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633 407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371776" y="3862090"/>
            <a:ext cx="6559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427880" y="3862090"/>
            <a:ext cx="5437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85682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98F39B-87B1-4488-9EEA-4C636113B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402"/>
          </a:xfrm>
          <a:prstGeom prst="rect">
            <a:avLst/>
          </a:prstGeom>
        </p:spPr>
      </p:pic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14842" y="1954760"/>
            <a:ext cx="5312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12130" y="2790624"/>
            <a:ext cx="4438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9 999 ... 10 000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99 999 … 100 000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726 585 … 557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652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03482" y="2790623"/>
            <a:ext cx="4783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653 211 ... 653 211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43 256   … 432 510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845 713 …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854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2171" y="2785757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66813" y="3385287"/>
            <a:ext cx="727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36099" y="4018464"/>
            <a:ext cx="657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82123" y="2828455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02913" y="3364714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2122" y="3988761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2875" y="2773035"/>
            <a:ext cx="553216" cy="193899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291358" y="3426269"/>
            <a:ext cx="5312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onnector 7"/>
          <p:cNvSpPr/>
          <p:nvPr/>
        </p:nvSpPr>
        <p:spPr>
          <a:xfrm>
            <a:off x="6283234" y="2864601"/>
            <a:ext cx="5055326" cy="2165785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259648" y="2017058"/>
            <a:ext cx="1847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14770" y="317363"/>
            <a:ext cx="88477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:</a:t>
            </a:r>
            <a:endParaRPr lang="en-US" altLang="vi-VN" sz="4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899565" y="1530225"/>
            <a:ext cx="3553883" cy="1132774"/>
            <a:chOff x="1728" y="1899"/>
            <a:chExt cx="1679" cy="714"/>
          </a:xfrm>
        </p:grpSpPr>
        <p:pic>
          <p:nvPicPr>
            <p:cNvPr id="12306" name="Picture 14" descr="A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899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7" name="Text Box 18"/>
            <p:cNvSpPr txBox="1">
              <a:spLocks noChangeArrowheads="1"/>
            </p:cNvSpPr>
            <p:nvPr/>
          </p:nvSpPr>
          <p:spPr bwMode="auto">
            <a:xfrm>
              <a:off x="2208" y="1973"/>
              <a:ext cx="1199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59 876</a:t>
              </a:r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6582811" y="1511174"/>
            <a:ext cx="4083049" cy="1092367"/>
            <a:chOff x="3600" y="1872"/>
            <a:chExt cx="1929" cy="689"/>
          </a:xfrm>
        </p:grpSpPr>
        <p:pic>
          <p:nvPicPr>
            <p:cNvPr id="12304" name="Picture 15" descr="B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872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Text Box 19"/>
            <p:cNvSpPr txBox="1">
              <a:spLocks noChangeArrowheads="1"/>
            </p:cNvSpPr>
            <p:nvPr/>
          </p:nvSpPr>
          <p:spPr bwMode="auto">
            <a:xfrm>
              <a:off x="4128" y="1920"/>
              <a:ext cx="140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651 321</a:t>
              </a:r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859347" y="3270131"/>
            <a:ext cx="3981449" cy="1147764"/>
            <a:chOff x="1728" y="2688"/>
            <a:chExt cx="1881" cy="723"/>
          </a:xfrm>
        </p:grpSpPr>
        <p:pic>
          <p:nvPicPr>
            <p:cNvPr id="12302" name="Picture 16" descr="C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688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Text Box 20"/>
            <p:cNvSpPr txBox="1">
              <a:spLocks noChangeArrowheads="1"/>
            </p:cNvSpPr>
            <p:nvPr/>
          </p:nvSpPr>
          <p:spPr bwMode="auto">
            <a:xfrm>
              <a:off x="2208" y="2771"/>
              <a:ext cx="1401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499 873</a:t>
              </a:r>
            </a:p>
          </p:txBody>
        </p:sp>
      </p:grp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6714048" y="3363259"/>
            <a:ext cx="4000500" cy="1092370"/>
            <a:chOff x="3600" y="2688"/>
            <a:chExt cx="1890" cy="689"/>
          </a:xfrm>
        </p:grpSpPr>
        <p:pic>
          <p:nvPicPr>
            <p:cNvPr id="12300" name="Picture 17" descr="D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688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Text Box 21"/>
            <p:cNvSpPr txBox="1">
              <a:spLocks noChangeArrowheads="1"/>
            </p:cNvSpPr>
            <p:nvPr/>
          </p:nvSpPr>
          <p:spPr bwMode="auto">
            <a:xfrm>
              <a:off x="4116" y="2736"/>
              <a:ext cx="1374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902 011</a:t>
              </a:r>
            </a:p>
          </p:txBody>
        </p:sp>
      </p:grp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859346" y="5107293"/>
            <a:ext cx="111802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Số lớn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876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651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321 ;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499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873 ;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902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011 là : 902 011.   </a:t>
            </a:r>
            <a:endParaRPr lang="en-US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363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146650"/>
            <a:ext cx="97610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Xếp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40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:</a:t>
            </a:r>
            <a:endParaRPr lang="en-US" altLang="vi-VN" sz="4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xmlns="" id="{5ECE5395-C600-47D6-A1BD-7225C16E9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98810"/>
            <a:ext cx="9426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vi-VN" sz="4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855F9B1-6D60-45AD-8915-A17E70DD3199}"/>
              </a:ext>
            </a:extLst>
          </p:cNvPr>
          <p:cNvSpPr txBox="1">
            <a:spLocks/>
          </p:cNvSpPr>
          <p:nvPr/>
        </p:nvSpPr>
        <p:spPr bwMode="auto">
          <a:xfrm>
            <a:off x="570655" y="1155872"/>
            <a:ext cx="1978506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2467 ;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67C916E-012D-4BD3-B2AC-C8C01F087333}"/>
              </a:ext>
            </a:extLst>
          </p:cNvPr>
          <p:cNvSpPr txBox="1">
            <a:spLocks/>
          </p:cNvSpPr>
          <p:nvPr/>
        </p:nvSpPr>
        <p:spPr bwMode="auto">
          <a:xfrm>
            <a:off x="2089878" y="1133643"/>
            <a:ext cx="1955654" cy="95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vi-V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092 ;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933177B-E73D-4877-B4B4-F338A0236EEA}"/>
              </a:ext>
            </a:extLst>
          </p:cNvPr>
          <p:cNvSpPr txBox="1">
            <a:spLocks/>
          </p:cNvSpPr>
          <p:nvPr/>
        </p:nvSpPr>
        <p:spPr bwMode="auto">
          <a:xfrm>
            <a:off x="3971487" y="1152218"/>
            <a:ext cx="2466319" cy="69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943 </a:t>
            </a:r>
            <a:r>
              <a:rPr lang="en-US" altLang="vi-V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567 ;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2A7DD78-DB5D-43DA-8A57-4E1D6C3C7300}"/>
              </a:ext>
            </a:extLst>
          </p:cNvPr>
          <p:cNvSpPr txBox="1">
            <a:spLocks/>
          </p:cNvSpPr>
          <p:nvPr/>
        </p:nvSpPr>
        <p:spPr bwMode="auto">
          <a:xfrm>
            <a:off x="6018904" y="1168458"/>
            <a:ext cx="2640187" cy="6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932 </a:t>
            </a:r>
            <a:r>
              <a:rPr lang="en-US" altLang="vi-V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018 ;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07099" y="4450805"/>
            <a:ext cx="118186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Các số 2467 ;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092 ;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943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567 ;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932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018 xếp theo thứ tự từ bé đến lớn là :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2467 ; 28 092 ; 932 018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943 567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470073" y="745219"/>
            <a:ext cx="2812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657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65743 0.214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2 -3.7037E-6 L 0.65261 0.2215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47122 0.3071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68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3021 0.3083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327199"/>
            <a:ext cx="7961312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14" y="354391"/>
            <a:ext cx="110966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930307"/>
            <a:ext cx="1219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82" y="1435713"/>
            <a:ext cx="17256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14" y="2006082"/>
            <a:ext cx="17256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5357813"/>
            <a:ext cx="121475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06" y="159650"/>
            <a:ext cx="159702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29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0833EB6-C971-446C-A341-1AA32F1C97F4}"/>
              </a:ext>
            </a:extLst>
          </p:cNvPr>
          <p:cNvSpPr/>
          <p:nvPr/>
        </p:nvSpPr>
        <p:spPr>
          <a:xfrm>
            <a:off x="2209800" y="106018"/>
            <a:ext cx="7772400" cy="808383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Hỏi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nhanh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đáp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đúng</a:t>
            </a:r>
            <a:endParaRPr lang="en-US" sz="5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rial"/>
              <a:cs typeface="Arabic Typesetting" pitchFamily="66" charset="-78"/>
            </a:endParaRPr>
          </a:p>
        </p:txBody>
      </p:sp>
      <p:pic>
        <p:nvPicPr>
          <p:cNvPr id="5" name="Picture 10" descr="KITTY">
            <a:extLst>
              <a:ext uri="{FF2B5EF4-FFF2-40B4-BE49-F238E27FC236}">
                <a16:creationId xmlns:a16="http://schemas.microsoft.com/office/drawing/2014/main" xmlns="" id="{5374896C-7869-4371-9602-07648DC032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39" y="3011300"/>
            <a:ext cx="15954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KITTY">
            <a:extLst>
              <a:ext uri="{FF2B5EF4-FFF2-40B4-BE49-F238E27FC236}">
                <a16:creationId xmlns:a16="http://schemas.microsoft.com/office/drawing/2014/main" xmlns="" id="{1FDB9DDF-A912-4C81-9CE9-4FFF33BB78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30628" y="1052758"/>
            <a:ext cx="1595149" cy="163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4" descr="KITTY">
            <a:extLst>
              <a:ext uri="{FF2B5EF4-FFF2-40B4-BE49-F238E27FC236}">
                <a16:creationId xmlns:a16="http://schemas.microsoft.com/office/drawing/2014/main" xmlns="" id="{1F2376A8-05C9-495C-821A-71BC33B9C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461" y="5022190"/>
            <a:ext cx="1595148" cy="16390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xmlns="" id="{C30315BA-5B4D-4FD8-A59B-CACA0FF7AB7E}"/>
              </a:ext>
            </a:extLst>
          </p:cNvPr>
          <p:cNvSpPr/>
          <p:nvPr/>
        </p:nvSpPr>
        <p:spPr>
          <a:xfrm>
            <a:off x="4032250" y="914401"/>
            <a:ext cx="7816313" cy="1915767"/>
          </a:xfrm>
          <a:prstGeom prst="cloudCallout">
            <a:avLst>
              <a:gd name="adj1" fmla="val -68229"/>
              <a:gd name="adj2" fmla="val 345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356 872, 283 576, 638 752 số n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lớn </a:t>
            </a:r>
            <a:r>
              <a:rPr lang="pt-BR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 ?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xmlns="" id="{AC95C9F7-AC3C-4643-BBDB-876B2B5DB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681" y="2925418"/>
            <a:ext cx="223675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638 752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xmlns="" id="{907BE9DB-F4F0-4F14-94DA-06FEAD4DB560}"/>
              </a:ext>
            </a:extLst>
          </p:cNvPr>
          <p:cNvSpPr/>
          <p:nvPr/>
        </p:nvSpPr>
        <p:spPr>
          <a:xfrm>
            <a:off x="4032250" y="2685770"/>
            <a:ext cx="7863229" cy="1788004"/>
          </a:xfrm>
          <a:prstGeom prst="cloudCallout">
            <a:avLst>
              <a:gd name="adj1" fmla="val -71578"/>
              <a:gd name="adj2" fmla="val 4086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394 765; 563 947; 349 675 số n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pt-BR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 ?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xmlns="" id="{7CBA3B4A-71E7-4A21-8D12-4AF11C088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816" y="4606691"/>
            <a:ext cx="248809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349 675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xmlns="" id="{F6359404-FF3A-466C-9E78-B9E01C22E33A}"/>
              </a:ext>
            </a:extLst>
          </p:cNvPr>
          <p:cNvSpPr/>
          <p:nvPr/>
        </p:nvSpPr>
        <p:spPr>
          <a:xfrm>
            <a:off x="4856268" y="4382322"/>
            <a:ext cx="6168275" cy="2119438"/>
          </a:xfrm>
          <a:prstGeom prst="cloudCallout">
            <a:avLst>
              <a:gd name="adj1" fmla="val -81310"/>
              <a:gd name="adj2" fmla="val 32255"/>
            </a:avLst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nào lớn hơn số </a:t>
            </a:r>
            <a:r>
              <a:rPr lang="pt-B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246 </a:t>
            </a:r>
            <a:r>
              <a:rPr lang="pt-BR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864 ?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6">
            <a:extLst>
              <a:ext uri="{FF2B5EF4-FFF2-40B4-BE49-F238E27FC236}">
                <a16:creationId xmlns:a16="http://schemas.microsoft.com/office/drawing/2014/main" xmlns="" id="{471211F4-C0AC-44EB-9491-DE43137BC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273" y="6007565"/>
            <a:ext cx="248809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B736F6-2CEA-4697-828C-7C8BF4237157}"/>
              </a:ext>
            </a:extLst>
          </p:cNvPr>
          <p:cNvSpPr txBox="1"/>
          <p:nvPr/>
        </p:nvSpPr>
        <p:spPr>
          <a:xfrm flipH="1">
            <a:off x="1230413" y="2419012"/>
            <a:ext cx="856090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5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8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C4FF42-170A-4510-9384-D8DBC93B7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13" t="29773" r="17718" b="18801"/>
          <a:stretch/>
        </p:blipFill>
        <p:spPr>
          <a:xfrm>
            <a:off x="0" y="0"/>
            <a:ext cx="12192000" cy="68392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30705" y="212035"/>
            <a:ext cx="5311239" cy="1060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Chăm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sóc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9214338" y="5918840"/>
            <a:ext cx="2827606" cy="113244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98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68" y="35227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1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3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78" y="35227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4961965" y="42778"/>
            <a:ext cx="5626021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Mình tưới chậu hoa nào </a:t>
            </a:r>
            <a:r>
              <a:rPr lang="en-US" sz="4000" b="1" smtClean="0">
                <a:solidFill>
                  <a:srgbClr val="FF0000"/>
                </a:solidFill>
              </a:rPr>
              <a:t>đây ?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6848605" y="4908177"/>
            <a:ext cx="500062" cy="44375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4" name="Arrow: Right 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EA2492D5-07C9-4541-AE4F-CD8BC8346CE8}"/>
              </a:ext>
            </a:extLst>
          </p:cNvPr>
          <p:cNvSpPr/>
          <p:nvPr/>
        </p:nvSpPr>
        <p:spPr>
          <a:xfrm>
            <a:off x="10210870" y="5591565"/>
            <a:ext cx="1788826" cy="125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5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1792" y="783961"/>
            <a:ext cx="11688416" cy="1794195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876 325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 ?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51792" y="3128592"/>
            <a:ext cx="11688416" cy="1944216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876 325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4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901338" y="640079"/>
            <a:ext cx="10476411" cy="1663567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435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216 ?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018903" y="3062331"/>
            <a:ext cx="1073766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435 216 </a:t>
            </a: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188720" y="653143"/>
            <a:ext cx="9878547" cy="1911761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873 291,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188721" y="3172025"/>
            <a:ext cx="987854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873 291,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970373"/>
            <a:ext cx="1220070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sánh các số có nhiều chữ số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0" y="487088"/>
            <a:ext cx="1219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Toán:</a:t>
            </a:r>
            <a:endParaRPr lang="en-US" alt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loud Callout 42"/>
          <p:cNvSpPr/>
          <p:nvPr/>
        </p:nvSpPr>
        <p:spPr>
          <a:xfrm>
            <a:off x="6691378" y="1785980"/>
            <a:ext cx="4919887" cy="1787792"/>
          </a:xfrm>
          <a:prstGeom prst="cloudCallout">
            <a:avLst>
              <a:gd name="adj1" fmla="val 56716"/>
              <a:gd name="adj2" fmla="val 472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E03BB4D-DF95-4DD9-BEE0-142FFFA671AE}"/>
              </a:ext>
            </a:extLst>
          </p:cNvPr>
          <p:cNvSpPr txBox="1"/>
          <p:nvPr/>
        </p:nvSpPr>
        <p:spPr>
          <a:xfrm>
            <a:off x="151828" y="1493593"/>
            <a:ext cx="984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99 578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100 000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70481" y="1979684"/>
            <a:ext cx="3243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578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57" name="Left Brace 56"/>
          <p:cNvSpPr/>
          <p:nvPr/>
        </p:nvSpPr>
        <p:spPr>
          <a:xfrm rot="16200000">
            <a:off x="2733578" y="2040843"/>
            <a:ext cx="317288" cy="1142838"/>
          </a:xfrm>
          <a:prstGeom prst="leftBrace">
            <a:avLst>
              <a:gd name="adj1" fmla="val 8333"/>
              <a:gd name="adj2" fmla="val 531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Left Brace 57"/>
          <p:cNvSpPr/>
          <p:nvPr/>
        </p:nvSpPr>
        <p:spPr>
          <a:xfrm rot="16200000">
            <a:off x="4560229" y="1951774"/>
            <a:ext cx="359426" cy="1259601"/>
          </a:xfrm>
          <a:prstGeom prst="leftBrace">
            <a:avLst>
              <a:gd name="adj1" fmla="val 8333"/>
              <a:gd name="adj2" fmla="val 5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28569" y="2647320"/>
            <a:ext cx="1727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925986" y="2626015"/>
            <a:ext cx="1733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38915" y="1952356"/>
            <a:ext cx="95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70770" y="2468900"/>
            <a:ext cx="4785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99 578</a:t>
            </a:r>
          </a:p>
        </p:txBody>
      </p:sp>
    </p:spTree>
    <p:extLst>
      <p:ext uri="{BB962C8B-B14F-4D97-AF65-F5344CB8AC3E}">
        <p14:creationId xmlns:p14="http://schemas.microsoft.com/office/powerpoint/2010/main" val="171834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 animBg="1"/>
      <p:bldP spid="46" grpId="0"/>
      <p:bldP spid="56" grpId="0"/>
      <p:bldP spid="57" grpId="0" animBg="1"/>
      <p:bldP spid="57" grpId="1" animBg="1"/>
      <p:bldP spid="58" grpId="0" animBg="1"/>
      <p:bldP spid="58" grpId="1" animBg="1"/>
      <p:bldP spid="59" grpId="0"/>
      <p:bldP spid="59" grpId="1"/>
      <p:bldP spid="60" grpId="0"/>
      <p:bldP spid="60" grpId="1"/>
      <p:bldP spid="6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970373"/>
            <a:ext cx="1220070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sánh các số có nhiều chữ số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0" y="487088"/>
            <a:ext cx="1219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Toán:</a:t>
            </a:r>
            <a:endParaRPr lang="en-US" alt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loud Callout 42"/>
          <p:cNvSpPr/>
          <p:nvPr/>
        </p:nvSpPr>
        <p:spPr>
          <a:xfrm>
            <a:off x="6691378" y="1785980"/>
            <a:ext cx="5140404" cy="2481220"/>
          </a:xfrm>
          <a:prstGeom prst="cloudCallout">
            <a:avLst>
              <a:gd name="adj1" fmla="val 56716"/>
              <a:gd name="adj2" fmla="val 472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số có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số chữ số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so sánh như thế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E03BB4D-DF95-4DD9-BEE0-142FFFA671AE}"/>
              </a:ext>
            </a:extLst>
          </p:cNvPr>
          <p:cNvSpPr txBox="1"/>
          <p:nvPr/>
        </p:nvSpPr>
        <p:spPr>
          <a:xfrm>
            <a:off x="151828" y="1493593"/>
            <a:ext cx="984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99 578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100 000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70481" y="1979684"/>
            <a:ext cx="3243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578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38915" y="1952356"/>
            <a:ext cx="95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0770" y="2468900"/>
            <a:ext cx="4785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99 578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DDB39F9-9698-41D6-87F9-CBF5C83DC1CD}"/>
              </a:ext>
            </a:extLst>
          </p:cNvPr>
          <p:cNvSpPr txBox="1"/>
          <p:nvPr/>
        </p:nvSpPr>
        <p:spPr>
          <a:xfrm>
            <a:off x="1360646" y="3444450"/>
            <a:ext cx="334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693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251 ...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693 500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09CA9D-781E-4E9E-AF3B-7C23D3DF9CC4}"/>
              </a:ext>
            </a:extLst>
          </p:cNvPr>
          <p:cNvSpPr txBox="1"/>
          <p:nvPr/>
        </p:nvSpPr>
        <p:spPr>
          <a:xfrm>
            <a:off x="118907" y="4139636"/>
            <a:ext cx="5383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Vậy :  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693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251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693 500</a:t>
            </a:r>
          </a:p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693 500 ...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693 251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BCF2DF-C6E5-4FFF-B193-2CA220777508}"/>
              </a:ext>
            </a:extLst>
          </p:cNvPr>
          <p:cNvSpPr txBox="1"/>
          <p:nvPr/>
        </p:nvSpPr>
        <p:spPr>
          <a:xfrm>
            <a:off x="2739350" y="3803243"/>
            <a:ext cx="50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446835-DF0F-48EF-B442-5124D83E04BA}"/>
              </a:ext>
            </a:extLst>
          </p:cNvPr>
          <p:cNvSpPr txBox="1"/>
          <p:nvPr/>
        </p:nvSpPr>
        <p:spPr>
          <a:xfrm>
            <a:off x="2825093" y="3439862"/>
            <a:ext cx="50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5A17040-91C7-4455-9479-A85FB179E713}"/>
              </a:ext>
            </a:extLst>
          </p:cNvPr>
          <p:cNvSpPr txBox="1"/>
          <p:nvPr/>
        </p:nvSpPr>
        <p:spPr>
          <a:xfrm>
            <a:off x="2068427" y="3439862"/>
            <a:ext cx="51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83E070D-6938-4EA5-9160-C788538EB7E5}"/>
              </a:ext>
            </a:extLst>
          </p:cNvPr>
          <p:cNvSpPr txBox="1"/>
          <p:nvPr/>
        </p:nvSpPr>
        <p:spPr>
          <a:xfrm>
            <a:off x="3893093" y="3439862"/>
            <a:ext cx="51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E31C115-18AE-442F-9F2E-D68D18147573}"/>
              </a:ext>
            </a:extLst>
          </p:cNvPr>
          <p:cNvSpPr txBox="1"/>
          <p:nvPr/>
        </p:nvSpPr>
        <p:spPr>
          <a:xfrm>
            <a:off x="2810533" y="4659955"/>
            <a:ext cx="50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94565DB-8E08-4FC4-A154-C7BDBD0FAA61}"/>
              </a:ext>
            </a:extLst>
          </p:cNvPr>
          <p:cNvSpPr txBox="1"/>
          <p:nvPr/>
        </p:nvSpPr>
        <p:spPr>
          <a:xfrm>
            <a:off x="2051959" y="3828773"/>
            <a:ext cx="51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1A16361-58DB-41E8-8BB5-A29A7051EB4C}"/>
              </a:ext>
            </a:extLst>
          </p:cNvPr>
          <p:cNvSpPr txBox="1"/>
          <p:nvPr/>
        </p:nvSpPr>
        <p:spPr>
          <a:xfrm>
            <a:off x="3884846" y="3803243"/>
            <a:ext cx="51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236512E-C1D5-4049-8832-BBE987BFDDCF}"/>
              </a:ext>
            </a:extLst>
          </p:cNvPr>
          <p:cNvSpPr txBox="1"/>
          <p:nvPr/>
        </p:nvSpPr>
        <p:spPr>
          <a:xfrm>
            <a:off x="151828" y="2953771"/>
            <a:ext cx="2326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Ví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80484EE-5075-476C-BEED-277C0F2C6762}"/>
              </a:ext>
            </a:extLst>
          </p:cNvPr>
          <p:cNvCxnSpPr>
            <a:cxnSpLocks/>
          </p:cNvCxnSpPr>
          <p:nvPr/>
        </p:nvCxnSpPr>
        <p:spPr>
          <a:xfrm>
            <a:off x="1483971" y="3918124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69E5B4A0-3313-4015-86FF-A99AB60FBA55}"/>
              </a:ext>
            </a:extLst>
          </p:cNvPr>
          <p:cNvSpPr/>
          <p:nvPr/>
        </p:nvSpPr>
        <p:spPr>
          <a:xfrm>
            <a:off x="1654808" y="3538546"/>
            <a:ext cx="182148" cy="4120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noFill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B83A11BF-DD75-4CE9-AD45-53045BA35C7F}"/>
              </a:ext>
            </a:extLst>
          </p:cNvPr>
          <p:cNvSpPr/>
          <p:nvPr/>
        </p:nvSpPr>
        <p:spPr>
          <a:xfrm>
            <a:off x="3467726" y="3513219"/>
            <a:ext cx="210364" cy="4248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noFill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148AD1B-A363-4EA6-B34C-F0983ED2F653}"/>
              </a:ext>
            </a:extLst>
          </p:cNvPr>
          <p:cNvCxnSpPr>
            <a:cxnSpLocks/>
          </p:cNvCxnSpPr>
          <p:nvPr/>
        </p:nvCxnSpPr>
        <p:spPr>
          <a:xfrm>
            <a:off x="1895746" y="3950604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C383FBB-2549-4578-8414-9E85F490178E}"/>
              </a:ext>
            </a:extLst>
          </p:cNvPr>
          <p:cNvCxnSpPr>
            <a:cxnSpLocks/>
          </p:cNvCxnSpPr>
          <p:nvPr/>
        </p:nvCxnSpPr>
        <p:spPr>
          <a:xfrm>
            <a:off x="3323253" y="3938114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F738BE2-6BB9-4FB9-A824-C11432646030}"/>
              </a:ext>
            </a:extLst>
          </p:cNvPr>
          <p:cNvCxnSpPr>
            <a:cxnSpLocks/>
          </p:cNvCxnSpPr>
          <p:nvPr/>
        </p:nvCxnSpPr>
        <p:spPr>
          <a:xfrm>
            <a:off x="3735941" y="3953104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47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617&quot;/&gt;&lt;/object&gt;&lt;object type=&quot;3&quot; unique_id=&quot;10004&quot;&gt;&lt;property id=&quot;20148&quot; value=&quot;5&quot;/&gt;&lt;property id=&quot;20300&quot; value=&quot;Slide 2&quot;/&gt;&lt;property id=&quot;20307&quot; value=&quot;291&quot;/&gt;&lt;/object&gt;&lt;object type=&quot;3&quot; unique_id=&quot;10005&quot;&gt;&lt;property id=&quot;20148&quot; value=&quot;5&quot;/&gt;&lt;property id=&quot;20300&quot; value=&quot;Slide 3&quot;/&gt;&lt;property id=&quot;20307&quot; value=&quot;312&quot;/&gt;&lt;/object&gt;&lt;object type=&quot;3&quot; unique_id=&quot;10006&quot;&gt;&lt;property id=&quot;20148&quot; value=&quot;5&quot;/&gt;&lt;property id=&quot;20300&quot; value=&quot;Slide 4&quot;/&gt;&lt;property id=&quot;20307&quot; value=&quot;313&quot;/&gt;&lt;/object&gt;&lt;object type=&quot;3&quot; unique_id=&quot;10007&quot;&gt;&lt;property id=&quot;20148&quot; value=&quot;5&quot;/&gt;&lt;property id=&quot;20300&quot; value=&quot;Slide 5&quot;/&gt;&lt;property id=&quot;20307&quot; value=&quot;314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 - &amp;quot;BÍ MẬT TRONG QUẢ BÓNG &amp;quot;&quot;/&gt;&lt;property id=&quot;20307&quot; value=&quot;309&quot;/&gt;&lt;/object&gt;&lt;object type=&quot;3&quot; unique_id=&quot;10012&quot;&gt;&lt;property id=&quot;20148&quot; value=&quot;5&quot;/&gt;&lt;property id=&quot;20300&quot; value=&quot;Slide 10&quot;/&gt;&lt;property id=&quot;20307&quot; value=&quot;308&quot;/&gt;&lt;/object&gt;&lt;object type=&quot;3&quot; unique_id=&quot;10013&quot;&gt;&lt;property id=&quot;20148&quot; value=&quot;5&quot;/&gt;&lt;property id=&quot;20300&quot; value=&quot;Slide 11&quot;/&gt;&lt;property id=&quot;20307&quot; value=&quot;258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71&quot;/&gt;&lt;/object&gt;&lt;object type=&quot;3&quot; unique_id=&quot;10017&quot;&gt;&lt;property id=&quot;20148&quot; value=&quot;5&quot;/&gt;&lt;property id=&quot;20300&quot; value=&quot;Slide 15&quot;/&gt;&lt;property id=&quot;20307&quot; value=&quot;315&quot;/&gt;&lt;/object&gt;&lt;object type=&quot;3&quot; unique_id=&quot;10018&quot;&gt;&lt;property id=&quot;20148&quot; value=&quot;5&quot;/&gt;&lt;property id=&quot;20300&quot; value=&quot;Slide 16&quot;/&gt;&lt;property id=&quot;20307&quot; value=&quot;273&quot;/&gt;&lt;/object&gt;&lt;object type=&quot;3&quot; unique_id=&quot;10019&quot;&gt;&lt;property id=&quot;20148&quot; value=&quot;5&quot;/&gt;&lt;property id=&quot;20300&quot; value=&quot;Slide 17&quot;/&gt;&lt;property id=&quot;20307&quot; value=&quot;618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77&quot;/&gt;&lt;/object&gt;&lt;object type=&quot;3&quot; unique_id=&quot;10022&quot;&gt;&lt;property id=&quot;20148&quot; value=&quot;5&quot;/&gt;&lt;property id=&quot;20300&quot; value=&quot;Slide 20&quot;/&gt;&lt;property id=&quot;20307&quot; value=&quot;280&quot;/&gt;&lt;/object&gt;&lt;object type=&quot;3&quot; unique_id=&quot;10023&quot;&gt;&lt;property id=&quot;20148&quot; value=&quot;5&quot;/&gt;&lt;property id=&quot;20300&quot; value=&quot;Slide 21&quot;/&gt;&lt;property id=&quot;20307&quot; value=&quot;310&quot;/&gt;&lt;/object&gt;&lt;object type=&quot;3&quot; unique_id=&quot;10024&quot;&gt;&lt;property id=&quot;20148&quot; value=&quot;5&quot;/&gt;&lt;property id=&quot;20300&quot; value=&quot;Slide 22&quot;/&gt;&lt;property id=&quot;20307&quot; value=&quot;256&quot;/&gt;&lt;/object&gt;&lt;/object&gt;&lt;object type=&quot;8&quot; unique_id=&quot;10048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576</Words>
  <Application>Microsoft Office PowerPoint</Application>
  <PresentationFormat>Custom</PresentationFormat>
  <Paragraphs>92</Paragraphs>
  <Slides>15</Slides>
  <Notes>4</Notes>
  <HiddenSlides>3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85</cp:revision>
  <dcterms:created xsi:type="dcterms:W3CDTF">2021-09-23T15:52:19Z</dcterms:created>
  <dcterms:modified xsi:type="dcterms:W3CDTF">2022-09-15T03:18:11Z</dcterms:modified>
</cp:coreProperties>
</file>