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</p:sldMasterIdLst>
  <p:notesMasterIdLst>
    <p:notesMasterId r:id="rId25"/>
  </p:notesMasterIdLst>
  <p:sldIdLst>
    <p:sldId id="257" r:id="rId7"/>
    <p:sldId id="296" r:id="rId8"/>
    <p:sldId id="260" r:id="rId9"/>
    <p:sldId id="546" r:id="rId10"/>
    <p:sldId id="542" r:id="rId11"/>
    <p:sldId id="262" r:id="rId12"/>
    <p:sldId id="286" r:id="rId13"/>
    <p:sldId id="269" r:id="rId14"/>
    <p:sldId id="306" r:id="rId15"/>
    <p:sldId id="271" r:id="rId16"/>
    <p:sldId id="272" r:id="rId17"/>
    <p:sldId id="364" r:id="rId18"/>
    <p:sldId id="544" r:id="rId19"/>
    <p:sldId id="545" r:id="rId20"/>
    <p:sldId id="547" r:id="rId21"/>
    <p:sldId id="355" r:id="rId22"/>
    <p:sldId id="35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00"/>
    <a:srgbClr val="AEC5E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17752-9046-455D-B0BA-6596A462F3C8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B60C-9BB8-4A9E-8049-E2CF3293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6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FC7A23FD-0775-5BEE-CCB1-ABBAAB540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393513-A56A-4DC3-85A7-9F5E2C308D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F957C52-9312-1303-D415-BF5F7F483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CFB77F3-0E2E-6C27-4E4A-24345AFE9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164583E-9993-3964-65D8-B479F0B64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E324E75-6919-369C-0618-59B316743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41E41C5-C9B4-825A-F8A5-C6E751B97C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171C4-3525-49B4-ABDB-F7D368B7A3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2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79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53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33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07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4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19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6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94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3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F0DFD-E91B-4ED0-5CFD-3927F303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D43C4-C02B-CF2B-FB06-143C43E0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0833C-F1A0-6C28-F028-E753B119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97AB-E522-4FC3-A29C-533A1DB85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759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437FD-5282-99C9-E5D4-F4239C26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859EB-BE43-9BEF-F410-FF5A5B24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2DC90-9D62-14BD-D4EC-264A7B7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55D5-0E82-459C-A92F-A86253D850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39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B0EBF-BA38-65D7-793A-53033EB7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47BA6-2F7D-A1A5-4C82-2B80B03C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E5D78-6809-010B-4834-3B412878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59F1B-CC43-4990-8E15-75D9C0EB5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76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AF7390-635E-EB33-C8E9-9A0D4D1E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CEC55F-C8D5-E07C-FCAB-C036705E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61A111-B7D0-D2A3-D03E-F5E8C8A6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A1BA-D03F-4A38-A1BB-F504A864D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579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3567E8-B25C-4521-CB48-6FE37064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82348A6-E79B-020B-BE8F-9A4526015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664678-8FF9-1B12-8111-8F1B0C6E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05E5D-825F-4197-A914-C97AEBA2F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3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64797F-0FC7-AD74-E0C3-51177BF7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D8E2ED-3BE6-61AA-E92D-C25C8BCE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0352E3-5351-E261-DF8B-62D5D4F21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A07B-084B-42AE-A5B4-E7EA2FC3D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723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85CDE6-029B-FE5C-EB8D-3D1D1D19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83383F-0047-A786-90E3-705F2B69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CCCB85-6EC4-CB53-67D1-61BBF3F3E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E8661-F51E-4C78-AB39-EA274088A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77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487CC0-2809-7F70-F9B2-32ED709C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9D3370-CA02-22AD-1C87-4E4767B4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98B902-0009-A4F3-0225-55B73C61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2C2CF-0B58-44B0-B22A-55D5E4F2C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7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A23FAB-410B-3EFA-48DD-D072F22C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B08B31-E719-5DDB-E0A7-D7D6408E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C05300-BCD3-4528-D28F-DD8A68BF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02DB-BC42-4698-AC71-A70E62C4F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29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542D-3411-298B-E713-B0824C6B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F7FE1-C799-8820-615A-690A0B9A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D4CB9-0C17-B44B-815F-E227CBF6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84D3-5838-4A94-926A-E7FE4E38A5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5073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71D74-13D6-337C-0CE8-B41E7EC0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D3F8A-43E8-A222-9AC0-F6172A91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EBF70-70BC-4DDD-4BD7-D44D8AAC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358F3-A4A0-4F92-A43F-934A1559C6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8024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1FA139-2D04-4CDA-7187-B1D79EBA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156244-7232-601A-7F5E-2CACC548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1F0ADB-CE76-CA10-7368-F02EB303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12097-32EC-4C6E-BB59-1C44514FC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3648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D0D70-3086-6334-1FB0-895459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A7EC-EACF-4863-86F7-E718BC58CE00}" type="datetime1">
              <a:rPr lang="en-US"/>
              <a:pPr>
                <a:defRPr/>
              </a:pPr>
              <a:t>03/03/2023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AD4FB-52B5-C5D8-147A-6B42527D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282AA-607B-C8D0-5233-C7F3CD5E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9D61-2BBF-44A5-B76F-75568B9CA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731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CE0BD-46A8-AAE9-5393-C26620C1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D31C-AF71-4CE1-88F2-C22A32DD45E9}" type="datetime1">
              <a:rPr lang="en-US"/>
              <a:pPr>
                <a:defRPr/>
              </a:pPr>
              <a:t>03/03/2023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EF2FD-AD7E-4D68-07F7-2384FBA9E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CAE33-A02B-C261-A6B2-942E4075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F22D4-3149-4332-B232-387C72657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6173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F004C-DFED-F889-796F-A06CAAE1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1AE0-0D14-4798-B3DA-B93F7CF2FAEA}" type="datetime1">
              <a:rPr lang="en-US"/>
              <a:pPr>
                <a:defRPr/>
              </a:pPr>
              <a:t>03/03/2023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B34E0-1E93-9668-F577-49226EDF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BC45B-89AD-BFFF-67EA-D540FF77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277D0-B154-4740-B0B4-C2C9D2A46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17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1CC51F-7F05-75A6-7073-A8D561E35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7D21-A0C3-41F4-8D85-6B08B10DBF32}" type="datetime1">
              <a:rPr lang="en-US"/>
              <a:pPr>
                <a:defRPr/>
              </a:pPr>
              <a:t>03/03/2023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480678-E01D-15C7-C12C-BEE151CC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76AA44-69C1-3A9D-8C22-28223F20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0A39-09DA-4619-AA51-5AE25F547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472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1DA0C4-29EA-763D-57CE-3EA7D4BF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D703-0EB6-4E58-8ABF-37EFE3D3CCE1}" type="datetime1">
              <a:rPr lang="en-US"/>
              <a:pPr>
                <a:defRPr/>
              </a:pPr>
              <a:t>03/03/2023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C3365D-D224-DE98-81E0-A8B8AFBC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8BCC69-6308-CC1C-5E81-0FDD6077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E378-E43F-4EB9-8F0A-4C508322E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1991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2089EB-0EBF-CE04-3197-FF15842E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8153-9CC9-4D9A-A94E-1B5EC48895A3}" type="datetime1">
              <a:rPr lang="en-US"/>
              <a:pPr>
                <a:defRPr/>
              </a:pPr>
              <a:t>03/03/2023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E23CD62-DAB8-8F06-F789-17B12AC7E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3AAE21-8A8A-1D1C-EA6E-A6E85F45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3F6D-6411-4E78-B5D1-DF61717F2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043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DC876A8-E344-3E17-1F70-A7530C76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E81E-2FE3-48A1-BA81-8BFA8CC248D0}" type="datetime1">
              <a:rPr lang="en-US"/>
              <a:pPr>
                <a:defRPr/>
              </a:pPr>
              <a:t>03/03/2023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3A41CF-83DE-E9B6-C2D2-792D824C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811F1F-5593-E367-D0B9-B9B9B9E3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551E-411F-4414-8A23-1AE38C230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273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0C7A21-E2B1-822E-F4BC-64C85449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32C8-ADEB-44C8-BF7A-E8C68CFB086B}" type="datetime1">
              <a:rPr lang="en-US"/>
              <a:pPr>
                <a:defRPr/>
              </a:pPr>
              <a:t>03/03/2023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E97CEA-7B61-D891-9EEE-4DA95477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FAC89D-CAD2-69F0-B97E-A83D861A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5E09B-2E11-4E06-88AB-18860BB5E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4590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E416AC-E8CE-F4E8-AE91-66084A9FC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565E-3726-4105-BB4F-FD819CBEF6A5}" type="datetime1">
              <a:rPr lang="en-US"/>
              <a:pPr>
                <a:defRPr/>
              </a:pPr>
              <a:t>03/03/2023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86E0C9-471E-9367-4200-781DA3BF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45EAB-DE40-2B30-B898-DCD32A4B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34619-97F3-4C0D-BF51-F16379BAF8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356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177E7-D859-B741-8997-DB0604AB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3648-B3D6-4AF1-87B4-07703046090F}" type="datetime1">
              <a:rPr lang="en-US"/>
              <a:pPr>
                <a:defRPr/>
              </a:pPr>
              <a:t>03/03/2023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E87F-69D7-DBE7-F015-ADDB2036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98879-2ED5-9EBC-8CFC-95C9C184B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F6FE-DB02-491F-B3EB-716675119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8172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A3A0-F666-D916-096B-A6A4575C8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E768-3275-43B6-9D36-3FC7F7081788}" type="datetime1">
              <a:rPr lang="en-US"/>
              <a:pPr>
                <a:defRPr/>
              </a:pPr>
              <a:t>03/03/2023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2347C-F01B-9AB4-6A72-D5840C2E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63B11-8B2B-A15E-CB0C-CA05FEED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A9798-D969-463D-BA83-BFEB13817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0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F1BE-1206-4A55-B6BB-D2F065C4BE28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3BEB112-C6D4-5B6B-A8FA-EA91601F516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3C6328-9E29-FF29-EEB1-BAFAA27339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756EE-2040-4ADD-919F-E03264ECB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56EAB-22CE-19D4-74AE-8FCB65622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1D2A4-F36C-9EBB-69D5-01E1444E3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094A8BD-CC8B-43CC-8356-788F03F41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08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FD1F678-B4C1-EB7C-301E-B4DEC46E2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9486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1550BBA-4350-8724-686B-9DA695FFEE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54250"/>
            <a:ext cx="94869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A180-99D8-987B-4AAC-06943C71F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432" y="3223418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9BAA8A-0AE9-4FAD-8A44-8E742875E9A9}" type="datetime1">
              <a:rPr lang="en-US"/>
              <a:pPr>
                <a:defRPr/>
              </a:pPr>
              <a:t>03/03/2023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DC350-B57E-A124-BB96-31C2C5C7D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49" y="3224212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D99BB-930B-9C8D-508F-F1DE9FDB4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614883"/>
                </a:solidFill>
              </a:defRPr>
            </a:lvl1pPr>
          </a:lstStyle>
          <a:p>
            <a:pPr>
              <a:defRPr/>
            </a:pPr>
            <a:fld id="{5EDCDC4C-DBE1-4737-A2D3-3F864B7BE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79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oudy Old Style" pitchFamily="18" charset="0"/>
        </a:defRPr>
      </a:lvl9pPr>
    </p:titleStyle>
    <p:bodyStyle>
      <a:lvl1pPr marL="228600" indent="-228600" algn="l" rtl="0" eaLnBrk="0" fontAlgn="base" hangingPunct="0">
        <a:spcBef>
          <a:spcPts val="1000"/>
        </a:spcBef>
        <a:spcAft>
          <a:spcPct val="0"/>
        </a:spcAft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 VỚI TIẾT </a:t>
            </a:r>
            <a:r>
              <a:rPr lang="en-US" altLang="vi-VN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78D8AC-F086-4E95-B1EB-BB75DD58C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57171C41-B803-4EF3-B412-B7730A457A61}"/>
              </a:ext>
            </a:extLst>
          </p:cNvPr>
          <p:cNvSpPr/>
          <p:nvPr/>
        </p:nvSpPr>
        <p:spPr>
          <a:xfrm>
            <a:off x="11259709" y="-4434176"/>
            <a:ext cx="2580741" cy="553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+ 3 = ?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299F5C6B-AD98-4B63-8708-687C7EE0A13F}"/>
              </a:ext>
            </a:extLst>
          </p:cNvPr>
          <p:cNvSpPr/>
          <p:nvPr/>
        </p:nvSpPr>
        <p:spPr>
          <a:xfrm>
            <a:off x="4968504" y="-4656328"/>
            <a:ext cx="2580741" cy="553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+ 3 = ?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5AB3476-9D87-4423-B5D3-0CF3A4B5FA35}"/>
              </a:ext>
            </a:extLst>
          </p:cNvPr>
          <p:cNvSpPr/>
          <p:nvPr/>
        </p:nvSpPr>
        <p:spPr>
          <a:xfrm>
            <a:off x="453469" y="1824054"/>
            <a:ext cx="2622377" cy="797683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65D0A6C1-1328-4A1F-AE47-F0903DEBD59C}"/>
              </a:ext>
            </a:extLst>
          </p:cNvPr>
          <p:cNvSpPr/>
          <p:nvPr/>
        </p:nvSpPr>
        <p:spPr>
          <a:xfrm>
            <a:off x="573385" y="1954381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88C514-579D-4051-8AB2-108C9F1E90B8}"/>
              </a:ext>
            </a:extLst>
          </p:cNvPr>
          <p:cNvSpPr txBox="1"/>
          <p:nvPr/>
        </p:nvSpPr>
        <p:spPr>
          <a:xfrm>
            <a:off x="453469" y="734704"/>
            <a:ext cx="2477396" cy="5539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1CFE0D2-2E11-4FF6-A2E6-557072723AEC}"/>
              </a:ext>
            </a:extLst>
          </p:cNvPr>
          <p:cNvSpPr/>
          <p:nvPr/>
        </p:nvSpPr>
        <p:spPr>
          <a:xfrm>
            <a:off x="841317" y="1954381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2696E3B-8C2D-455F-BFDC-8C8616B084B9}"/>
              </a:ext>
            </a:extLst>
          </p:cNvPr>
          <p:cNvSpPr/>
          <p:nvPr/>
        </p:nvSpPr>
        <p:spPr>
          <a:xfrm>
            <a:off x="1328981" y="1958040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65CA81D-DD1F-4527-A643-77E79104218C}"/>
              </a:ext>
            </a:extLst>
          </p:cNvPr>
          <p:cNvSpPr/>
          <p:nvPr/>
        </p:nvSpPr>
        <p:spPr>
          <a:xfrm>
            <a:off x="1322615" y="2323312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D5CB42E-C32F-48DD-BF08-4593D65F00A8}"/>
              </a:ext>
            </a:extLst>
          </p:cNvPr>
          <p:cNvSpPr/>
          <p:nvPr/>
        </p:nvSpPr>
        <p:spPr>
          <a:xfrm>
            <a:off x="1081966" y="2323312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51CD8FB-4BCB-4512-9F3B-0B5EA4187A03}"/>
              </a:ext>
            </a:extLst>
          </p:cNvPr>
          <p:cNvSpPr/>
          <p:nvPr/>
        </p:nvSpPr>
        <p:spPr>
          <a:xfrm>
            <a:off x="2035160" y="1961218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0DDC59B-E486-4D75-A23F-4AD10F71B620}"/>
              </a:ext>
            </a:extLst>
          </p:cNvPr>
          <p:cNvSpPr/>
          <p:nvPr/>
        </p:nvSpPr>
        <p:spPr>
          <a:xfrm>
            <a:off x="2733740" y="1974893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68BB2DB-8F13-4B4E-8CE3-B5969D8FD06C}"/>
              </a:ext>
            </a:extLst>
          </p:cNvPr>
          <p:cNvSpPr/>
          <p:nvPr/>
        </p:nvSpPr>
        <p:spPr>
          <a:xfrm>
            <a:off x="2246174" y="1954379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7BEC952-F40B-4E59-8CFD-A6B81BEB3D89}"/>
              </a:ext>
            </a:extLst>
          </p:cNvPr>
          <p:cNvSpPr/>
          <p:nvPr/>
        </p:nvSpPr>
        <p:spPr>
          <a:xfrm>
            <a:off x="2487389" y="1961218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47BFF19-E25C-4355-9ACA-D57D32AFB085}"/>
              </a:ext>
            </a:extLst>
          </p:cNvPr>
          <p:cNvSpPr/>
          <p:nvPr/>
        </p:nvSpPr>
        <p:spPr>
          <a:xfrm>
            <a:off x="1553823" y="2323312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5C4D30C8-E6B4-4089-B0AB-D070C3E29E86}"/>
              </a:ext>
            </a:extLst>
          </p:cNvPr>
          <p:cNvSpPr/>
          <p:nvPr/>
        </p:nvSpPr>
        <p:spPr>
          <a:xfrm>
            <a:off x="573384" y="2304138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7C57B85-595B-48BB-AC47-2DEA3E665333}"/>
              </a:ext>
            </a:extLst>
          </p:cNvPr>
          <p:cNvSpPr/>
          <p:nvPr/>
        </p:nvSpPr>
        <p:spPr>
          <a:xfrm>
            <a:off x="1556336" y="1961218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117E12F-B2BD-4D8E-984F-08BDC4B22DCF}"/>
              </a:ext>
            </a:extLst>
          </p:cNvPr>
          <p:cNvSpPr/>
          <p:nvPr/>
        </p:nvSpPr>
        <p:spPr>
          <a:xfrm>
            <a:off x="841317" y="2304138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F4CEF5A-B746-4A4D-96D8-6BE38E2AED4F}"/>
              </a:ext>
            </a:extLst>
          </p:cNvPr>
          <p:cNvSpPr/>
          <p:nvPr/>
        </p:nvSpPr>
        <p:spPr>
          <a:xfrm>
            <a:off x="1791704" y="1965934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84886EE-21E5-451F-A175-15BB4FF522E6}"/>
              </a:ext>
            </a:extLst>
          </p:cNvPr>
          <p:cNvSpPr/>
          <p:nvPr/>
        </p:nvSpPr>
        <p:spPr>
          <a:xfrm>
            <a:off x="1085149" y="1954380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E05195B-6BAD-4106-9BE2-DF81318197BC}"/>
              </a:ext>
            </a:extLst>
          </p:cNvPr>
          <p:cNvSpPr/>
          <p:nvPr/>
        </p:nvSpPr>
        <p:spPr>
          <a:xfrm>
            <a:off x="1791703" y="2323312"/>
            <a:ext cx="173621" cy="141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5238A14A-51B3-4DFF-8350-E98343E6F7F5}"/>
              </a:ext>
            </a:extLst>
          </p:cNvPr>
          <p:cNvSpPr/>
          <p:nvPr/>
        </p:nvSpPr>
        <p:spPr>
          <a:xfrm>
            <a:off x="15591051" y="-4433719"/>
            <a:ext cx="2580741" cy="553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+ 3 = ?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EF18545C-540E-4809-8972-6FBECBBA2A59}"/>
              </a:ext>
            </a:extLst>
          </p:cNvPr>
          <p:cNvSpPr/>
          <p:nvPr/>
        </p:nvSpPr>
        <p:spPr>
          <a:xfrm>
            <a:off x="9299846" y="-4655871"/>
            <a:ext cx="2580741" cy="553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+ 3 = ?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2C35A11-4990-425D-BB0E-E68881A67002}"/>
              </a:ext>
            </a:extLst>
          </p:cNvPr>
          <p:cNvSpPr/>
          <p:nvPr/>
        </p:nvSpPr>
        <p:spPr>
          <a:xfrm>
            <a:off x="4784811" y="1824511"/>
            <a:ext cx="2622377" cy="797683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41BAE82-3C10-4119-86F7-F3EE4483776C}"/>
              </a:ext>
            </a:extLst>
          </p:cNvPr>
          <p:cNvSpPr/>
          <p:nvPr/>
        </p:nvSpPr>
        <p:spPr>
          <a:xfrm>
            <a:off x="4904727" y="1954838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7DFDC58-D185-443B-8FC4-BB5FBF8C9762}"/>
              </a:ext>
            </a:extLst>
          </p:cNvPr>
          <p:cNvSpPr/>
          <p:nvPr/>
        </p:nvSpPr>
        <p:spPr>
          <a:xfrm>
            <a:off x="5172659" y="1954838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3C9D284-64D4-4199-A6C4-9A01C429A808}"/>
              </a:ext>
            </a:extLst>
          </p:cNvPr>
          <p:cNvSpPr/>
          <p:nvPr/>
        </p:nvSpPr>
        <p:spPr>
          <a:xfrm>
            <a:off x="5660323" y="1958497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D25AEC2-041A-4927-BC27-A3DCB19BFDEA}"/>
              </a:ext>
            </a:extLst>
          </p:cNvPr>
          <p:cNvSpPr/>
          <p:nvPr/>
        </p:nvSpPr>
        <p:spPr>
          <a:xfrm>
            <a:off x="5653957" y="2323769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EB81342D-4C8A-47CA-95BA-6C38CD8B4CDD}"/>
              </a:ext>
            </a:extLst>
          </p:cNvPr>
          <p:cNvSpPr/>
          <p:nvPr/>
        </p:nvSpPr>
        <p:spPr>
          <a:xfrm>
            <a:off x="5413308" y="2323769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8141829-77F3-47EA-80D3-3F91843BF4E8}"/>
              </a:ext>
            </a:extLst>
          </p:cNvPr>
          <p:cNvSpPr/>
          <p:nvPr/>
        </p:nvSpPr>
        <p:spPr>
          <a:xfrm>
            <a:off x="6366502" y="1961675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74FE6CC6-8F2C-4D93-8F69-D26E4698A2F7}"/>
              </a:ext>
            </a:extLst>
          </p:cNvPr>
          <p:cNvSpPr/>
          <p:nvPr/>
        </p:nvSpPr>
        <p:spPr>
          <a:xfrm>
            <a:off x="7065082" y="1975350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53D0A9C-6C2C-408E-886B-4D86591357D2}"/>
              </a:ext>
            </a:extLst>
          </p:cNvPr>
          <p:cNvSpPr/>
          <p:nvPr/>
        </p:nvSpPr>
        <p:spPr>
          <a:xfrm>
            <a:off x="6577516" y="1954836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0CDB6-1501-4BFD-A249-7FF9D09039C1}"/>
              </a:ext>
            </a:extLst>
          </p:cNvPr>
          <p:cNvSpPr/>
          <p:nvPr/>
        </p:nvSpPr>
        <p:spPr>
          <a:xfrm>
            <a:off x="6818731" y="1961675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7567091-A5F3-4698-9BCA-7138DCE5B0BA}"/>
              </a:ext>
            </a:extLst>
          </p:cNvPr>
          <p:cNvSpPr/>
          <p:nvPr/>
        </p:nvSpPr>
        <p:spPr>
          <a:xfrm>
            <a:off x="5885165" y="2323769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DD634DC-5551-4DE9-A871-A48DC7EECE1C}"/>
              </a:ext>
            </a:extLst>
          </p:cNvPr>
          <p:cNvSpPr/>
          <p:nvPr/>
        </p:nvSpPr>
        <p:spPr>
          <a:xfrm>
            <a:off x="4904726" y="2304595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298A01E-1583-433E-9326-80746937F74F}"/>
              </a:ext>
            </a:extLst>
          </p:cNvPr>
          <p:cNvSpPr/>
          <p:nvPr/>
        </p:nvSpPr>
        <p:spPr>
          <a:xfrm>
            <a:off x="5887678" y="1961675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2249784-D186-42D1-B542-C344AA67BA37}"/>
              </a:ext>
            </a:extLst>
          </p:cNvPr>
          <p:cNvSpPr/>
          <p:nvPr/>
        </p:nvSpPr>
        <p:spPr>
          <a:xfrm>
            <a:off x="5172659" y="2304595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DFC318A-792F-43D4-806F-DBEB648248E6}"/>
              </a:ext>
            </a:extLst>
          </p:cNvPr>
          <p:cNvSpPr/>
          <p:nvPr/>
        </p:nvSpPr>
        <p:spPr>
          <a:xfrm>
            <a:off x="6123046" y="1966391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ADE01EC6-F8E3-4060-BF21-3234918B6077}"/>
              </a:ext>
            </a:extLst>
          </p:cNvPr>
          <p:cNvSpPr/>
          <p:nvPr/>
        </p:nvSpPr>
        <p:spPr>
          <a:xfrm>
            <a:off x="5416491" y="1954837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97F7315-5C18-48F6-BDBE-BBA1689C9447}"/>
              </a:ext>
            </a:extLst>
          </p:cNvPr>
          <p:cNvSpPr/>
          <p:nvPr/>
        </p:nvSpPr>
        <p:spPr>
          <a:xfrm>
            <a:off x="6353615" y="2323311"/>
            <a:ext cx="173621" cy="141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E3EC5703-8A97-40BF-8A30-397933E0FA8C}"/>
              </a:ext>
            </a:extLst>
          </p:cNvPr>
          <p:cNvSpPr/>
          <p:nvPr/>
        </p:nvSpPr>
        <p:spPr>
          <a:xfrm>
            <a:off x="19803689" y="-4434176"/>
            <a:ext cx="2580741" cy="553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+ 3 = ?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2FD878F1-9350-4A1C-8050-9A1CE29D2632}"/>
              </a:ext>
            </a:extLst>
          </p:cNvPr>
          <p:cNvSpPr/>
          <p:nvPr/>
        </p:nvSpPr>
        <p:spPr>
          <a:xfrm>
            <a:off x="13512484" y="-4656328"/>
            <a:ext cx="2580741" cy="553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+ 3 = ?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6089516-BA2E-45CA-B31D-99A3C3718F24}"/>
              </a:ext>
            </a:extLst>
          </p:cNvPr>
          <p:cNvSpPr/>
          <p:nvPr/>
        </p:nvSpPr>
        <p:spPr>
          <a:xfrm>
            <a:off x="9015334" y="1808763"/>
            <a:ext cx="2622377" cy="797683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F665D04C-53EF-42C9-817A-0A1F72551743}"/>
              </a:ext>
            </a:extLst>
          </p:cNvPr>
          <p:cNvSpPr/>
          <p:nvPr/>
        </p:nvSpPr>
        <p:spPr>
          <a:xfrm>
            <a:off x="9117365" y="1954381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B584A2DC-F793-4389-90EF-732394C8F3A5}"/>
              </a:ext>
            </a:extLst>
          </p:cNvPr>
          <p:cNvSpPr/>
          <p:nvPr/>
        </p:nvSpPr>
        <p:spPr>
          <a:xfrm>
            <a:off x="9385297" y="1954381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6525E12-33B1-47DC-A9FB-516347C5806B}"/>
              </a:ext>
            </a:extLst>
          </p:cNvPr>
          <p:cNvSpPr/>
          <p:nvPr/>
        </p:nvSpPr>
        <p:spPr>
          <a:xfrm>
            <a:off x="9872961" y="1958040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4D3363E6-C6B2-4692-B833-7AA0A5D4CEA3}"/>
              </a:ext>
            </a:extLst>
          </p:cNvPr>
          <p:cNvSpPr/>
          <p:nvPr/>
        </p:nvSpPr>
        <p:spPr>
          <a:xfrm>
            <a:off x="9867635" y="2308349"/>
            <a:ext cx="173621" cy="141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239B9B1-E70E-4A8D-83B3-455F181F3B7F}"/>
              </a:ext>
            </a:extLst>
          </p:cNvPr>
          <p:cNvSpPr/>
          <p:nvPr/>
        </p:nvSpPr>
        <p:spPr>
          <a:xfrm>
            <a:off x="9625946" y="2323312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0CF35FCA-872C-4B47-B380-B047A95A12F4}"/>
              </a:ext>
            </a:extLst>
          </p:cNvPr>
          <p:cNvSpPr/>
          <p:nvPr/>
        </p:nvSpPr>
        <p:spPr>
          <a:xfrm>
            <a:off x="10579140" y="1961218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3DB7518-C02E-4166-A1FF-4B730183533A}"/>
              </a:ext>
            </a:extLst>
          </p:cNvPr>
          <p:cNvSpPr/>
          <p:nvPr/>
        </p:nvSpPr>
        <p:spPr>
          <a:xfrm>
            <a:off x="11277720" y="1974893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CE0B470-7FEA-49C4-BD8C-EA8AC0CA9CD4}"/>
              </a:ext>
            </a:extLst>
          </p:cNvPr>
          <p:cNvSpPr/>
          <p:nvPr/>
        </p:nvSpPr>
        <p:spPr>
          <a:xfrm>
            <a:off x="10790154" y="1954379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6F7789CF-D6C9-46B5-80C5-75F53A1160BD}"/>
              </a:ext>
            </a:extLst>
          </p:cNvPr>
          <p:cNvSpPr/>
          <p:nvPr/>
        </p:nvSpPr>
        <p:spPr>
          <a:xfrm>
            <a:off x="11031369" y="1961218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CA3ED06A-BC1D-410A-9A01-C69FAB86D781}"/>
              </a:ext>
            </a:extLst>
          </p:cNvPr>
          <p:cNvSpPr/>
          <p:nvPr/>
        </p:nvSpPr>
        <p:spPr>
          <a:xfrm>
            <a:off x="10108284" y="2291477"/>
            <a:ext cx="173621" cy="141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988A969-7B55-42E0-975C-81857B2F1911}"/>
              </a:ext>
            </a:extLst>
          </p:cNvPr>
          <p:cNvSpPr/>
          <p:nvPr/>
        </p:nvSpPr>
        <p:spPr>
          <a:xfrm>
            <a:off x="9117364" y="2304138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0465DC5-9CE1-4FF7-9591-EB39C551D71B}"/>
              </a:ext>
            </a:extLst>
          </p:cNvPr>
          <p:cNvSpPr/>
          <p:nvPr/>
        </p:nvSpPr>
        <p:spPr>
          <a:xfrm>
            <a:off x="10100316" y="1961218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C93B0220-DA90-438E-9DF8-24042AF17E95}"/>
              </a:ext>
            </a:extLst>
          </p:cNvPr>
          <p:cNvSpPr/>
          <p:nvPr/>
        </p:nvSpPr>
        <p:spPr>
          <a:xfrm>
            <a:off x="9385297" y="2304138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8107E08C-50AB-40CF-9D2B-1223105A52A5}"/>
              </a:ext>
            </a:extLst>
          </p:cNvPr>
          <p:cNvSpPr/>
          <p:nvPr/>
        </p:nvSpPr>
        <p:spPr>
          <a:xfrm>
            <a:off x="10335684" y="1965934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83286B43-8505-4C9F-96A3-43BDB908E1A6}"/>
              </a:ext>
            </a:extLst>
          </p:cNvPr>
          <p:cNvSpPr/>
          <p:nvPr/>
        </p:nvSpPr>
        <p:spPr>
          <a:xfrm>
            <a:off x="9629129" y="1954380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C25FF8A8-78EF-479D-9D18-F58132BDC33A}"/>
              </a:ext>
            </a:extLst>
          </p:cNvPr>
          <p:cNvSpPr/>
          <p:nvPr/>
        </p:nvSpPr>
        <p:spPr>
          <a:xfrm>
            <a:off x="10335467" y="2304138"/>
            <a:ext cx="173621" cy="141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B6B398-91A7-4C01-9C3B-AE65C4098141}"/>
              </a:ext>
            </a:extLst>
          </p:cNvPr>
          <p:cNvSpPr txBox="1"/>
          <p:nvPr/>
        </p:nvSpPr>
        <p:spPr>
          <a:xfrm>
            <a:off x="721939" y="3000494"/>
            <a:ext cx="23288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+ 1 =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A9D56-D1F7-4B2B-AD2A-ED29F3428C02}"/>
              </a:ext>
            </a:extLst>
          </p:cNvPr>
          <p:cNvSpPr txBox="1"/>
          <p:nvPr/>
        </p:nvSpPr>
        <p:spPr>
          <a:xfrm>
            <a:off x="5042426" y="3039532"/>
            <a:ext cx="2622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+ 2 =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EFEDC-EB23-4E54-B17C-4B0296CAC7AA}"/>
              </a:ext>
            </a:extLst>
          </p:cNvPr>
          <p:cNvSpPr txBox="1"/>
          <p:nvPr/>
        </p:nvSpPr>
        <p:spPr>
          <a:xfrm>
            <a:off x="9341286" y="3000494"/>
            <a:ext cx="19140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+ 4 = 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C82693D-D066-45A1-A889-07EE9B59840E}"/>
              </a:ext>
            </a:extLst>
          </p:cNvPr>
          <p:cNvSpPr/>
          <p:nvPr/>
        </p:nvSpPr>
        <p:spPr>
          <a:xfrm>
            <a:off x="6116302" y="2323312"/>
            <a:ext cx="173621" cy="1419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068FDE96-291B-4127-850D-BF11E19CCAD9}"/>
              </a:ext>
            </a:extLst>
          </p:cNvPr>
          <p:cNvSpPr/>
          <p:nvPr/>
        </p:nvSpPr>
        <p:spPr>
          <a:xfrm>
            <a:off x="6584752" y="2323311"/>
            <a:ext cx="173621" cy="141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9FC0EED-D05F-448C-8CD8-D008B13E6054}"/>
              </a:ext>
            </a:extLst>
          </p:cNvPr>
          <p:cNvSpPr txBox="1"/>
          <p:nvPr/>
        </p:nvSpPr>
        <p:spPr>
          <a:xfrm>
            <a:off x="2239493" y="3031064"/>
            <a:ext cx="630985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0BB2D369-2C51-46A8-9D78-F7F1B8613B6F}"/>
              </a:ext>
            </a:extLst>
          </p:cNvPr>
          <p:cNvSpPr txBox="1"/>
          <p:nvPr/>
        </p:nvSpPr>
        <p:spPr>
          <a:xfrm>
            <a:off x="6540123" y="3031064"/>
            <a:ext cx="630985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0631B9D-8633-44C1-A7E8-87B4438259F6}"/>
              </a:ext>
            </a:extLst>
          </p:cNvPr>
          <p:cNvSpPr txBox="1"/>
          <p:nvPr/>
        </p:nvSpPr>
        <p:spPr>
          <a:xfrm>
            <a:off x="10838653" y="3000038"/>
            <a:ext cx="630985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6CA205-428F-4E18-8A34-3C6AD66A3DC8}"/>
              </a:ext>
            </a:extLst>
          </p:cNvPr>
          <p:cNvSpPr txBox="1"/>
          <p:nvPr/>
        </p:nvSpPr>
        <p:spPr>
          <a:xfrm>
            <a:off x="2239492" y="3031064"/>
            <a:ext cx="630985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7523F82-FE7C-4199-8A0E-BEEBD4EC4AFB}"/>
              </a:ext>
            </a:extLst>
          </p:cNvPr>
          <p:cNvSpPr txBox="1"/>
          <p:nvPr/>
        </p:nvSpPr>
        <p:spPr>
          <a:xfrm>
            <a:off x="6540123" y="3022596"/>
            <a:ext cx="630985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B34FD23-23B8-42E8-965D-C7BE1045A3F0}"/>
              </a:ext>
            </a:extLst>
          </p:cNvPr>
          <p:cNvSpPr txBox="1"/>
          <p:nvPr/>
        </p:nvSpPr>
        <p:spPr>
          <a:xfrm>
            <a:off x="10838652" y="3000038"/>
            <a:ext cx="630985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0C0F9840-740C-4B9A-9CA0-5926EC693609}"/>
              </a:ext>
            </a:extLst>
          </p:cNvPr>
          <p:cNvSpPr/>
          <p:nvPr/>
        </p:nvSpPr>
        <p:spPr>
          <a:xfrm>
            <a:off x="10585785" y="2304137"/>
            <a:ext cx="173621" cy="1419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4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92" grpId="0" animBg="1"/>
      <p:bldP spid="193" grpId="0" animBg="1"/>
      <p:bldP spid="194" grpId="0" animBg="1"/>
      <p:bldP spid="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3" grpId="0"/>
      <p:bldP spid="6" grpId="0"/>
      <p:bldP spid="7" grpId="0"/>
      <p:bldP spid="138" grpId="0" animBg="1"/>
      <p:bldP spid="139" grpId="0" animBg="1"/>
      <p:bldP spid="146" grpId="0" animBg="1"/>
      <p:bldP spid="147" grpId="0" animBg="1"/>
      <p:bldP spid="148" grpId="0" animBg="1"/>
      <p:bldP spid="26" grpId="0" animBg="1"/>
      <p:bldP spid="141" grpId="0" animBg="1"/>
      <p:bldP spid="142" grpId="0" animBg="1"/>
      <p:bldP spid="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AF36CA7-0BD8-49A6-8AD2-0387246226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545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213EB6-0E71-4676-8B4A-ADA9607ED5CB}"/>
              </a:ext>
            </a:extLst>
          </p:cNvPr>
          <p:cNvSpPr txBox="1"/>
          <p:nvPr/>
        </p:nvSpPr>
        <p:spPr>
          <a:xfrm>
            <a:off x="545169" y="1506063"/>
            <a:ext cx="2156564" cy="5539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D607D-B7C1-446C-95B4-FF3F7B81A648}"/>
              </a:ext>
            </a:extLst>
          </p:cNvPr>
          <p:cNvSpPr txBox="1"/>
          <p:nvPr/>
        </p:nvSpPr>
        <p:spPr>
          <a:xfrm>
            <a:off x="573384" y="3158413"/>
            <a:ext cx="1392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+ 1                         12 + 3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1657A-E7E7-41C3-B15C-8F08F971161C}"/>
              </a:ext>
            </a:extLst>
          </p:cNvPr>
          <p:cNvSpPr txBox="1"/>
          <p:nvPr/>
        </p:nvSpPr>
        <p:spPr>
          <a:xfrm>
            <a:off x="3510833" y="3190382"/>
            <a:ext cx="1500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+ 1                         13 + 2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9C3E7C-3924-4AA8-837F-4436128BEFD5}"/>
              </a:ext>
            </a:extLst>
          </p:cNvPr>
          <p:cNvSpPr txBox="1"/>
          <p:nvPr/>
        </p:nvSpPr>
        <p:spPr>
          <a:xfrm>
            <a:off x="6442875" y="3190381"/>
            <a:ext cx="1464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+ 3                         14 + 4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C3429-B177-4680-8834-5F51DC54A330}"/>
              </a:ext>
            </a:extLst>
          </p:cNvPr>
          <p:cNvSpPr txBox="1"/>
          <p:nvPr/>
        </p:nvSpPr>
        <p:spPr>
          <a:xfrm>
            <a:off x="9405616" y="3282713"/>
            <a:ext cx="1464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+ 2                         11 + 5 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7DE18E0B-6E79-424D-A896-099111BF90F0}"/>
              </a:ext>
            </a:extLst>
          </p:cNvPr>
          <p:cNvSpPr txBox="1"/>
          <p:nvPr/>
        </p:nvSpPr>
        <p:spPr>
          <a:xfrm>
            <a:off x="1815825" y="3204579"/>
            <a:ext cx="96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=13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5518B46-3CF7-4FB6-A87C-48BC36E4D1BD}"/>
              </a:ext>
            </a:extLst>
          </p:cNvPr>
          <p:cNvSpPr txBox="1"/>
          <p:nvPr/>
        </p:nvSpPr>
        <p:spPr>
          <a:xfrm>
            <a:off x="1797934" y="3712411"/>
            <a:ext cx="98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=15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25551BD8-C73A-4011-BAE7-7244307BC552}"/>
              </a:ext>
            </a:extLst>
          </p:cNvPr>
          <p:cNvSpPr txBox="1"/>
          <p:nvPr/>
        </p:nvSpPr>
        <p:spPr>
          <a:xfrm>
            <a:off x="4855214" y="3250745"/>
            <a:ext cx="99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=14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5A387C93-D2B6-4B29-A946-191CBAF3601F}"/>
              </a:ext>
            </a:extLst>
          </p:cNvPr>
          <p:cNvSpPr txBox="1"/>
          <p:nvPr/>
        </p:nvSpPr>
        <p:spPr>
          <a:xfrm>
            <a:off x="7758734" y="3209204"/>
            <a:ext cx="9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=19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4BD06C27-30D0-4624-BDB3-0ED0FC42F363}"/>
              </a:ext>
            </a:extLst>
          </p:cNvPr>
          <p:cNvSpPr txBox="1"/>
          <p:nvPr/>
        </p:nvSpPr>
        <p:spPr>
          <a:xfrm>
            <a:off x="7758734" y="3744379"/>
            <a:ext cx="9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=18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2B6239CA-6EBC-4CB8-8A13-422D90294ECF}"/>
              </a:ext>
            </a:extLst>
          </p:cNvPr>
          <p:cNvSpPr txBox="1"/>
          <p:nvPr/>
        </p:nvSpPr>
        <p:spPr>
          <a:xfrm>
            <a:off x="10738979" y="3836711"/>
            <a:ext cx="99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=16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E7977710-428D-487B-9AC6-1A2508B5F51E}"/>
              </a:ext>
            </a:extLst>
          </p:cNvPr>
          <p:cNvSpPr txBox="1"/>
          <p:nvPr/>
        </p:nvSpPr>
        <p:spPr>
          <a:xfrm>
            <a:off x="10721010" y="3288826"/>
            <a:ext cx="995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=17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0A63FDF2-1DC1-4353-BB48-4E881FBBF4EA}"/>
              </a:ext>
            </a:extLst>
          </p:cNvPr>
          <p:cNvSpPr txBox="1"/>
          <p:nvPr/>
        </p:nvSpPr>
        <p:spPr>
          <a:xfrm>
            <a:off x="4855213" y="3810456"/>
            <a:ext cx="9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charset="0"/>
                <a:cs typeface="Times New Roman" panose="02020603050405020304" charset="0"/>
              </a:rPr>
              <a:t>=15</a:t>
            </a:r>
          </a:p>
        </p:txBody>
      </p:sp>
    </p:spTree>
    <p:extLst>
      <p:ext uri="{BB962C8B-B14F-4D97-AF65-F5344CB8AC3E}">
        <p14:creationId xmlns:p14="http://schemas.microsoft.com/office/powerpoint/2010/main" val="405701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GTV082020_HOANGHUONG (73)">
            <a:hlinkClick r:id="" action="ppaction://media"/>
            <a:extLst>
              <a:ext uri="{FF2B5EF4-FFF2-40B4-BE49-F238E27FC236}">
                <a16:creationId xmlns:a16="http://schemas.microsoft.com/office/drawing/2014/main" id="{46C6D15B-37DD-0ECF-EC47-76539B73A2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75" y="36918"/>
            <a:ext cx="12207875" cy="6858000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D28B7A-A9ED-8D26-7541-66E1871160BA}"/>
              </a:ext>
            </a:extLst>
          </p:cNvPr>
          <p:cNvSpPr/>
          <p:nvPr/>
        </p:nvSpPr>
        <p:spPr>
          <a:xfrm>
            <a:off x="-15875" y="36918"/>
            <a:ext cx="11554717" cy="1223963"/>
          </a:xfrm>
          <a:prstGeom prst="roundRect">
            <a:avLst/>
          </a:prstGeom>
          <a:solidFill>
            <a:srgbClr val="D2F4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71B6A5-0DB9-BDC2-19C4-FEA81EF96377}"/>
              </a:ext>
            </a:extLst>
          </p:cNvPr>
          <p:cNvSpPr txBox="1">
            <a:spLocks/>
          </p:cNvSpPr>
          <p:nvPr/>
        </p:nvSpPr>
        <p:spPr>
          <a:xfrm>
            <a:off x="1344613" y="2309813"/>
            <a:ext cx="9486900" cy="815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1" i="0" u="none" strike="noStrike" kern="1200" cap="all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WordArt 6">
            <a:extLst>
              <a:ext uri="{FF2B5EF4-FFF2-40B4-BE49-F238E27FC236}">
                <a16:creationId xmlns:a16="http://schemas.microsoft.com/office/drawing/2014/main" id="{3031D34B-0A31-8C37-3098-649EE1DE64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0557" y="167878"/>
            <a:ext cx="9758573" cy="12239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>
              <a:defRPr/>
            </a:pPr>
            <a:r>
              <a:rPr lang="vi-VN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</a:t>
            </a:r>
            <a:r>
              <a:rPr lang="vi-VN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. 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HĐ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Vận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dụng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–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trải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nghiệm</a:t>
            </a:r>
            <a:endParaRPr lang="en-US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4174A956-18A8-3F70-F1EB-4A45BAC4B40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"/>
            <a:ext cx="9144000" cy="6778625"/>
            <a:chOff x="0" y="0"/>
            <a:chExt cx="5760" cy="4383"/>
          </a:xfrm>
        </p:grpSpPr>
        <p:sp>
          <p:nvSpPr>
            <p:cNvPr id="15392" name="Rectangle 3">
              <a:extLst>
                <a:ext uri="{FF2B5EF4-FFF2-40B4-BE49-F238E27FC236}">
                  <a16:creationId xmlns:a16="http://schemas.microsoft.com/office/drawing/2014/main" id="{9FBDBDB9-4506-DBA2-F778-DE716607D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93" name="Rectangle 4">
              <a:extLst>
                <a:ext uri="{FF2B5EF4-FFF2-40B4-BE49-F238E27FC236}">
                  <a16:creationId xmlns:a16="http://schemas.microsoft.com/office/drawing/2014/main" id="{7A8F0A6B-6DB4-331D-B0DF-0C3615C55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94" name="AutoShape 5">
              <a:extLst>
                <a:ext uri="{FF2B5EF4-FFF2-40B4-BE49-F238E27FC236}">
                  <a16:creationId xmlns:a16="http://schemas.microsoft.com/office/drawing/2014/main" id="{1E7ADC49-A0F3-BCB7-0A0E-70053FCBB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3352" name="WordArt 8">
            <a:extLst>
              <a:ext uri="{FF2B5EF4-FFF2-40B4-BE49-F238E27FC236}">
                <a16:creationId xmlns:a16="http://schemas.microsoft.com/office/drawing/2014/main" id="{BFBEEE52-ABF1-B91D-DB68-87CCA34528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5225" y="377031"/>
            <a:ext cx="5286375" cy="5048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0" cap="none" spc="0" normalizeH="0" baseline="0" noProof="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4F81BD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 chơi: Rung chuông vàng</a:t>
            </a:r>
            <a:endParaRPr kumimoji="0" lang="en-US" sz="1800" b="0" i="0" u="none" strike="noStrike" kern="10" cap="none" spc="0" normalizeH="0" baseline="0" noProof="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4F81BD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utoShape 51">
            <a:extLst>
              <a:ext uri="{FF2B5EF4-FFF2-40B4-BE49-F238E27FC236}">
                <a16:creationId xmlns:a16="http://schemas.microsoft.com/office/drawing/2014/main" id="{24914FCA-9041-6E53-E0F3-346E9754F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1185864"/>
            <a:ext cx="6596063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11 + 2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51">
            <a:extLst>
              <a:ext uri="{FF2B5EF4-FFF2-40B4-BE49-F238E27FC236}">
                <a16:creationId xmlns:a16="http://schemas.microsoft.com/office/drawing/2014/main" id="{BB152EF5-2CED-5719-37C2-82ACD885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636838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705E069A-293F-4790-9401-893F12BD7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4" y="2636839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ABC94574-1747-E95F-7837-853AC6B2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27813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37960927-6B3C-6610-EF9F-5ED253E474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4264" y="28527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88092721-5E63-9693-6418-631E38B2D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3690938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13</a:t>
            </a:r>
            <a:endParaRPr kumimoji="0" lang="en-US" altLang="en-US" sz="4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97C27F0C-75E3-057A-8FE6-828E6BEB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C8C9F1E6-5B36-F90B-D95E-A17332F70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0E7E987E-6FAA-0334-8645-A5CA269A2B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6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FEA2F4CB-FF9A-D874-3493-8DDF46D82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879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6B9C301B-5277-E9C3-2778-7064EC78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47879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55EEA96-4B91-8F16-8DD4-53C63BAFC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4932364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6D1C58A3-FDF5-FC2A-C55B-B570BD898E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214" y="49323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FBC78A52-F362-B5BB-D892-D5D581DF1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id="{6C1D4C3D-DF1E-F0AC-B3A5-2C58497F45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id="{19DE8E9C-3E86-C5CE-FA97-028E123445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F5923A63-0EF8-61BC-DBA8-AF9ACF4EF1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91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E55D3096-7B61-631E-03F6-5F48C028FA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2B1D55A3-4634-D383-40B7-FB35C2BE5E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34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07AF202C-A80C-EF60-B749-816F453A6E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01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70A4D0D2-8AFF-B96F-D352-D316FE6CDC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6DD16C4A-180E-8BFC-BC24-5BD6E4CD30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45BC1A66-EAA1-462B-AFCB-F61ED31B30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91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8782577E-4603-DB04-8D39-3A1ABCB67C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FCE6EA2D-E3AA-4F3C-DCEB-1145B6271A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86B7679-A1AA-FB1F-25E0-7544F15F5750}"/>
              </a:ext>
            </a:extLst>
          </p:cNvPr>
          <p:cNvGrpSpPr>
            <a:grpSpLocks/>
          </p:cNvGrpSpPr>
          <p:nvPr/>
        </p:nvGrpSpPr>
        <p:grpSpPr bwMode="auto">
          <a:xfrm>
            <a:off x="9296400" y="3773488"/>
            <a:ext cx="1447800" cy="1179512"/>
            <a:chOff x="4320" y="2928"/>
            <a:chExt cx="1104" cy="1104"/>
          </a:xfrm>
        </p:grpSpPr>
        <p:sp>
          <p:nvSpPr>
            <p:cNvPr id="15390" name="AutoShape 50">
              <a:extLst>
                <a:ext uri="{FF2B5EF4-FFF2-40B4-BE49-F238E27FC236}">
                  <a16:creationId xmlns:a16="http://schemas.microsoft.com/office/drawing/2014/main" id="{EA879418-30D0-D46D-DD4C-F858E364B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11" name="WordArt 51">
              <a:extLst>
                <a:ext uri="{FF2B5EF4-FFF2-40B4-BE49-F238E27FC236}">
                  <a16:creationId xmlns:a16="http://schemas.microsoft.com/office/drawing/2014/main" id="{417E0812-53E2-2F5F-D53D-15BE307C200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38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4174A956-18A8-3F70-F1EB-4A45BAC4B40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"/>
            <a:ext cx="9144000" cy="6778625"/>
            <a:chOff x="0" y="0"/>
            <a:chExt cx="5760" cy="4383"/>
          </a:xfrm>
        </p:grpSpPr>
        <p:sp>
          <p:nvSpPr>
            <p:cNvPr id="15392" name="Rectangle 3">
              <a:extLst>
                <a:ext uri="{FF2B5EF4-FFF2-40B4-BE49-F238E27FC236}">
                  <a16:creationId xmlns:a16="http://schemas.microsoft.com/office/drawing/2014/main" id="{9FBDBDB9-4506-DBA2-F778-DE716607D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93" name="Rectangle 4">
              <a:extLst>
                <a:ext uri="{FF2B5EF4-FFF2-40B4-BE49-F238E27FC236}">
                  <a16:creationId xmlns:a16="http://schemas.microsoft.com/office/drawing/2014/main" id="{7A8F0A6B-6DB4-331D-B0DF-0C3615C55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94" name="AutoShape 5">
              <a:extLst>
                <a:ext uri="{FF2B5EF4-FFF2-40B4-BE49-F238E27FC236}">
                  <a16:creationId xmlns:a16="http://schemas.microsoft.com/office/drawing/2014/main" id="{1E7ADC49-A0F3-BCB7-0A0E-70053FCBB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AutoShape 51">
            <a:extLst>
              <a:ext uri="{FF2B5EF4-FFF2-40B4-BE49-F238E27FC236}">
                <a16:creationId xmlns:a16="http://schemas.microsoft.com/office/drawing/2014/main" id="{24914FCA-9041-6E53-E0F3-346E9754F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1185864"/>
            <a:ext cx="6596063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>
                <a:solidFill>
                  <a:prstClr val="white"/>
                </a:solidFill>
                <a:latin typeface="Times New Roman" panose="02020603050405020304" pitchFamily="18" charset="0"/>
              </a:rPr>
              <a:t>14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+ 2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51">
            <a:extLst>
              <a:ext uri="{FF2B5EF4-FFF2-40B4-BE49-F238E27FC236}">
                <a16:creationId xmlns:a16="http://schemas.microsoft.com/office/drawing/2014/main" id="{BB152EF5-2CED-5719-37C2-82ACD885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636838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705E069A-293F-4790-9401-893F12BD7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4" y="2636839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ABC94574-1747-E95F-7837-853AC6B2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27813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37960927-6B3C-6610-EF9F-5ED253E474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4264" y="28527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88092721-5E63-9693-6418-631E38B2D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3690938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16</a:t>
            </a:r>
            <a:endParaRPr kumimoji="0" lang="en-US" altLang="en-US" sz="4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97C27F0C-75E3-057A-8FE6-828E6BEB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C8C9F1E6-5B36-F90B-D95E-A17332F70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0E7E987E-6FAA-0334-8645-A5CA269A2B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6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FEA2F4CB-FF9A-D874-3493-8DDF46D82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879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</a:t>
            </a: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6B9C301B-5277-E9C3-2778-7064EC78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47879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55EEA96-4B91-8F16-8DD4-53C63BAFC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4932364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6D1C58A3-FDF5-FC2A-C55B-B570BD898E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214" y="49323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FBC78A52-F362-B5BB-D892-D5D581DF1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id="{6C1D4C3D-DF1E-F0AC-B3A5-2C58497F45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id="{19DE8E9C-3E86-C5CE-FA97-028E123445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F5923A63-0EF8-61BC-DBA8-AF9ACF4EF1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91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E55D3096-7B61-631E-03F6-5F48C028FA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2B1D55A3-4634-D383-40B7-FB35C2BE5E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34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07AF202C-A80C-EF60-B749-816F453A6E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01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70A4D0D2-8AFF-B96F-D352-D316FE6CDC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6DD16C4A-180E-8BFC-BC24-5BD6E4CD30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45BC1A66-EAA1-462B-AFCB-F61ED31B30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91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8782577E-4603-DB04-8D39-3A1ABCB67C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FCE6EA2D-E3AA-4F3C-DCEB-1145B6271A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86B7679-A1AA-FB1F-25E0-7544F15F5750}"/>
              </a:ext>
            </a:extLst>
          </p:cNvPr>
          <p:cNvGrpSpPr>
            <a:grpSpLocks/>
          </p:cNvGrpSpPr>
          <p:nvPr/>
        </p:nvGrpSpPr>
        <p:grpSpPr bwMode="auto">
          <a:xfrm>
            <a:off x="9296400" y="3773488"/>
            <a:ext cx="1447800" cy="1179512"/>
            <a:chOff x="4320" y="2928"/>
            <a:chExt cx="1104" cy="1104"/>
          </a:xfrm>
        </p:grpSpPr>
        <p:sp>
          <p:nvSpPr>
            <p:cNvPr id="15390" name="AutoShape 50">
              <a:extLst>
                <a:ext uri="{FF2B5EF4-FFF2-40B4-BE49-F238E27FC236}">
                  <a16:creationId xmlns:a16="http://schemas.microsoft.com/office/drawing/2014/main" id="{EA879418-30D0-D46D-DD4C-F858E364B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11" name="WordArt 51">
              <a:extLst>
                <a:ext uri="{FF2B5EF4-FFF2-40B4-BE49-F238E27FC236}">
                  <a16:creationId xmlns:a16="http://schemas.microsoft.com/office/drawing/2014/main" id="{417E0812-53E2-2F5F-D53D-15BE307C200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175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4174A956-18A8-3F70-F1EB-4A45BAC4B40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"/>
            <a:ext cx="9144000" cy="6778625"/>
            <a:chOff x="0" y="0"/>
            <a:chExt cx="5760" cy="4383"/>
          </a:xfrm>
        </p:grpSpPr>
        <p:sp>
          <p:nvSpPr>
            <p:cNvPr id="15392" name="Rectangle 3">
              <a:extLst>
                <a:ext uri="{FF2B5EF4-FFF2-40B4-BE49-F238E27FC236}">
                  <a16:creationId xmlns:a16="http://schemas.microsoft.com/office/drawing/2014/main" id="{9FBDBDB9-4506-DBA2-F778-DE716607D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884"/>
              <a:ext cx="5760" cy="499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100000">
                  <a:srgbClr val="003B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93" name="Rectangle 4">
              <a:extLst>
                <a:ext uri="{FF2B5EF4-FFF2-40B4-BE49-F238E27FC236}">
                  <a16:creationId xmlns:a16="http://schemas.microsoft.com/office/drawing/2014/main" id="{7A8F0A6B-6DB4-331D-B0DF-0C3615C55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527"/>
            </a:xfrm>
            <a:prstGeom prst="rect">
              <a:avLst/>
            </a:prstGeom>
            <a:gradFill rotWithShape="1">
              <a:gsLst>
                <a:gs pos="0">
                  <a:srgbClr val="003B00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94" name="AutoShape 5">
              <a:extLst>
                <a:ext uri="{FF2B5EF4-FFF2-40B4-BE49-F238E27FC236}">
                  <a16:creationId xmlns:a16="http://schemas.microsoft.com/office/drawing/2014/main" id="{1E7ADC49-A0F3-BCB7-0A0E-70053FCBB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" y="572"/>
              <a:ext cx="5647" cy="3221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AutoShape 51">
            <a:extLst>
              <a:ext uri="{FF2B5EF4-FFF2-40B4-BE49-F238E27FC236}">
                <a16:creationId xmlns:a16="http://schemas.microsoft.com/office/drawing/2014/main" id="{24914FCA-9041-6E53-E0F3-346E9754F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1185864"/>
            <a:ext cx="6596063" cy="109378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51">
            <a:extLst>
              <a:ext uri="{FF2B5EF4-FFF2-40B4-BE49-F238E27FC236}">
                <a16:creationId xmlns:a16="http://schemas.microsoft.com/office/drawing/2014/main" id="{BB152EF5-2CED-5719-37C2-82ACD8858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636838"/>
            <a:ext cx="5843588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9" name="Picture 38" descr="Classicmode">
            <a:extLst>
              <a:ext uri="{FF2B5EF4-FFF2-40B4-BE49-F238E27FC236}">
                <a16:creationId xmlns:a16="http://schemas.microsoft.com/office/drawing/2014/main" id="{705E069A-293F-4790-9401-893F12BD7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4" y="2636839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ABC94574-1747-E95F-7837-853AC6B2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2781301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WordArt 226">
            <a:extLst>
              <a:ext uri="{FF2B5EF4-FFF2-40B4-BE49-F238E27FC236}">
                <a16:creationId xmlns:a16="http://schemas.microsoft.com/office/drawing/2014/main" id="{37960927-6B3C-6610-EF9F-5ED253E474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4264" y="28527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42" name="AutoShape 51">
            <a:extLst>
              <a:ext uri="{FF2B5EF4-FFF2-40B4-BE49-F238E27FC236}">
                <a16:creationId xmlns:a16="http://schemas.microsoft.com/office/drawing/2014/main" id="{88092721-5E63-9693-6418-631E38B2D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1" y="3690938"/>
            <a:ext cx="5967413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8</a:t>
            </a:r>
            <a:endParaRPr kumimoji="0" lang="en-US" altLang="en-US" sz="4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4" name="Picture 39" descr="Classicmode">
            <a:extLst>
              <a:ext uri="{FF2B5EF4-FFF2-40B4-BE49-F238E27FC236}">
                <a16:creationId xmlns:a16="http://schemas.microsoft.com/office/drawing/2014/main" id="{97C27F0C-75E3-057A-8FE6-828E6BEB0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C8C9F1E6-5B36-F90B-D95E-A17332F70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WordArt 226">
            <a:extLst>
              <a:ext uri="{FF2B5EF4-FFF2-40B4-BE49-F238E27FC236}">
                <a16:creationId xmlns:a16="http://schemas.microsoft.com/office/drawing/2014/main" id="{0E7E987E-6FAA-0334-8645-A5CA269A2B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9976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47" name="AutoShape 51">
            <a:extLst>
              <a:ext uri="{FF2B5EF4-FFF2-40B4-BE49-F238E27FC236}">
                <a16:creationId xmlns:a16="http://schemas.microsoft.com/office/drawing/2014/main" id="{FEA2F4CB-FF9A-D874-3493-8DDF46D82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787900"/>
            <a:ext cx="5943600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40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9" name="Picture 39" descr="Classicmode">
            <a:extLst>
              <a:ext uri="{FF2B5EF4-FFF2-40B4-BE49-F238E27FC236}">
                <a16:creationId xmlns:a16="http://schemas.microsoft.com/office/drawing/2014/main" id="{6B9C301B-5277-E9C3-2778-7064EC78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9" y="47879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8" name="cached_combo42.wav"/>
            </a:hlinkHover>
            <a:extLst>
              <a:ext uri="{FF2B5EF4-FFF2-40B4-BE49-F238E27FC236}">
                <a16:creationId xmlns:a16="http://schemas.microsoft.com/office/drawing/2014/main" id="{B55EEA96-4B91-8F16-8DD4-53C63BAFC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4932364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WordArt 226">
            <a:extLst>
              <a:ext uri="{FF2B5EF4-FFF2-40B4-BE49-F238E27FC236}">
                <a16:creationId xmlns:a16="http://schemas.microsoft.com/office/drawing/2014/main" id="{6D1C58A3-FDF5-FC2A-C55B-B570BD898E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214" y="49323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FBC78A52-F362-B5BB-D892-D5D581DF1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10668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63" name="WordArt 33">
            <a:extLst>
              <a:ext uri="{FF2B5EF4-FFF2-40B4-BE49-F238E27FC236}">
                <a16:creationId xmlns:a16="http://schemas.microsoft.com/office/drawing/2014/main" id="{6C1D4C3D-DF1E-F0AC-B3A5-2C58497F45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4" name="WordArt 34">
            <a:extLst>
              <a:ext uri="{FF2B5EF4-FFF2-40B4-BE49-F238E27FC236}">
                <a16:creationId xmlns:a16="http://schemas.microsoft.com/office/drawing/2014/main" id="{19DE8E9C-3E86-C5CE-FA97-028E123445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5" name="WordArt 35">
            <a:extLst>
              <a:ext uri="{FF2B5EF4-FFF2-40B4-BE49-F238E27FC236}">
                <a16:creationId xmlns:a16="http://schemas.microsoft.com/office/drawing/2014/main" id="{F5923A63-0EF8-61BC-DBA8-AF9ACF4EF1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91688" y="25908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6" name="WordArt 36">
            <a:extLst>
              <a:ext uri="{FF2B5EF4-FFF2-40B4-BE49-F238E27FC236}">
                <a16:creationId xmlns:a16="http://schemas.microsoft.com/office/drawing/2014/main" id="{E55D3096-7B61-631E-03F6-5F48C028FA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7" name="WordArt 37">
            <a:extLst>
              <a:ext uri="{FF2B5EF4-FFF2-40B4-BE49-F238E27FC236}">
                <a16:creationId xmlns:a16="http://schemas.microsoft.com/office/drawing/2014/main" id="{2B1D55A3-4634-D383-40B7-FB35C2BE5E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34550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8" name="WordArt 38">
            <a:extLst>
              <a:ext uri="{FF2B5EF4-FFF2-40B4-BE49-F238E27FC236}">
                <a16:creationId xmlns:a16="http://schemas.microsoft.com/office/drawing/2014/main" id="{07AF202C-A80C-EF60-B749-816F453A6E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01213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9" name="WordArt 39">
            <a:extLst>
              <a:ext uri="{FF2B5EF4-FFF2-40B4-BE49-F238E27FC236}">
                <a16:creationId xmlns:a16="http://schemas.microsoft.com/office/drawing/2014/main" id="{70A4D0D2-8AFF-B96F-D352-D316FE6CDC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0" name="WordArt 40">
            <a:extLst>
              <a:ext uri="{FF2B5EF4-FFF2-40B4-BE49-F238E27FC236}">
                <a16:creationId xmlns:a16="http://schemas.microsoft.com/office/drawing/2014/main" id="{6DD16C4A-180E-8BFC-BC24-5BD6E4CD30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71" name="WordArt 41">
            <a:extLst>
              <a:ext uri="{FF2B5EF4-FFF2-40B4-BE49-F238E27FC236}">
                <a16:creationId xmlns:a16="http://schemas.microsoft.com/office/drawing/2014/main" id="{45BC1A66-EAA1-462B-AFCB-F61ED31B30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91688" y="26050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72" name="WordArt 42">
            <a:extLst>
              <a:ext uri="{FF2B5EF4-FFF2-40B4-BE49-F238E27FC236}">
                <a16:creationId xmlns:a16="http://schemas.microsoft.com/office/drawing/2014/main" id="{8782577E-4603-DB04-8D39-3A1ABCB67C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73" name="WordArt 43">
            <a:extLst>
              <a:ext uri="{FF2B5EF4-FFF2-40B4-BE49-F238E27FC236}">
                <a16:creationId xmlns:a16="http://schemas.microsoft.com/office/drawing/2014/main" id="{FCE6EA2D-E3AA-4F3C-DCEB-1145B6271A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86925" y="26193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3" name="Group 49">
            <a:extLst>
              <a:ext uri="{FF2B5EF4-FFF2-40B4-BE49-F238E27FC236}">
                <a16:creationId xmlns:a16="http://schemas.microsoft.com/office/drawing/2014/main" id="{186B7679-A1AA-FB1F-25E0-7544F15F5750}"/>
              </a:ext>
            </a:extLst>
          </p:cNvPr>
          <p:cNvGrpSpPr>
            <a:grpSpLocks/>
          </p:cNvGrpSpPr>
          <p:nvPr/>
        </p:nvGrpSpPr>
        <p:grpSpPr bwMode="auto">
          <a:xfrm>
            <a:off x="9296400" y="3773488"/>
            <a:ext cx="1447800" cy="1179512"/>
            <a:chOff x="4320" y="2928"/>
            <a:chExt cx="1104" cy="1104"/>
          </a:xfrm>
        </p:grpSpPr>
        <p:sp>
          <p:nvSpPr>
            <p:cNvPr id="15390" name="AutoShape 50">
              <a:extLst>
                <a:ext uri="{FF2B5EF4-FFF2-40B4-BE49-F238E27FC236}">
                  <a16:creationId xmlns:a16="http://schemas.microsoft.com/office/drawing/2014/main" id="{EA879418-30D0-D46D-DD4C-F858E364B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11" name="WordArt 51">
              <a:extLst>
                <a:ext uri="{FF2B5EF4-FFF2-40B4-BE49-F238E27FC236}">
                  <a16:creationId xmlns:a16="http://schemas.microsoft.com/office/drawing/2014/main" id="{417E0812-53E2-2F5F-D53D-15BE307C200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7083C1-10E5-6564-455C-43F068229DAD}"/>
              </a:ext>
            </a:extLst>
          </p:cNvPr>
          <p:cNvSpPr txBox="1"/>
          <p:nvPr/>
        </p:nvSpPr>
        <p:spPr>
          <a:xfrm>
            <a:off x="265043" y="1651000"/>
            <a:ext cx="119269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V.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2D9DD2E-EB36-6341-AF57-1CF926AAF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>
            <a:extLst>
              <a:ext uri="{FF2B5EF4-FFF2-40B4-BE49-F238E27FC236}">
                <a16:creationId xmlns:a16="http://schemas.microsoft.com/office/drawing/2014/main" id="{22428E75-FB73-9281-9193-74A0EEBCE2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68895" y="1636643"/>
            <a:ext cx="6781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V. Củng cố, dặn dò</a:t>
            </a:r>
            <a:endParaRPr lang="en-US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C88614D-7C2F-7689-D4F3-D5A83D1D4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956" y="433808"/>
            <a:ext cx="8686800" cy="87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Phép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cộng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dạng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14 + 3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1)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(trang 1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26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2533" name="TextBox 1">
            <a:extLst>
              <a:ext uri="{FF2B5EF4-FFF2-40B4-BE49-F238E27FC236}">
                <a16:creationId xmlns:a16="http://schemas.microsoft.com/office/drawing/2014/main" id="{21FD1D72-96E5-1634-1A76-B2436A544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214" y="156363"/>
            <a:ext cx="588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 0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tháng 3 năm 2023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4" name="TextBox 2">
            <a:extLst>
              <a:ext uri="{FF2B5EF4-FFF2-40B4-BE49-F238E27FC236}">
                <a16:creationId xmlns:a16="http://schemas.microsoft.com/office/drawing/2014/main" id="{854E625F-BF62-D76E-8B39-9EE64AA0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653" y="1213453"/>
            <a:ext cx="354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I. HĐ khởi động, kết nối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5" name="TextBox 3">
            <a:extLst>
              <a:ext uri="{FF2B5EF4-FFF2-40B4-BE49-F238E27FC236}">
                <a16:creationId xmlns:a16="http://schemas.microsoft.com/office/drawing/2014/main" id="{FD352763-6393-E803-3CA8-8C154F2CA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57" y="1504553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II. HĐ hình thành </a:t>
            </a: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kiến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thức mới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6" name="TextBox 5">
            <a:extLst>
              <a:ext uri="{FF2B5EF4-FFF2-40B4-BE49-F238E27FC236}">
                <a16:creationId xmlns:a16="http://schemas.microsoft.com/office/drawing/2014/main" id="{41585B47-A9F3-6D59-BDD8-11B388113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80" y="3270581"/>
            <a:ext cx="46751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III. HĐ luyện tập, thực hành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7" name="TextBox 6">
            <a:extLst>
              <a:ext uri="{FF2B5EF4-FFF2-40B4-BE49-F238E27FC236}">
                <a16:creationId xmlns:a16="http://schemas.microsoft.com/office/drawing/2014/main" id="{029ECC46-C424-A6D8-5F8A-68BB043C6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110" y="4467972"/>
            <a:ext cx="611598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IV. HĐ vận dụng, trải nghiệm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Trò chơi: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Rung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chuông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vàng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8" name="TextBox 1">
            <a:extLst>
              <a:ext uri="{FF2B5EF4-FFF2-40B4-BE49-F238E27FC236}">
                <a16:creationId xmlns:a16="http://schemas.microsoft.com/office/drawing/2014/main" id="{1DC80ED2-601C-79B8-1EB8-929C29558FE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522457" y="5438810"/>
            <a:ext cx="417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V. Củng cố, dặn dò          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6180C6-51D2-5581-477B-6F67F4959B89}"/>
              </a:ext>
            </a:extLst>
          </p:cNvPr>
          <p:cNvCxnSpPr>
            <a:cxnSpLocks/>
          </p:cNvCxnSpPr>
          <p:nvPr/>
        </p:nvCxnSpPr>
        <p:spPr>
          <a:xfrm>
            <a:off x="6522457" y="1297917"/>
            <a:ext cx="0" cy="53252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54" name="Text Box 13">
            <a:extLst>
              <a:ext uri="{FF2B5EF4-FFF2-40B4-BE49-F238E27FC236}">
                <a16:creationId xmlns:a16="http://schemas.microsoft.com/office/drawing/2014/main" id="{16DCB071-6A27-F21A-97C2-482212A50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" y="4006307"/>
            <a:ext cx="22238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kumimoji="0" lang="en-US" altLang="en-US" sz="2400" b="1" i="0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7671" name="Text Box 13">
            <a:extLst>
              <a:ext uri="{FF2B5EF4-FFF2-40B4-BE49-F238E27FC236}">
                <a16:creationId xmlns:a16="http://schemas.microsoft.com/office/drawing/2014/main" id="{89F71630-9FA6-05FF-C537-3B4B6AE83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110" y="1477970"/>
            <a:ext cx="32719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2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647300-6478-59D2-CA21-9F4BEA588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58" y="2073954"/>
            <a:ext cx="4046720" cy="106079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010CBE0-C8AE-EF16-2308-2BBCDAA153B3}"/>
              </a:ext>
            </a:extLst>
          </p:cNvPr>
          <p:cNvSpPr/>
          <p:nvPr/>
        </p:nvSpPr>
        <p:spPr>
          <a:xfrm>
            <a:off x="422023" y="2073954"/>
            <a:ext cx="357809" cy="357809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7E347F-7613-1659-D2B3-5C8DD638FCC9}"/>
              </a:ext>
            </a:extLst>
          </p:cNvPr>
          <p:cNvSpPr/>
          <p:nvPr/>
        </p:nvSpPr>
        <p:spPr>
          <a:xfrm>
            <a:off x="808112" y="2090209"/>
            <a:ext cx="357809" cy="357809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2831D4-110E-64E0-F149-C61C95730A99}"/>
              </a:ext>
            </a:extLst>
          </p:cNvPr>
          <p:cNvSpPr/>
          <p:nvPr/>
        </p:nvSpPr>
        <p:spPr>
          <a:xfrm>
            <a:off x="1919231" y="2101158"/>
            <a:ext cx="357809" cy="357809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17E6B2-F90C-C8E6-77F1-301730CCEC1C}"/>
              </a:ext>
            </a:extLst>
          </p:cNvPr>
          <p:cNvSpPr/>
          <p:nvPr/>
        </p:nvSpPr>
        <p:spPr>
          <a:xfrm>
            <a:off x="3510657" y="2090209"/>
            <a:ext cx="357809" cy="357809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0FCC24-C8FC-B15C-AC0C-FFE74FDBA6A3}"/>
              </a:ext>
            </a:extLst>
          </p:cNvPr>
          <p:cNvSpPr/>
          <p:nvPr/>
        </p:nvSpPr>
        <p:spPr>
          <a:xfrm>
            <a:off x="1530532" y="2086499"/>
            <a:ext cx="357809" cy="357809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9199A3-6566-9758-6BDC-EE9B4C889D9F}"/>
              </a:ext>
            </a:extLst>
          </p:cNvPr>
          <p:cNvSpPr/>
          <p:nvPr/>
        </p:nvSpPr>
        <p:spPr>
          <a:xfrm>
            <a:off x="1163578" y="2106397"/>
            <a:ext cx="357809" cy="357809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00B9BE8-257D-0E95-589E-75338C6C1B3F}"/>
              </a:ext>
            </a:extLst>
          </p:cNvPr>
          <p:cNvSpPr/>
          <p:nvPr/>
        </p:nvSpPr>
        <p:spPr>
          <a:xfrm>
            <a:off x="3100080" y="2113686"/>
            <a:ext cx="357809" cy="357809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C1234C-7FA8-A004-D084-2A9664A1E34F}"/>
              </a:ext>
            </a:extLst>
          </p:cNvPr>
          <p:cNvSpPr/>
          <p:nvPr/>
        </p:nvSpPr>
        <p:spPr>
          <a:xfrm>
            <a:off x="2315112" y="2113561"/>
            <a:ext cx="357809" cy="357809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F967903-04DF-5829-C665-013B283BCEAB}"/>
              </a:ext>
            </a:extLst>
          </p:cNvPr>
          <p:cNvSpPr/>
          <p:nvPr/>
        </p:nvSpPr>
        <p:spPr>
          <a:xfrm>
            <a:off x="2707596" y="2106397"/>
            <a:ext cx="357809" cy="357809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0FDD47-5AE9-CAC4-45D4-A5C5035CDD69}"/>
              </a:ext>
            </a:extLst>
          </p:cNvPr>
          <p:cNvSpPr/>
          <p:nvPr/>
        </p:nvSpPr>
        <p:spPr>
          <a:xfrm flipH="1">
            <a:off x="3910702" y="2104102"/>
            <a:ext cx="357888" cy="357809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3E51F24-2212-EB5F-E02F-845AA3453D0C}"/>
              </a:ext>
            </a:extLst>
          </p:cNvPr>
          <p:cNvSpPr/>
          <p:nvPr/>
        </p:nvSpPr>
        <p:spPr>
          <a:xfrm>
            <a:off x="451843" y="2706769"/>
            <a:ext cx="357809" cy="357809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E64D818-22A2-7163-C837-A5147A5A4A67}"/>
              </a:ext>
            </a:extLst>
          </p:cNvPr>
          <p:cNvSpPr/>
          <p:nvPr/>
        </p:nvSpPr>
        <p:spPr>
          <a:xfrm>
            <a:off x="808112" y="2748042"/>
            <a:ext cx="357809" cy="357809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E577BA5-7480-F862-544F-A44B30118F71}"/>
              </a:ext>
            </a:extLst>
          </p:cNvPr>
          <p:cNvSpPr/>
          <p:nvPr/>
        </p:nvSpPr>
        <p:spPr>
          <a:xfrm>
            <a:off x="1204784" y="2751331"/>
            <a:ext cx="357809" cy="357809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14AED74-AC28-03FA-6FF1-B7B9BFC4E5B4}"/>
              </a:ext>
            </a:extLst>
          </p:cNvPr>
          <p:cNvSpPr/>
          <p:nvPr/>
        </p:nvSpPr>
        <p:spPr>
          <a:xfrm>
            <a:off x="1580069" y="2761882"/>
            <a:ext cx="357809" cy="357809"/>
          </a:xfrm>
          <a:prstGeom prst="ellipse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BCEA2A3-D9DD-7ECF-D1CB-C50FF58A5A68}"/>
              </a:ext>
            </a:extLst>
          </p:cNvPr>
          <p:cNvSpPr/>
          <p:nvPr/>
        </p:nvSpPr>
        <p:spPr>
          <a:xfrm>
            <a:off x="2728428" y="2727428"/>
            <a:ext cx="357809" cy="357809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9AE3F5-80A3-AF87-5FC3-B430771B162E}"/>
              </a:ext>
            </a:extLst>
          </p:cNvPr>
          <p:cNvSpPr/>
          <p:nvPr/>
        </p:nvSpPr>
        <p:spPr>
          <a:xfrm>
            <a:off x="2344532" y="2721080"/>
            <a:ext cx="357809" cy="357809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31F680A-1D9E-DDBB-01BE-0BF33CBDAB29}"/>
              </a:ext>
            </a:extLst>
          </p:cNvPr>
          <p:cNvSpPr/>
          <p:nvPr/>
        </p:nvSpPr>
        <p:spPr>
          <a:xfrm>
            <a:off x="1963965" y="2727427"/>
            <a:ext cx="357809" cy="357809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3A32ED3-9994-7BCB-9F2E-85075E80CE33}"/>
              </a:ext>
            </a:extLst>
          </p:cNvPr>
          <p:cNvSpPr/>
          <p:nvPr/>
        </p:nvSpPr>
        <p:spPr>
          <a:xfrm>
            <a:off x="4443902" y="2505121"/>
            <a:ext cx="1484276" cy="608790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 + 3 = 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3540025-B75E-4B19-B999-D330B3960F10}"/>
              </a:ext>
            </a:extLst>
          </p:cNvPr>
          <p:cNvSpPr txBox="1"/>
          <p:nvPr/>
        </p:nvSpPr>
        <p:spPr>
          <a:xfrm>
            <a:off x="1532501" y="3076861"/>
            <a:ext cx="46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632F16D-8FD5-AFF5-8069-8492D6D1C0B0}"/>
              </a:ext>
            </a:extLst>
          </p:cNvPr>
          <p:cNvSpPr txBox="1"/>
          <p:nvPr/>
        </p:nvSpPr>
        <p:spPr>
          <a:xfrm>
            <a:off x="1937283" y="3083461"/>
            <a:ext cx="46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891189-C93B-A5A1-4C1E-C3825FBCC6D7}"/>
              </a:ext>
            </a:extLst>
          </p:cNvPr>
          <p:cNvSpPr txBox="1"/>
          <p:nvPr/>
        </p:nvSpPr>
        <p:spPr>
          <a:xfrm>
            <a:off x="2263464" y="3081695"/>
            <a:ext cx="46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316109-7037-FE66-D546-E998013E6FD2}"/>
              </a:ext>
            </a:extLst>
          </p:cNvPr>
          <p:cNvSpPr txBox="1"/>
          <p:nvPr/>
        </p:nvSpPr>
        <p:spPr>
          <a:xfrm>
            <a:off x="2733244" y="3082991"/>
            <a:ext cx="46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E743AC-A930-6FB1-F16A-3D044AE89162}"/>
              </a:ext>
            </a:extLst>
          </p:cNvPr>
          <p:cNvSpPr txBox="1"/>
          <p:nvPr/>
        </p:nvSpPr>
        <p:spPr>
          <a:xfrm>
            <a:off x="629275" y="4366546"/>
            <a:ext cx="232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+ 1 = 16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A31607-46FC-5B78-E4AD-B1F96ED2EBA5}"/>
              </a:ext>
            </a:extLst>
          </p:cNvPr>
          <p:cNvSpPr txBox="1"/>
          <p:nvPr/>
        </p:nvSpPr>
        <p:spPr>
          <a:xfrm>
            <a:off x="3222790" y="4373442"/>
            <a:ext cx="262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+ 2 = 18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47899E-C119-DC5F-A607-92EF8AFCB1B2}"/>
              </a:ext>
            </a:extLst>
          </p:cNvPr>
          <p:cNvSpPr txBox="1"/>
          <p:nvPr/>
        </p:nvSpPr>
        <p:spPr>
          <a:xfrm>
            <a:off x="1892251" y="5412508"/>
            <a:ext cx="288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+ 4 = 17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1E902F8-E48B-B151-4A87-835E50E9637E}"/>
              </a:ext>
            </a:extLst>
          </p:cNvPr>
          <p:cNvSpPr txBox="1"/>
          <p:nvPr/>
        </p:nvSpPr>
        <p:spPr>
          <a:xfrm>
            <a:off x="6990723" y="1900933"/>
            <a:ext cx="2409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+ 1 = 13                        12 + 3 = 15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B4AAF8-D026-5B95-6973-B99E62C2C8E0}"/>
              </a:ext>
            </a:extLst>
          </p:cNvPr>
          <p:cNvSpPr txBox="1"/>
          <p:nvPr/>
        </p:nvSpPr>
        <p:spPr>
          <a:xfrm>
            <a:off x="9502155" y="1878944"/>
            <a:ext cx="2356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+ 1 = 14                          13 + 2 = 15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1D2F718-723D-2396-CDE1-9A9EEDDB0663}"/>
              </a:ext>
            </a:extLst>
          </p:cNvPr>
          <p:cNvSpPr txBox="1"/>
          <p:nvPr/>
        </p:nvSpPr>
        <p:spPr>
          <a:xfrm>
            <a:off x="6990723" y="3108344"/>
            <a:ext cx="2676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+ 3 = 19                        14 + 4 = 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C971137-20AD-3945-D676-3E52424F7C7D}"/>
              </a:ext>
            </a:extLst>
          </p:cNvPr>
          <p:cNvSpPr txBox="1"/>
          <p:nvPr/>
        </p:nvSpPr>
        <p:spPr>
          <a:xfrm>
            <a:off x="9504032" y="3082801"/>
            <a:ext cx="2761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+ 2 = 17                        11 + 5 = 16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2726EAE-8DF0-6DB2-1D1E-BC805642481D}"/>
              </a:ext>
            </a:extLst>
          </p:cNvPr>
          <p:cNvSpPr/>
          <p:nvPr/>
        </p:nvSpPr>
        <p:spPr>
          <a:xfrm>
            <a:off x="5616408" y="2526810"/>
            <a:ext cx="728948" cy="58520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/>
      <p:bldP spid="22533" grpId="0"/>
      <p:bldP spid="22534" grpId="0"/>
      <p:bldP spid="22535" grpId="0"/>
      <p:bldP spid="22536" grpId="0"/>
      <p:bldP spid="22537" grpId="0"/>
      <p:bldP spid="22538" grpId="0"/>
      <p:bldP spid="27654" grpId="0"/>
      <p:bldP spid="27671" grpId="0"/>
      <p:bldP spid="3" grpId="0" animBg="1"/>
      <p:bldP spid="4" grpId="0" animBg="1"/>
      <p:bldP spid="7" grpId="0" animBg="1"/>
      <p:bldP spid="8" grpId="0" animBg="1"/>
      <p:bldP spid="23" grpId="0" animBg="1"/>
      <p:bldP spid="24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6" grpId="0" animBg="1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0E9FE4-F822-4C67-9788-AECD6CAAE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458" name="TextBox 3">
            <a:extLst>
              <a:ext uri="{FF2B5EF4-FFF2-40B4-BE49-F238E27FC236}">
                <a16:creationId xmlns:a16="http://schemas.microsoft.com/office/drawing/2014/main" id="{740B131A-F300-4F31-BC4F-66E9E150D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155" y="1368100"/>
            <a:ext cx="8979108" cy="217357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7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CB0470B-29D4-44A5-A4CA-C9E4F217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50" y="2454275"/>
            <a:ext cx="8978900" cy="19482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67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con và quý thầy cô</a:t>
            </a:r>
            <a:r>
              <a:rPr lang="en-US" sz="6700" kern="1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6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id="{847D1F30-0938-3E8E-9F3B-7AA3DFB2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39" y="23812"/>
            <a:ext cx="12192000" cy="6834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DF1EC5-2760-925A-AC33-8E7E57C00B22}"/>
              </a:ext>
            </a:extLst>
          </p:cNvPr>
          <p:cNvSpPr/>
          <p:nvPr/>
        </p:nvSpPr>
        <p:spPr>
          <a:xfrm>
            <a:off x="3657600" y="2286000"/>
            <a:ext cx="7174832" cy="228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I. HĐ khởi động, kết nối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0" name="Rectangle 36">
            <a:extLst>
              <a:ext uri="{FF2B5EF4-FFF2-40B4-BE49-F238E27FC236}">
                <a16:creationId xmlns:a16="http://schemas.microsoft.com/office/drawing/2014/main" id="{98522AAB-CB1A-16A3-FFBA-DE90DB3E3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0F065EE5-C02B-5CFA-B532-FBD6889EB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70513"/>
            <a:ext cx="3124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54A14F2-2B62-5DE0-9E89-B36BA19BA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198938"/>
            <a:ext cx="177006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167" y="1325166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5"/>
          <p:cNvSpPr txBox="1"/>
          <p:nvPr/>
        </p:nvSpPr>
        <p:spPr>
          <a:xfrm>
            <a:off x="4337446" y="339687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charset="0"/>
                <a:cs typeface="Times New Roman" panose="02020603050405020304" charset="0"/>
              </a:rPr>
              <a:t>Trò chơi “Hái táo”</a:t>
            </a: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6 + 3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1950" y="13086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9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 3 + 3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81950" y="1854518"/>
            <a:ext cx="907971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 + 4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81950" y="2407682"/>
            <a:ext cx="932101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5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5 + 5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64090" y="2986881"/>
            <a:ext cx="949962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10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650751" y="3599260"/>
            <a:ext cx="2417049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 2 + 6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81950" y="3593941"/>
            <a:ext cx="108458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8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781801" y="4100513"/>
            <a:ext cx="228600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3 + 0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18145" y="4095194"/>
            <a:ext cx="101219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3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59 L 0.15365 0.4888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20144 0.4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27956 0.2835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17045 0.3141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44075 0.3243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3516E-16 L 0.30794 0.1601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1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Tập đếm 00_00_01-00_00_49">
            <a:hlinkClick r:id="" action="ppaction://media"/>
            <a:extLst>
              <a:ext uri="{FF2B5EF4-FFF2-40B4-BE49-F238E27FC236}">
                <a16:creationId xmlns:a16="http://schemas.microsoft.com/office/drawing/2014/main" id="{FC8AE8BD-FE88-8954-A26C-D7B29E0AE7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DF1EC5-2760-925A-AC33-8E7E57C00B22}"/>
              </a:ext>
            </a:extLst>
          </p:cNvPr>
          <p:cNvSpPr/>
          <p:nvPr/>
        </p:nvSpPr>
        <p:spPr>
          <a:xfrm>
            <a:off x="112643" y="2409275"/>
            <a:ext cx="11966713" cy="17658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HĐ hình thành kiến thức mới</a:t>
            </a:r>
            <a:endParaRPr kumimoji="0" lang="en-US" sz="54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0" name="Rectangle 36">
            <a:extLst>
              <a:ext uri="{FF2B5EF4-FFF2-40B4-BE49-F238E27FC236}">
                <a16:creationId xmlns:a16="http://schemas.microsoft.com/office/drawing/2014/main" id="{98522AAB-CB1A-16A3-FFBA-DE90DB3E3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0F065EE5-C02B-5CFA-B532-FBD6889EB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70513"/>
            <a:ext cx="31242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54A14F2-2B62-5DE0-9E89-B36BA19BA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4198938"/>
            <a:ext cx="177006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15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11966" y="2962731"/>
              <a:ext cx="636294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Toán</a:t>
              </a:r>
            </a:p>
            <a:p>
              <a:pPr algn="ctr"/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Phép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cộng dạng 14 + 3</a:t>
              </a:r>
            </a:p>
            <a:p>
              <a:pPr algn="ctr"/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(</a:t>
              </a:r>
              <a:r>
                <a:rPr lang="en-US" sz="5400" b="1" dirty="0" err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tiết</a:t>
              </a:r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1)</a:t>
              </a:r>
            </a:p>
          </p:txBody>
        </p:sp>
      </p:grpSp>
      <p:sp>
        <p:nvSpPr>
          <p:cNvPr id="4" name="Text Box 35">
            <a:extLst>
              <a:ext uri="{FF2B5EF4-FFF2-40B4-BE49-F238E27FC236}">
                <a16:creationId xmlns:a16="http://schemas.microsoft.com/office/drawing/2014/main" id="{ADF911C4-3DA1-64B3-8CF7-E58F674B9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016" y="2413456"/>
            <a:ext cx="8077200" cy="549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spcBef>
                <a:spcPct val="0"/>
              </a:spcBef>
              <a:defRPr sz="2800" b="1">
                <a:solidFill>
                  <a:srgbClr val="D60093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 sz="2800" b="1">
                <a:solidFill>
                  <a:srgbClr val="D60093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 sz="2800" b="1">
                <a:solidFill>
                  <a:srgbClr val="D60093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 sz="2800" b="1">
                <a:solidFill>
                  <a:srgbClr val="D60093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 sz="2800" b="1">
                <a:solidFill>
                  <a:srgbClr val="D60093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60093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60093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60093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60093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000" kern="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sáu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vi-VN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03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kumimoji="0" lang="en-US" alt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20</a:t>
            </a:r>
            <a:r>
              <a:rPr kumimoji="0" lang="vi-VN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kumimoji="0" lang="vi-VN" altLang="en-US" sz="3000" b="1" i="0" u="none" strike="noStrike" kern="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8883D9-FA52-4F94-8F07-0C46E49CD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53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80E800-C1F9-4514-93E4-48BB11398463}"/>
              </a:ext>
            </a:extLst>
          </p:cNvPr>
          <p:cNvSpPr/>
          <p:nvPr/>
        </p:nvSpPr>
        <p:spPr>
          <a:xfrm>
            <a:off x="0" y="5125733"/>
            <a:ext cx="12192000" cy="1461783"/>
          </a:xfrm>
          <a:prstGeom prst="rect">
            <a:avLst/>
          </a:prstGeom>
          <a:solidFill>
            <a:srgbClr val="AE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endParaRPr lang="en-US" dirty="0"/>
          </a:p>
        </p:txBody>
      </p:sp>
      <p:sp>
        <p:nvSpPr>
          <p:cNvPr id="2" name="Rectangles 3">
            <a:extLst>
              <a:ext uri="{FF2B5EF4-FFF2-40B4-BE49-F238E27FC236}">
                <a16:creationId xmlns:a16="http://schemas.microsoft.com/office/drawing/2014/main" id="{5437F1FC-59DB-3712-EB35-67B49A93BED9}"/>
              </a:ext>
            </a:extLst>
          </p:cNvPr>
          <p:cNvSpPr/>
          <p:nvPr/>
        </p:nvSpPr>
        <p:spPr>
          <a:xfrm>
            <a:off x="4893520" y="103394"/>
            <a:ext cx="814705" cy="7696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14</a:t>
            </a:r>
          </a:p>
        </p:txBody>
      </p:sp>
      <p:sp>
        <p:nvSpPr>
          <p:cNvPr id="4" name="Rectangles 5">
            <a:extLst>
              <a:ext uri="{FF2B5EF4-FFF2-40B4-BE49-F238E27FC236}">
                <a16:creationId xmlns:a16="http://schemas.microsoft.com/office/drawing/2014/main" id="{3063B54C-E1B9-B1E8-D8AC-3A127BF328D9}"/>
              </a:ext>
            </a:extLst>
          </p:cNvPr>
          <p:cNvSpPr/>
          <p:nvPr/>
        </p:nvSpPr>
        <p:spPr>
          <a:xfrm>
            <a:off x="6530550" y="103394"/>
            <a:ext cx="709930" cy="7696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3</a:t>
            </a:r>
          </a:p>
        </p:txBody>
      </p:sp>
      <p:sp>
        <p:nvSpPr>
          <p:cNvPr id="6" name="Rectangles 4">
            <a:extLst>
              <a:ext uri="{FF2B5EF4-FFF2-40B4-BE49-F238E27FC236}">
                <a16:creationId xmlns:a16="http://schemas.microsoft.com/office/drawing/2014/main" id="{FBFB9C4F-4754-463C-F7C5-4E43CD7713B1}"/>
              </a:ext>
            </a:extLst>
          </p:cNvPr>
          <p:cNvSpPr/>
          <p:nvPr/>
        </p:nvSpPr>
        <p:spPr>
          <a:xfrm>
            <a:off x="5708225" y="103394"/>
            <a:ext cx="822325" cy="7696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+</a:t>
            </a:r>
          </a:p>
        </p:txBody>
      </p:sp>
      <p:sp>
        <p:nvSpPr>
          <p:cNvPr id="8" name="Rectangles 6">
            <a:extLst>
              <a:ext uri="{FF2B5EF4-FFF2-40B4-BE49-F238E27FC236}">
                <a16:creationId xmlns:a16="http://schemas.microsoft.com/office/drawing/2014/main" id="{4CD7D87B-15C6-7490-AEB9-81FCBBF8802B}"/>
              </a:ext>
            </a:extLst>
          </p:cNvPr>
          <p:cNvSpPr/>
          <p:nvPr/>
        </p:nvSpPr>
        <p:spPr>
          <a:xfrm>
            <a:off x="7776632" y="103394"/>
            <a:ext cx="814705" cy="76962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9EA38-4CAE-16B9-323E-134D6EF4BE0A}"/>
              </a:ext>
            </a:extLst>
          </p:cNvPr>
          <p:cNvSpPr txBox="1"/>
          <p:nvPr/>
        </p:nvSpPr>
        <p:spPr>
          <a:xfrm>
            <a:off x="7276642" y="172733"/>
            <a:ext cx="46382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8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8883D9-FA52-4F94-8F07-0C46E49CD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53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80E800-C1F9-4514-93E4-48BB11398463}"/>
              </a:ext>
            </a:extLst>
          </p:cNvPr>
          <p:cNvSpPr/>
          <p:nvPr/>
        </p:nvSpPr>
        <p:spPr>
          <a:xfrm>
            <a:off x="0" y="5049889"/>
            <a:ext cx="12192000" cy="1199321"/>
          </a:xfrm>
          <a:prstGeom prst="rect">
            <a:avLst/>
          </a:prstGeom>
          <a:solidFill>
            <a:srgbClr val="AE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0547C1-7988-4A39-999D-45A794D38305}"/>
              </a:ext>
            </a:extLst>
          </p:cNvPr>
          <p:cNvSpPr/>
          <p:nvPr/>
        </p:nvSpPr>
        <p:spPr>
          <a:xfrm>
            <a:off x="115961" y="5131885"/>
            <a:ext cx="5039141" cy="1035327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A71563-94F0-4404-BE08-FFBE59508233}"/>
              </a:ext>
            </a:extLst>
          </p:cNvPr>
          <p:cNvSpPr/>
          <p:nvPr/>
        </p:nvSpPr>
        <p:spPr>
          <a:xfrm>
            <a:off x="326302" y="5289896"/>
            <a:ext cx="357809" cy="3578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3567C9-F593-475B-A3E8-ADA3C081E3D7}"/>
              </a:ext>
            </a:extLst>
          </p:cNvPr>
          <p:cNvSpPr/>
          <p:nvPr/>
        </p:nvSpPr>
        <p:spPr>
          <a:xfrm>
            <a:off x="795756" y="5284163"/>
            <a:ext cx="357809" cy="3578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831468-4E79-4C6C-8884-C1E2663637CE}"/>
              </a:ext>
            </a:extLst>
          </p:cNvPr>
          <p:cNvSpPr/>
          <p:nvPr/>
        </p:nvSpPr>
        <p:spPr>
          <a:xfrm>
            <a:off x="1258570" y="5284162"/>
            <a:ext cx="357809" cy="3578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72BDB4-B85F-4BAE-9E8D-4469B1B8C11F}"/>
              </a:ext>
            </a:extLst>
          </p:cNvPr>
          <p:cNvSpPr/>
          <p:nvPr/>
        </p:nvSpPr>
        <p:spPr>
          <a:xfrm>
            <a:off x="1728024" y="5284162"/>
            <a:ext cx="357809" cy="3578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FA7D46-285C-4C18-8E73-F82728BC2C3B}"/>
              </a:ext>
            </a:extLst>
          </p:cNvPr>
          <p:cNvSpPr/>
          <p:nvPr/>
        </p:nvSpPr>
        <p:spPr>
          <a:xfrm>
            <a:off x="2176146" y="5284161"/>
            <a:ext cx="357809" cy="3578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EBA6AE-FD20-4E52-940D-4D5C84971D6F}"/>
              </a:ext>
            </a:extLst>
          </p:cNvPr>
          <p:cNvSpPr/>
          <p:nvPr/>
        </p:nvSpPr>
        <p:spPr>
          <a:xfrm>
            <a:off x="2645600" y="5291739"/>
            <a:ext cx="357809" cy="3578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4C6890-20B8-44CA-B7AC-0997A798B420}"/>
              </a:ext>
            </a:extLst>
          </p:cNvPr>
          <p:cNvSpPr/>
          <p:nvPr/>
        </p:nvSpPr>
        <p:spPr>
          <a:xfrm>
            <a:off x="3115054" y="5291739"/>
            <a:ext cx="357809" cy="3578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315AAF-D3CC-4CC9-98C1-8E1ACFD54743}"/>
              </a:ext>
            </a:extLst>
          </p:cNvPr>
          <p:cNvSpPr/>
          <p:nvPr/>
        </p:nvSpPr>
        <p:spPr>
          <a:xfrm>
            <a:off x="3594115" y="5284160"/>
            <a:ext cx="357809" cy="3578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4EE765-C40B-4422-8727-A3B8B7B3C3D4}"/>
              </a:ext>
            </a:extLst>
          </p:cNvPr>
          <p:cNvSpPr/>
          <p:nvPr/>
        </p:nvSpPr>
        <p:spPr>
          <a:xfrm>
            <a:off x="4016799" y="5284159"/>
            <a:ext cx="357809" cy="3578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64F869-A2DA-49CF-930C-5299D9A04CEF}"/>
              </a:ext>
            </a:extLst>
          </p:cNvPr>
          <p:cNvSpPr/>
          <p:nvPr/>
        </p:nvSpPr>
        <p:spPr>
          <a:xfrm>
            <a:off x="4486253" y="5301991"/>
            <a:ext cx="357809" cy="3578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9930EA-5872-4AB1-A033-65BD9FBA7017}"/>
              </a:ext>
            </a:extLst>
          </p:cNvPr>
          <p:cNvSpPr/>
          <p:nvPr/>
        </p:nvSpPr>
        <p:spPr>
          <a:xfrm>
            <a:off x="326301" y="5744593"/>
            <a:ext cx="357809" cy="3578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9EBBC8-A60E-4E08-8169-4C643DAD97BA}"/>
              </a:ext>
            </a:extLst>
          </p:cNvPr>
          <p:cNvSpPr/>
          <p:nvPr/>
        </p:nvSpPr>
        <p:spPr>
          <a:xfrm>
            <a:off x="821526" y="5756127"/>
            <a:ext cx="357809" cy="3578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AF7A39-61EE-4D6F-BE12-D92DD529DBA0}"/>
              </a:ext>
            </a:extLst>
          </p:cNvPr>
          <p:cNvSpPr/>
          <p:nvPr/>
        </p:nvSpPr>
        <p:spPr>
          <a:xfrm>
            <a:off x="1258569" y="5746875"/>
            <a:ext cx="357809" cy="3578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636C9E7-7584-4371-AACF-D37F317C4070}"/>
              </a:ext>
            </a:extLst>
          </p:cNvPr>
          <p:cNvSpPr/>
          <p:nvPr/>
        </p:nvSpPr>
        <p:spPr>
          <a:xfrm>
            <a:off x="1728024" y="5761256"/>
            <a:ext cx="357809" cy="3578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D8E7D56-9218-4551-8421-944E6820F669}"/>
              </a:ext>
            </a:extLst>
          </p:cNvPr>
          <p:cNvSpPr/>
          <p:nvPr/>
        </p:nvSpPr>
        <p:spPr>
          <a:xfrm>
            <a:off x="2191217" y="5746875"/>
            <a:ext cx="357809" cy="35780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001C4DC-357B-4B96-B056-B69991C9CAF7}"/>
              </a:ext>
            </a:extLst>
          </p:cNvPr>
          <p:cNvSpPr/>
          <p:nvPr/>
        </p:nvSpPr>
        <p:spPr>
          <a:xfrm>
            <a:off x="2645599" y="5738555"/>
            <a:ext cx="357809" cy="35780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534E9A-6573-42D1-A0FB-6EBE22C6A9CA}"/>
              </a:ext>
            </a:extLst>
          </p:cNvPr>
          <p:cNvSpPr/>
          <p:nvPr/>
        </p:nvSpPr>
        <p:spPr>
          <a:xfrm>
            <a:off x="3123865" y="5746436"/>
            <a:ext cx="357809" cy="357809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9900B2-F3BA-4A2E-90B6-C294032DEFF7}"/>
              </a:ext>
            </a:extLst>
          </p:cNvPr>
          <p:cNvSpPr txBox="1"/>
          <p:nvPr/>
        </p:nvSpPr>
        <p:spPr>
          <a:xfrm>
            <a:off x="1706691" y="6354115"/>
            <a:ext cx="46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672551-17D8-4775-A346-27DA123F8064}"/>
              </a:ext>
            </a:extLst>
          </p:cNvPr>
          <p:cNvSpPr txBox="1"/>
          <p:nvPr/>
        </p:nvSpPr>
        <p:spPr>
          <a:xfrm>
            <a:off x="2191217" y="6354115"/>
            <a:ext cx="46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F4D19C-B7B1-49B6-A06A-7B3E7BA4A240}"/>
              </a:ext>
            </a:extLst>
          </p:cNvPr>
          <p:cNvSpPr txBox="1"/>
          <p:nvPr/>
        </p:nvSpPr>
        <p:spPr>
          <a:xfrm>
            <a:off x="2654410" y="6339470"/>
            <a:ext cx="46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394842-2838-4331-BE68-2F8810D5B723}"/>
              </a:ext>
            </a:extLst>
          </p:cNvPr>
          <p:cNvSpPr txBox="1"/>
          <p:nvPr/>
        </p:nvSpPr>
        <p:spPr>
          <a:xfrm>
            <a:off x="3115054" y="6338217"/>
            <a:ext cx="46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20D904E-5B2F-49B1-861A-1C243354D3E6}"/>
              </a:ext>
            </a:extLst>
          </p:cNvPr>
          <p:cNvSpPr/>
          <p:nvPr/>
        </p:nvSpPr>
        <p:spPr>
          <a:xfrm>
            <a:off x="4985204" y="85272"/>
            <a:ext cx="2775938" cy="553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+ 3 =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C35B37-632B-4844-A1A5-B5313E8F9007}"/>
              </a:ext>
            </a:extLst>
          </p:cNvPr>
          <p:cNvSpPr/>
          <p:nvPr/>
        </p:nvSpPr>
        <p:spPr>
          <a:xfrm>
            <a:off x="4985204" y="57876"/>
            <a:ext cx="2775938" cy="60879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+ 3 = ?</a:t>
            </a:r>
          </a:p>
        </p:txBody>
      </p:sp>
    </p:spTree>
    <p:extLst>
      <p:ext uri="{BB962C8B-B14F-4D97-AF65-F5344CB8AC3E}">
        <p14:creationId xmlns:p14="http://schemas.microsoft.com/office/powerpoint/2010/main" val="36867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04791 0.7819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3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2" grpId="0" animBg="1"/>
      <p:bldP spid="24" grpId="0" animBg="1"/>
      <p:bldP spid="28" grpId="0"/>
      <p:bldP spid="29" grpId="0"/>
      <p:bldP spid="30" grpId="0"/>
      <p:bldP spid="31" grpId="0"/>
      <p:bldP spid="32" grpId="0" animBg="1"/>
      <p:bldP spid="32" grpId="1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C9E9BEB-464E-F7F6-5AFB-E0286A07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22A3011-1123-DFB9-2D38-C5F6C9469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1508" name="Picture 1">
            <a:extLst>
              <a:ext uri="{FF2B5EF4-FFF2-40B4-BE49-F238E27FC236}">
                <a16:creationId xmlns:a16="http://schemas.microsoft.com/office/drawing/2014/main" id="{06B38264-65E5-9861-DBBE-78ACC1DF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" y="1325217"/>
            <a:ext cx="12192000" cy="566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6">
            <a:extLst>
              <a:ext uri="{FF2B5EF4-FFF2-40B4-BE49-F238E27FC236}">
                <a16:creationId xmlns:a16="http://schemas.microsoft.com/office/drawing/2014/main" id="{CDC4C149-7D1C-D7D8-9941-5E30CB2F2E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6261" y="230190"/>
            <a:ext cx="73152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III.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Luyện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tập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-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thực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hành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485</Words>
  <Application>Microsoft Office PowerPoint</Application>
  <PresentationFormat>Widescreen</PresentationFormat>
  <Paragraphs>161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.VnHelvetInsH</vt:lpstr>
      <vt:lpstr>.VnTime</vt:lpstr>
      <vt:lpstr>.VnTimeH</vt:lpstr>
      <vt:lpstr>Arial</vt:lpstr>
      <vt:lpstr>Calibri</vt:lpstr>
      <vt:lpstr>Calibri Light</vt:lpstr>
      <vt:lpstr>Gill Sans MT</vt:lpstr>
      <vt:lpstr>Goudy Old Style</vt:lpstr>
      <vt:lpstr>Impact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Tin Lò</cp:lastModifiedBy>
  <cp:revision>105</cp:revision>
  <dcterms:created xsi:type="dcterms:W3CDTF">2020-10-02T10:11:00Z</dcterms:created>
  <dcterms:modified xsi:type="dcterms:W3CDTF">2023-03-03T04:04:27Z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