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90" r:id="rId2"/>
    <p:sldMasterId id="2147483902" r:id="rId3"/>
    <p:sldMasterId id="2147483914" r:id="rId4"/>
  </p:sldMasterIdLst>
  <p:notesMasterIdLst>
    <p:notesMasterId r:id="rId70"/>
  </p:notesMasterIdLst>
  <p:sldIdLst>
    <p:sldId id="727" r:id="rId5"/>
    <p:sldId id="761" r:id="rId6"/>
    <p:sldId id="762" r:id="rId7"/>
    <p:sldId id="763" r:id="rId8"/>
    <p:sldId id="734" r:id="rId9"/>
    <p:sldId id="748" r:id="rId10"/>
    <p:sldId id="749" r:id="rId11"/>
    <p:sldId id="751" r:id="rId12"/>
    <p:sldId id="775" r:id="rId13"/>
    <p:sldId id="735" r:id="rId14"/>
    <p:sldId id="764" r:id="rId15"/>
    <p:sldId id="765" r:id="rId16"/>
    <p:sldId id="736" r:id="rId17"/>
    <p:sldId id="768" r:id="rId18"/>
    <p:sldId id="770" r:id="rId19"/>
    <p:sldId id="738" r:id="rId20"/>
    <p:sldId id="760" r:id="rId21"/>
    <p:sldId id="771" r:id="rId22"/>
    <p:sldId id="772" r:id="rId23"/>
    <p:sldId id="773" r:id="rId24"/>
    <p:sldId id="774" r:id="rId25"/>
    <p:sldId id="769" r:id="rId26"/>
    <p:sldId id="737" r:id="rId27"/>
    <p:sldId id="766" r:id="rId28"/>
    <p:sldId id="767" r:id="rId29"/>
    <p:sldId id="753" r:id="rId30"/>
    <p:sldId id="754" r:id="rId31"/>
    <p:sldId id="755" r:id="rId32"/>
    <p:sldId id="756" r:id="rId33"/>
    <p:sldId id="757" r:id="rId34"/>
    <p:sldId id="758" r:id="rId35"/>
    <p:sldId id="759" r:id="rId36"/>
    <p:sldId id="752" r:id="rId37"/>
    <p:sldId id="750" r:id="rId38"/>
    <p:sldId id="739" r:id="rId39"/>
    <p:sldId id="740" r:id="rId40"/>
    <p:sldId id="741" r:id="rId41"/>
    <p:sldId id="742" r:id="rId42"/>
    <p:sldId id="743" r:id="rId43"/>
    <p:sldId id="744" r:id="rId44"/>
    <p:sldId id="745" r:id="rId45"/>
    <p:sldId id="746" r:id="rId46"/>
    <p:sldId id="747" r:id="rId47"/>
    <p:sldId id="729" r:id="rId48"/>
    <p:sldId id="733" r:id="rId49"/>
    <p:sldId id="715" r:id="rId50"/>
    <p:sldId id="678" r:id="rId51"/>
    <p:sldId id="720" r:id="rId52"/>
    <p:sldId id="731" r:id="rId53"/>
    <p:sldId id="683" r:id="rId54"/>
    <p:sldId id="730" r:id="rId55"/>
    <p:sldId id="721" r:id="rId56"/>
    <p:sldId id="732" r:id="rId57"/>
    <p:sldId id="324" r:id="rId58"/>
    <p:sldId id="708" r:id="rId59"/>
    <p:sldId id="714" r:id="rId60"/>
    <p:sldId id="325" r:id="rId61"/>
    <p:sldId id="662" r:id="rId62"/>
    <p:sldId id="391" r:id="rId63"/>
    <p:sldId id="722" r:id="rId64"/>
    <p:sldId id="709" r:id="rId65"/>
    <p:sldId id="710" r:id="rId66"/>
    <p:sldId id="711" r:id="rId67"/>
    <p:sldId id="725" r:id="rId68"/>
    <p:sldId id="284" r:id="rId69"/>
  </p:sldIdLst>
  <p:sldSz cx="12192000" cy="6858000"/>
  <p:notesSz cx="6858000" cy="9144000"/>
  <p:custDataLst>
    <p:tags r:id="rId71"/>
  </p:custDataLst>
  <p:defaultTextStyle>
    <a:defPPr>
      <a:defRPr lang="en-US"/>
    </a:defPPr>
    <a:lvl1pPr marL="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DD2BC4"/>
    <a:srgbClr val="D5E286"/>
    <a:srgbClr val="49A36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53" autoAdjust="0"/>
    <p:restoredTop sz="94609" autoAdjust="0"/>
  </p:normalViewPr>
  <p:slideViewPr>
    <p:cSldViewPr snapToGrid="0" showGuides="1">
      <p:cViewPr varScale="1">
        <p:scale>
          <a:sx n="49" d="100"/>
          <a:sy n="49" d="100"/>
        </p:scale>
        <p:origin x="-96" y="-5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4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" Type="http://schemas.openxmlformats.org/officeDocument/2006/relationships/slide" Target="slides/slide3.xml"/><Relationship Id="rId71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5C6B-0EC8-48A7-AF5D-06B450051B0C}" type="datetimeFigureOut">
              <a:rPr lang="vi-VN" smtClean="0"/>
              <a:pPr/>
              <a:t>11/04/2023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36BD5-D0CA-498C-B4DA-87FD02C17A0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34796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E6FAA3-9D4A-41D6-82F5-54288C6A5A2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9453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E6FAA3-9D4A-41D6-82F5-54288C6A5A2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2809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F021B-2ED3-4590-9919-1BCD58B5F0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796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484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48384-54EC-4E7A-A006-0717F380527E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0095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HS </a:t>
            </a:r>
            <a:r>
              <a:rPr lang="en-US" dirty="0" err="1"/>
              <a:t>ch</a:t>
            </a:r>
            <a:r>
              <a:rPr lang="vi-VN" dirty="0"/>
              <a:t>ơ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truyền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cộng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36BD5-D0CA-498C-B4DA-87FD02C17A03}" type="slidenum">
              <a:rPr lang="vi-VN" smtClean="0"/>
              <a:pPr/>
              <a:t>65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887460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73"/>
            <a:ext cx="9144000" cy="1655763"/>
          </a:xfrm>
        </p:spPr>
        <p:txBody>
          <a:bodyPr/>
          <a:lstStyle>
            <a:lvl1pPr marL="0" indent="0" algn="ctr">
              <a:buNone/>
              <a:defRPr sz="1900"/>
            </a:lvl1pPr>
            <a:lvl2pPr marL="342826" indent="0" algn="ctr">
              <a:buNone/>
              <a:defRPr sz="1500"/>
            </a:lvl2pPr>
            <a:lvl3pPr marL="685654" indent="0" algn="ctr">
              <a:buNone/>
              <a:defRPr sz="1500"/>
            </a:lvl3pPr>
            <a:lvl4pPr marL="1028472" indent="0" algn="ctr">
              <a:buNone/>
              <a:defRPr sz="1200"/>
            </a:lvl4pPr>
            <a:lvl5pPr marL="1371294" indent="0" algn="ctr">
              <a:buNone/>
              <a:defRPr sz="1200"/>
            </a:lvl5pPr>
            <a:lvl6pPr marL="1714116" indent="0" algn="ctr">
              <a:buNone/>
              <a:defRPr sz="1200"/>
            </a:lvl6pPr>
            <a:lvl7pPr marL="2056935" indent="0" algn="ctr">
              <a:buNone/>
              <a:defRPr sz="1200"/>
            </a:lvl7pPr>
            <a:lvl8pPr marL="2399760" indent="0" algn="ctr">
              <a:buNone/>
              <a:defRPr sz="1200"/>
            </a:lvl8pPr>
            <a:lvl9pPr marL="274258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4CF5D-4C1D-4980-B14E-B14C6E9905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45440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9FC27-F1B0-43F6-A238-649C7D2B0E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95105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7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7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C9F6A-B346-4A71-8F79-4D38A3F3F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71555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81490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0430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2259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65047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71366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89869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28071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3281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0EB3F-D2BE-4A78-91A4-5322A7553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19857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4442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51475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6241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, 自然&#10;&#10;已生成极高可信度的说明">
            <a:extLst>
              <a:ext uri="{FF2B5EF4-FFF2-40B4-BE49-F238E27FC236}">
                <a16:creationId xmlns:a16="http://schemas.microsoft.com/office/drawing/2014/main" xmlns="" id="{64A3EB8E-D800-464E-B7F9-AC1290DA61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0" r="3153" b="147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968CC70-E47E-4EE8-B0FD-BA2897B3A3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238"/>
          <a:stretch/>
        </p:blipFill>
        <p:spPr>
          <a:xfrm>
            <a:off x="0" y="4432300"/>
            <a:ext cx="12192000" cy="2425700"/>
          </a:xfrm>
          <a:prstGeom prst="rect">
            <a:avLst/>
          </a:prstGeom>
        </p:spPr>
      </p:pic>
      <p:pic>
        <p:nvPicPr>
          <p:cNvPr id="9" name="图片 8" descr="图片包含 文字&#10;&#10;已生成高可信度的说明">
            <a:extLst>
              <a:ext uri="{FF2B5EF4-FFF2-40B4-BE49-F238E27FC236}">
                <a16:creationId xmlns:a16="http://schemas.microsoft.com/office/drawing/2014/main" xmlns="" id="{1AB0347D-0525-44C2-A801-E7533E7AC4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6721" y="4102100"/>
            <a:ext cx="3605279" cy="27559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F5AFB9A-791B-4DE5-90BF-26AA74B4B8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6236" y="4965700"/>
            <a:ext cx="2467781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5251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83809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82438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23322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686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7951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55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6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01"/>
            <a:ext cx="10515600" cy="1500187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3428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0284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2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1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7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CE938-30EB-4379-98BE-806775F50F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076771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8287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3219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04351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0737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4575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3E60AD-C1FB-440E-9DE4-1C76447899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3BE2F-24E9-4AA9-93A2-F5F16827C1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62289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3E60AD-C1FB-440E-9DE4-1C76447899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3BE2F-24E9-4AA9-93A2-F5F16827C1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69842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3E60AD-C1FB-440E-9DE4-1C76447899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3BE2F-24E9-4AA9-93A2-F5F16827C1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6028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3E60AD-C1FB-440E-9DE4-1C76447899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3BE2F-24E9-4AA9-93A2-F5F16827C1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18204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3E60AD-C1FB-440E-9DE4-1C76447899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3BE2F-24E9-4AA9-93A2-F5F16827C1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85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F69A7-C693-476E-BAD6-59CD3C53F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967428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3E60AD-C1FB-440E-9DE4-1C76447899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3BE2F-24E9-4AA9-93A2-F5F16827C1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3228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3E60AD-C1FB-440E-9DE4-1C76447899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3BE2F-24E9-4AA9-93A2-F5F16827C1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26944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3E60AD-C1FB-440E-9DE4-1C76447899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3BE2F-24E9-4AA9-93A2-F5F16827C1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43629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3E60AD-C1FB-440E-9DE4-1C76447899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3BE2F-24E9-4AA9-93A2-F5F16827C1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228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3E60AD-C1FB-440E-9DE4-1C76447899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3BE2F-24E9-4AA9-93A2-F5F16827C1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08974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3E60AD-C1FB-440E-9DE4-1C76447899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3BE2F-24E9-4AA9-93A2-F5F16827C1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08639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B31896C-5811-468A-ABFB-99BD176A4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6193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42826" indent="0">
              <a:buNone/>
              <a:defRPr sz="1500" b="1"/>
            </a:lvl2pPr>
            <a:lvl3pPr marL="685654" indent="0">
              <a:buNone/>
              <a:defRPr sz="1500" b="1"/>
            </a:lvl3pPr>
            <a:lvl4pPr marL="1028472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16" indent="0">
              <a:buNone/>
              <a:defRPr sz="1200" b="1"/>
            </a:lvl6pPr>
            <a:lvl7pPr marL="2056935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8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42826" indent="0">
              <a:buNone/>
              <a:defRPr sz="1500" b="1"/>
            </a:lvl2pPr>
            <a:lvl3pPr marL="685654" indent="0">
              <a:buNone/>
              <a:defRPr sz="1500" b="1"/>
            </a:lvl3pPr>
            <a:lvl4pPr marL="1028472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16" indent="0">
              <a:buNone/>
              <a:defRPr sz="1200" b="1"/>
            </a:lvl6pPr>
            <a:lvl7pPr marL="2056935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8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7871E-F94E-4291-B348-E2DA3C7957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72975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CFD4D-D455-443C-9322-A8A6AF53F2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70195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3BF7A-55BE-4820-8082-3AD66AD786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8035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3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26" indent="0">
              <a:buNone/>
              <a:defRPr sz="1100"/>
            </a:lvl2pPr>
            <a:lvl3pPr marL="685654" indent="0">
              <a:buNone/>
              <a:defRPr sz="900"/>
            </a:lvl3pPr>
            <a:lvl4pPr marL="1028472" indent="0">
              <a:buNone/>
              <a:defRPr sz="800"/>
            </a:lvl4pPr>
            <a:lvl5pPr marL="1371294" indent="0">
              <a:buNone/>
              <a:defRPr sz="800"/>
            </a:lvl5pPr>
            <a:lvl6pPr marL="1714116" indent="0">
              <a:buNone/>
              <a:defRPr sz="800"/>
            </a:lvl6pPr>
            <a:lvl7pPr marL="2056935" indent="0">
              <a:buNone/>
              <a:defRPr sz="800"/>
            </a:lvl7pPr>
            <a:lvl8pPr marL="2399760" indent="0">
              <a:buNone/>
              <a:defRPr sz="800"/>
            </a:lvl8pPr>
            <a:lvl9pPr marL="274258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A5270-0CC3-4D2D-A18D-EA68BBA78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46928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73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26" indent="0">
              <a:buNone/>
              <a:defRPr sz="2100"/>
            </a:lvl2pPr>
            <a:lvl3pPr marL="685654" indent="0">
              <a:buNone/>
              <a:defRPr sz="1900"/>
            </a:lvl3pPr>
            <a:lvl4pPr marL="1028472" indent="0">
              <a:buNone/>
              <a:defRPr sz="1500"/>
            </a:lvl4pPr>
            <a:lvl5pPr marL="1371294" indent="0">
              <a:buNone/>
              <a:defRPr sz="1500"/>
            </a:lvl5pPr>
            <a:lvl6pPr marL="1714116" indent="0">
              <a:buNone/>
              <a:defRPr sz="1500"/>
            </a:lvl6pPr>
            <a:lvl7pPr marL="2056935" indent="0">
              <a:buNone/>
              <a:defRPr sz="1500"/>
            </a:lvl7pPr>
            <a:lvl8pPr marL="2399760" indent="0">
              <a:buNone/>
              <a:defRPr sz="1500"/>
            </a:lvl8pPr>
            <a:lvl9pPr marL="2742586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26" indent="0">
              <a:buNone/>
              <a:defRPr sz="1100"/>
            </a:lvl2pPr>
            <a:lvl3pPr marL="685654" indent="0">
              <a:buNone/>
              <a:defRPr sz="900"/>
            </a:lvl3pPr>
            <a:lvl4pPr marL="1028472" indent="0">
              <a:buNone/>
              <a:defRPr sz="800"/>
            </a:lvl4pPr>
            <a:lvl5pPr marL="1371294" indent="0">
              <a:buNone/>
              <a:defRPr sz="800"/>
            </a:lvl5pPr>
            <a:lvl6pPr marL="1714116" indent="0">
              <a:buNone/>
              <a:defRPr sz="800"/>
            </a:lvl6pPr>
            <a:lvl7pPr marL="2056935" indent="0">
              <a:buNone/>
              <a:defRPr sz="800"/>
            </a:lvl7pPr>
            <a:lvl8pPr marL="2399760" indent="0">
              <a:buNone/>
              <a:defRPr sz="800"/>
            </a:lvl8pPr>
            <a:lvl9pPr marL="274258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7B170-8F6F-4706-AF06-B72057F29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1397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6" tIns="60948" rIns="121896" bIns="609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6" tIns="60948" rIns="121896" bIns="609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 vert="horz" lIns="121896" tIns="60948" rIns="121896" bIns="6094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 vert="horz" lIns="121896" tIns="60948" rIns="121896" bIns="6094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 vert="horz" wrap="square" lIns="121896" tIns="60948" rIns="121896" bIns="60948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defTabSz="1218930" eaLnBrk="0" fontAlgn="base" hangingPunct="0">
              <a:spcBef>
                <a:spcPct val="0"/>
              </a:spcBef>
              <a:spcAft>
                <a:spcPct val="0"/>
              </a:spcAft>
            </a:pPr>
            <a:fld id="{84438C93-4E1B-426B-8140-1C42241DC4B6}" type="slidenum">
              <a:rPr lang="en-US" altLang="en-US" smtClean="0">
                <a:latin typeface="VNI-Avo" pitchFamily="2" charset="0"/>
              </a:rPr>
              <a:pPr defTabSz="121893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813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6856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6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6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6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6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095" algn="l" defTabSz="685654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196" algn="l" defTabSz="685654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294" algn="l" defTabSz="685654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392" algn="l" defTabSz="685654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14" indent="-171414" algn="l" defTabSz="685654" rtl="0" eaLnBrk="0" fontAlgn="base" hangingPunct="0">
        <a:lnSpc>
          <a:spcPct val="90000"/>
        </a:lnSpc>
        <a:spcBef>
          <a:spcPts val="751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42" indent="-171414" algn="l" defTabSz="685654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059" indent="-171414" algn="l" defTabSz="685654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81" indent="-171414" algn="l" defTabSz="685654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03" indent="-171414" algn="l" defTabSz="685654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530" indent="-171414" algn="l" defTabSz="6856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47" indent="-171414" algn="l" defTabSz="6856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74" indent="-171414" algn="l" defTabSz="6856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02" indent="-171414" algn="l" defTabSz="6856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5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26" algn="l" defTabSz="68565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54" algn="l" defTabSz="68565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72" algn="l" defTabSz="68565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94" algn="l" defTabSz="68565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16" algn="l" defTabSz="68565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35" algn="l" defTabSz="68565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60" algn="l" defTabSz="68565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86" algn="l" defTabSz="68565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994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28" r:id="rId12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835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3E60AD-C1FB-440E-9DE4-1C76447899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3BE2F-24E9-4AA9-93A2-F5F16827C1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00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Giai%20tri\Nhac\Nhac%20Hoc%20tro\CHO%20TOI%20YEU%20%5bHOANG%20DAM-HOANG%20YEN%5d-(LA%20SUONG%20SUONG-CAO%20DUY)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8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4.xml"/><Relationship Id="rId1" Type="http://schemas.openxmlformats.org/officeDocument/2006/relationships/video" Target="NULL" TargetMode="External"/><Relationship Id="rId11" Type="http://schemas.openxmlformats.org/officeDocument/2006/relationships/image" Target="../media/image24.png"/><Relationship Id="rId10" Type="http://schemas.microsoft.com/office/2007/relationships/media" Target="../media/media1.mp3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92670" y="1288632"/>
            <a:ext cx="9986962" cy="161582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95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QUÝ THẦY CÔ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95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 DỰ GIỜ THĂM LỚP </a:t>
            </a:r>
            <a:r>
              <a:rPr lang="en-US" sz="4950" b="1" spc="38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2A</a:t>
            </a:r>
            <a:endParaRPr lang="en-US" b="1" spc="38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13791" y="5149942"/>
            <a:ext cx="827990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pc="38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38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38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spc="38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38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spc="38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38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spc="38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38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spc="38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spc="38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3200" b="1" spc="38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38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spc="38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38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3200" b="1" spc="38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773085" y="993563"/>
            <a:ext cx="4371975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258860" y="1121436"/>
            <a:ext cx="3400425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973522" y="286211"/>
            <a:ext cx="8010591" cy="55399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085484" eaLnBrk="0" hangingPunct="0">
              <a:defRPr/>
            </a:pP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</a:t>
            </a:r>
            <a:r>
              <a:rPr lang="en-US" sz="3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 VÀ THCS ĐẠI CHÁNH</a:t>
            </a:r>
            <a:endParaRPr lang="en-US" sz="3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0117" y="2991440"/>
            <a:ext cx="2469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0126" y="-80125"/>
            <a:ext cx="1696827" cy="185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00355" y="-91126"/>
            <a:ext cx="1800520" cy="198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011" y="4769963"/>
            <a:ext cx="2340990" cy="208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4458878"/>
            <a:ext cx="2300140" cy="239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2603;p1"/>
          <p:cNvSpPr txBox="1"/>
          <p:nvPr/>
        </p:nvSpPr>
        <p:spPr>
          <a:xfrm>
            <a:off x="1986960" y="3683731"/>
            <a:ext cx="788856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latin typeface="Times New Roman" pitchFamily="18" charset="0"/>
                <a:ea typeface="Cookie"/>
                <a:cs typeface="Times New Roman" pitchFamily="18" charset="0"/>
                <a:sym typeface="Cookie"/>
              </a:rPr>
              <a:t>PHÉP TRỪ (CÓ NHỚ) TRONG PHẠM VI 1000</a:t>
            </a:r>
            <a:endParaRPr sz="2800" b="1" i="0" u="none" strike="noStrike" cap="none">
              <a:latin typeface="Times New Roman" pitchFamily="18" charset="0"/>
              <a:ea typeface="Cookie"/>
              <a:cs typeface="Times New Roman" pitchFamily="18" charset="0"/>
              <a:sym typeface="Cookie"/>
            </a:endParaRPr>
          </a:p>
        </p:txBody>
      </p:sp>
      <p:pic>
        <p:nvPicPr>
          <p:cNvPr id="14" name="CHO TOI YEU [HOANG DAM-HOANG YEN]-(LA SUONG SUONG-CAO DUY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9106" y="4961106"/>
            <a:ext cx="596629" cy="7587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33215327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2619;p4"/>
          <p:cNvGraphicFramePr/>
          <p:nvPr/>
        </p:nvGraphicFramePr>
        <p:xfrm>
          <a:off x="182880" y="1264130"/>
          <a:ext cx="4517750" cy="53957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271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16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9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8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800" u="none" strike="noStrike" cap="non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sz="2800" u="none" strike="noStrike" cap="non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r>
                        <a:rPr lang="en-US" sz="2800" u="none" strike="noStrike" cap="non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sz="2800" u="none" strike="noStrike" cap="non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2800" u="none" strike="noStrike" cap="non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sz="2800" u="none" strike="noStrike" cap="non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37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aseline="0" dirty="0" smtClean="0"/>
                        <a:t>                 </a:t>
                      </a:r>
                      <a:endParaRPr lang="en-US" sz="1800" dirty="0" smtClean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Google Shape;2627;p4"/>
          <p:cNvGrpSpPr/>
          <p:nvPr/>
        </p:nvGrpSpPr>
        <p:grpSpPr>
          <a:xfrm>
            <a:off x="211424" y="1966548"/>
            <a:ext cx="1399608" cy="1399608"/>
            <a:chOff x="4046220" y="2072640"/>
            <a:chExt cx="2590800" cy="2590800"/>
          </a:xfrm>
        </p:grpSpPr>
        <p:sp>
          <p:nvSpPr>
            <p:cNvPr id="6" name="Google Shape;2628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629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630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631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632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633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634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635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636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637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638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639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640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641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642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643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644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645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646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647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48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649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650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651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652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653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654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655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656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657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658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659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660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661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662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663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664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665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666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667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668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669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670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671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672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673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674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675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676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677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678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679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680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681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682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2683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684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685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686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687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688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689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690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691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692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693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694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695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696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697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698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699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700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701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702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703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704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705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706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707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708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709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710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711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712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713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714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715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716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717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718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719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720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721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722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723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724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725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726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727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2627;p4"/>
          <p:cNvGrpSpPr/>
          <p:nvPr/>
        </p:nvGrpSpPr>
        <p:grpSpPr>
          <a:xfrm>
            <a:off x="233473" y="3516488"/>
            <a:ext cx="1399608" cy="1399608"/>
            <a:chOff x="4046220" y="2072640"/>
            <a:chExt cx="2590800" cy="2590800"/>
          </a:xfrm>
        </p:grpSpPr>
        <p:sp>
          <p:nvSpPr>
            <p:cNvPr id="107" name="Google Shape;2628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629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630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631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632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633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634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635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636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637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638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639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640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641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642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643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644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2645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646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647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2648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2649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2650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2651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2652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2653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2654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2655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2656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2657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2658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2659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2660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2661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2662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2663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2664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2665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2666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2667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2668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2669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2670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2671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2672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2673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2674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2675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2676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2677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2678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2679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2680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2681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2682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2683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2684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2685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2686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2687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2688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2689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2690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2691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2692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2693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2694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2695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2696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2697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2698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2699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2700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2701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2702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2703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2704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2705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2706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2707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2708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2709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2710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2711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2712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2713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2714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2715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2716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2717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2718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2719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2720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721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722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723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724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725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726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727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" name="Google Shape;2627;p4"/>
          <p:cNvGrpSpPr/>
          <p:nvPr/>
        </p:nvGrpSpPr>
        <p:grpSpPr>
          <a:xfrm>
            <a:off x="263953" y="5116688"/>
            <a:ext cx="1399608" cy="1399608"/>
            <a:chOff x="4046220" y="2072640"/>
            <a:chExt cx="2590800" cy="2590800"/>
          </a:xfrm>
        </p:grpSpPr>
        <p:sp>
          <p:nvSpPr>
            <p:cNvPr id="208" name="Google Shape;2628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629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630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631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632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633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634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635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636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637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638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639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640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641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642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643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644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645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646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647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648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649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650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651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652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653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654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655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656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657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658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659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660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661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662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663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664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665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666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667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668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669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670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671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672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673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674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675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676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677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678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679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80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81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82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83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84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85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86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87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8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89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690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691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692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693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694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695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696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697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698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699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700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701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702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703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704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705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706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707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708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709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710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711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712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713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714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715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716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717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718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719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2720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2721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2722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2723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2724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2725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2726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2727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8" name="Google Shape;2930;p4"/>
          <p:cNvGrpSpPr/>
          <p:nvPr/>
        </p:nvGrpSpPr>
        <p:grpSpPr>
          <a:xfrm>
            <a:off x="2358160" y="3113920"/>
            <a:ext cx="139961" cy="1399608"/>
            <a:chOff x="3114999" y="2956980"/>
            <a:chExt cx="139961" cy="1399608"/>
          </a:xfrm>
        </p:grpSpPr>
        <p:sp>
          <p:nvSpPr>
            <p:cNvPr id="309" name="Google Shape;2931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2932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2933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2934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2935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2936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2937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2938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2939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2940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2941;p4"/>
          <p:cNvGrpSpPr/>
          <p:nvPr/>
        </p:nvGrpSpPr>
        <p:grpSpPr>
          <a:xfrm>
            <a:off x="2122922" y="3083440"/>
            <a:ext cx="139961" cy="1399608"/>
            <a:chOff x="3114999" y="2956980"/>
            <a:chExt cx="139961" cy="1399608"/>
          </a:xfrm>
        </p:grpSpPr>
        <p:sp>
          <p:nvSpPr>
            <p:cNvPr id="320" name="Google Shape;2942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2943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2944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2945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2946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2947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2948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2949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2950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2951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" name="Google Shape;2963;p4"/>
          <p:cNvGrpSpPr/>
          <p:nvPr/>
        </p:nvGrpSpPr>
        <p:grpSpPr>
          <a:xfrm>
            <a:off x="2559113" y="3098680"/>
            <a:ext cx="139961" cy="1399608"/>
            <a:chOff x="3114999" y="2956980"/>
            <a:chExt cx="139961" cy="1399608"/>
          </a:xfrm>
        </p:grpSpPr>
        <p:sp>
          <p:nvSpPr>
            <p:cNvPr id="344" name="Google Shape;2964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2965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2966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2967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2968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2969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2970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2971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2972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2973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" name="Google Shape;2985;p4"/>
          <p:cNvGrpSpPr/>
          <p:nvPr/>
        </p:nvGrpSpPr>
        <p:grpSpPr>
          <a:xfrm>
            <a:off x="2068771" y="4942409"/>
            <a:ext cx="139961" cy="1399608"/>
            <a:chOff x="3114999" y="2956980"/>
            <a:chExt cx="139961" cy="1399608"/>
          </a:xfrm>
        </p:grpSpPr>
        <p:sp>
          <p:nvSpPr>
            <p:cNvPr id="357" name="Google Shape;2986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2987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2988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2989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2990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2991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2992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2993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2994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2995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" name="Google Shape;2985;p4"/>
          <p:cNvGrpSpPr/>
          <p:nvPr/>
        </p:nvGrpSpPr>
        <p:grpSpPr>
          <a:xfrm>
            <a:off x="2297371" y="4927169"/>
            <a:ext cx="139961" cy="1399608"/>
            <a:chOff x="3114999" y="2956980"/>
            <a:chExt cx="139961" cy="1399608"/>
          </a:xfrm>
        </p:grpSpPr>
        <p:sp>
          <p:nvSpPr>
            <p:cNvPr id="368" name="Google Shape;2986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2987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2988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2989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2990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2991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2992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2993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2994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2995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8" name="Google Shape;2985;p4"/>
          <p:cNvGrpSpPr/>
          <p:nvPr/>
        </p:nvGrpSpPr>
        <p:grpSpPr>
          <a:xfrm>
            <a:off x="2556451" y="4957649"/>
            <a:ext cx="139961" cy="1399608"/>
            <a:chOff x="3114999" y="2956980"/>
            <a:chExt cx="139961" cy="1399608"/>
          </a:xfrm>
        </p:grpSpPr>
        <p:sp>
          <p:nvSpPr>
            <p:cNvPr id="379" name="Google Shape;2986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2987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2988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2989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2990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2991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2992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2993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2994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2995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2985;p4"/>
          <p:cNvGrpSpPr/>
          <p:nvPr/>
        </p:nvGrpSpPr>
        <p:grpSpPr>
          <a:xfrm>
            <a:off x="2815531" y="4942409"/>
            <a:ext cx="139961" cy="1399608"/>
            <a:chOff x="3114999" y="2956980"/>
            <a:chExt cx="139961" cy="1399608"/>
          </a:xfrm>
        </p:grpSpPr>
        <p:sp>
          <p:nvSpPr>
            <p:cNvPr id="390" name="Google Shape;2986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2987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2988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2989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2990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2991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2992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2993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2994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2995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0" name="Google Shape;3018;p4"/>
          <p:cNvSpPr/>
          <p:nvPr/>
        </p:nvSpPr>
        <p:spPr>
          <a:xfrm>
            <a:off x="4066736" y="4840227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3018;p4"/>
          <p:cNvSpPr/>
          <p:nvPr/>
        </p:nvSpPr>
        <p:spPr>
          <a:xfrm>
            <a:off x="4066736" y="5038347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3018;p4"/>
          <p:cNvSpPr/>
          <p:nvPr/>
        </p:nvSpPr>
        <p:spPr>
          <a:xfrm>
            <a:off x="4081976" y="4626867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3018;p4"/>
          <p:cNvSpPr/>
          <p:nvPr/>
        </p:nvSpPr>
        <p:spPr>
          <a:xfrm>
            <a:off x="4081976" y="5266947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3018;p4"/>
          <p:cNvSpPr/>
          <p:nvPr/>
        </p:nvSpPr>
        <p:spPr>
          <a:xfrm>
            <a:off x="4097216" y="5510787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3018;p4"/>
          <p:cNvSpPr/>
          <p:nvPr/>
        </p:nvSpPr>
        <p:spPr>
          <a:xfrm>
            <a:off x="4097216" y="5693667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3018;p4"/>
          <p:cNvSpPr/>
          <p:nvPr/>
        </p:nvSpPr>
        <p:spPr>
          <a:xfrm>
            <a:off x="3816087" y="3838927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3018;p4"/>
          <p:cNvSpPr/>
          <p:nvPr/>
        </p:nvSpPr>
        <p:spPr>
          <a:xfrm>
            <a:off x="3816087" y="3640807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3018;p4"/>
          <p:cNvSpPr/>
          <p:nvPr/>
        </p:nvSpPr>
        <p:spPr>
          <a:xfrm>
            <a:off x="3781391" y="5695288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3018;p4"/>
          <p:cNvSpPr/>
          <p:nvPr/>
        </p:nvSpPr>
        <p:spPr>
          <a:xfrm>
            <a:off x="3800847" y="5370385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3018;p4"/>
          <p:cNvSpPr/>
          <p:nvPr/>
        </p:nvSpPr>
        <p:spPr>
          <a:xfrm>
            <a:off x="3781392" y="5094444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3018;p4"/>
          <p:cNvSpPr/>
          <p:nvPr/>
        </p:nvSpPr>
        <p:spPr>
          <a:xfrm>
            <a:off x="3800847" y="4876868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3018;p4"/>
          <p:cNvSpPr/>
          <p:nvPr/>
        </p:nvSpPr>
        <p:spPr>
          <a:xfrm>
            <a:off x="3800847" y="4616167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3018;p4"/>
          <p:cNvSpPr/>
          <p:nvPr/>
        </p:nvSpPr>
        <p:spPr>
          <a:xfrm>
            <a:off x="3785607" y="4418047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3018;p4"/>
          <p:cNvSpPr/>
          <p:nvPr/>
        </p:nvSpPr>
        <p:spPr>
          <a:xfrm>
            <a:off x="3816087" y="4021807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3018;p4"/>
          <p:cNvSpPr/>
          <p:nvPr/>
        </p:nvSpPr>
        <p:spPr>
          <a:xfrm>
            <a:off x="3800847" y="4235167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0" name="Google Shape;3060;p4"/>
          <p:cNvCxnSpPr/>
          <p:nvPr/>
        </p:nvCxnSpPr>
        <p:spPr>
          <a:xfrm flipH="1">
            <a:off x="254571" y="1868351"/>
            <a:ext cx="1431050" cy="1495833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1" name="Google Shape;3056;p4"/>
          <p:cNvCxnSpPr/>
          <p:nvPr/>
        </p:nvCxnSpPr>
        <p:spPr>
          <a:xfrm flipH="1">
            <a:off x="2122482" y="3024786"/>
            <a:ext cx="642190" cy="151721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2" name="Google Shape;3056;p4"/>
          <p:cNvCxnSpPr/>
          <p:nvPr/>
        </p:nvCxnSpPr>
        <p:spPr>
          <a:xfrm rot="16200000" flipH="1">
            <a:off x="2799980" y="4534676"/>
            <a:ext cx="2150299" cy="704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34" name="Google Shape;2620;p4"/>
          <p:cNvSpPr txBox="1"/>
          <p:nvPr/>
        </p:nvSpPr>
        <p:spPr>
          <a:xfrm>
            <a:off x="6946727" y="1247380"/>
            <a:ext cx="4472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3</a:t>
            </a:r>
            <a:endParaRPr sz="32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35" name="Google Shape;2621;p4"/>
          <p:cNvSpPr txBox="1"/>
          <p:nvPr/>
        </p:nvSpPr>
        <p:spPr>
          <a:xfrm>
            <a:off x="7199638" y="1262620"/>
            <a:ext cx="4472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8</a:t>
            </a:r>
            <a:endParaRPr sz="32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36" name="Google Shape;2622;p4"/>
          <p:cNvSpPr txBox="1"/>
          <p:nvPr/>
        </p:nvSpPr>
        <p:spPr>
          <a:xfrm>
            <a:off x="7454363" y="1262620"/>
            <a:ext cx="4472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6</a:t>
            </a:r>
            <a:endParaRPr sz="32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37" name="Google Shape;2623;p4"/>
          <p:cNvSpPr txBox="1"/>
          <p:nvPr/>
        </p:nvSpPr>
        <p:spPr>
          <a:xfrm>
            <a:off x="7898776" y="1277860"/>
            <a:ext cx="4472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32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2624;p4"/>
          <p:cNvSpPr txBox="1"/>
          <p:nvPr/>
        </p:nvSpPr>
        <p:spPr>
          <a:xfrm>
            <a:off x="8205217" y="1308340"/>
            <a:ext cx="4472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1</a:t>
            </a:r>
            <a:endParaRPr sz="32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39" name="Google Shape;2625;p4"/>
          <p:cNvSpPr txBox="1"/>
          <p:nvPr/>
        </p:nvSpPr>
        <p:spPr>
          <a:xfrm>
            <a:off x="8446154" y="1293100"/>
            <a:ext cx="4472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3</a:t>
            </a:r>
            <a:endParaRPr sz="32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40" name="Google Shape;2626;p4"/>
          <p:cNvSpPr txBox="1"/>
          <p:nvPr/>
        </p:nvSpPr>
        <p:spPr>
          <a:xfrm>
            <a:off x="8706322" y="1293100"/>
            <a:ext cx="4472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9</a:t>
            </a:r>
            <a:endParaRPr sz="32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44" name="Google Shape;2620;p4"/>
          <p:cNvSpPr txBox="1"/>
          <p:nvPr/>
        </p:nvSpPr>
        <p:spPr>
          <a:xfrm>
            <a:off x="5209367" y="1856980"/>
            <a:ext cx="4472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3</a:t>
            </a:r>
            <a:endParaRPr sz="32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45" name="Google Shape;2621;p4"/>
          <p:cNvSpPr txBox="1"/>
          <p:nvPr/>
        </p:nvSpPr>
        <p:spPr>
          <a:xfrm>
            <a:off x="5462278" y="1872220"/>
            <a:ext cx="4472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8</a:t>
            </a:r>
            <a:endParaRPr sz="32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46" name="Google Shape;2622;p4"/>
          <p:cNvSpPr txBox="1"/>
          <p:nvPr/>
        </p:nvSpPr>
        <p:spPr>
          <a:xfrm>
            <a:off x="5717003" y="1872220"/>
            <a:ext cx="4472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6</a:t>
            </a:r>
            <a:endParaRPr sz="32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47" name="Google Shape;2624;p4"/>
          <p:cNvSpPr txBox="1"/>
          <p:nvPr/>
        </p:nvSpPr>
        <p:spPr>
          <a:xfrm>
            <a:off x="5172457" y="2405620"/>
            <a:ext cx="4472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1</a:t>
            </a:r>
            <a:endParaRPr sz="32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48" name="Google Shape;2625;p4"/>
          <p:cNvSpPr txBox="1"/>
          <p:nvPr/>
        </p:nvSpPr>
        <p:spPr>
          <a:xfrm>
            <a:off x="5428634" y="2390380"/>
            <a:ext cx="4472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3</a:t>
            </a:r>
            <a:endParaRPr sz="32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49" name="Google Shape;2626;p4"/>
          <p:cNvSpPr txBox="1"/>
          <p:nvPr/>
        </p:nvSpPr>
        <p:spPr>
          <a:xfrm>
            <a:off x="5719282" y="2451340"/>
            <a:ext cx="4472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9</a:t>
            </a:r>
            <a:endParaRPr sz="32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50" name="Google Shape;2623;p4"/>
          <p:cNvSpPr txBox="1"/>
          <p:nvPr/>
        </p:nvSpPr>
        <p:spPr>
          <a:xfrm>
            <a:off x="4745069" y="2070340"/>
            <a:ext cx="4472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32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1" name="Google Shape;3026;p4"/>
          <p:cNvCxnSpPr/>
          <p:nvPr/>
        </p:nvCxnSpPr>
        <p:spPr>
          <a:xfrm flipV="1">
            <a:off x="5105394" y="2971800"/>
            <a:ext cx="975366" cy="506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53" name="Rectangle 452"/>
          <p:cNvSpPr/>
          <p:nvPr/>
        </p:nvSpPr>
        <p:spPr>
          <a:xfrm>
            <a:off x="3169921" y="0"/>
            <a:ext cx="4693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2023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4" name="TextBox 453"/>
          <p:cNvSpPr txBox="1"/>
          <p:nvPr/>
        </p:nvSpPr>
        <p:spPr>
          <a:xfrm>
            <a:off x="4943327" y="353424"/>
            <a:ext cx="103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5" name="Google Shape;3027;p4"/>
          <p:cNvSpPr txBox="1"/>
          <p:nvPr/>
        </p:nvSpPr>
        <p:spPr>
          <a:xfrm>
            <a:off x="5714813" y="3068840"/>
            <a:ext cx="4472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7</a:t>
            </a:r>
            <a:endParaRPr sz="32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56" name="Google Shape;3028;p4"/>
          <p:cNvSpPr txBox="1"/>
          <p:nvPr/>
        </p:nvSpPr>
        <p:spPr>
          <a:xfrm>
            <a:off x="5441632" y="3068840"/>
            <a:ext cx="4472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4</a:t>
            </a:r>
            <a:endParaRPr sz="32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57" name="Google Shape;3029;p4"/>
          <p:cNvSpPr txBox="1"/>
          <p:nvPr/>
        </p:nvSpPr>
        <p:spPr>
          <a:xfrm>
            <a:off x="5129319" y="3068840"/>
            <a:ext cx="4472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2</a:t>
            </a:r>
            <a:endParaRPr sz="32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58" name="Google Shape;3030;p4"/>
          <p:cNvSpPr txBox="1"/>
          <p:nvPr/>
        </p:nvSpPr>
        <p:spPr>
          <a:xfrm>
            <a:off x="6360160" y="1732095"/>
            <a:ext cx="420116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6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không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trừ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3200" dirty="0" err="1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được</a:t>
            </a:r>
            <a:r>
              <a:rPr lang="en-US" sz="3200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9 </a:t>
            </a:r>
            <a:endParaRPr sz="320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59" name="Google Shape;3041;p4"/>
          <p:cNvSpPr txBox="1"/>
          <p:nvPr/>
        </p:nvSpPr>
        <p:spPr>
          <a:xfrm>
            <a:off x="9884492" y="1655895"/>
            <a:ext cx="230750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lấy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16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trừ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9</a:t>
            </a:r>
            <a:endParaRPr sz="320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60" name="Google Shape;3051;p4"/>
          <p:cNvSpPr txBox="1"/>
          <p:nvPr/>
        </p:nvSpPr>
        <p:spPr>
          <a:xfrm>
            <a:off x="6725988" y="2322910"/>
            <a:ext cx="314953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bằng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7,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viết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7</a:t>
            </a:r>
            <a:endParaRPr sz="320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61" name="Google Shape;3052;p4"/>
          <p:cNvSpPr txBox="1"/>
          <p:nvPr/>
        </p:nvSpPr>
        <p:spPr>
          <a:xfrm>
            <a:off x="8933862" y="2216230"/>
            <a:ext cx="147505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nhớ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1</a:t>
            </a:r>
            <a:endParaRPr sz="320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62" name="Google Shape;3055;p4"/>
          <p:cNvSpPr txBox="1"/>
          <p:nvPr/>
        </p:nvSpPr>
        <p:spPr>
          <a:xfrm>
            <a:off x="9068510" y="2981745"/>
            <a:ext cx="268648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7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trừ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3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bằng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4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3" name="Google Shape;3057;p4"/>
          <p:cNvSpPr txBox="1"/>
          <p:nvPr/>
        </p:nvSpPr>
        <p:spPr>
          <a:xfrm>
            <a:off x="6679515" y="3593969"/>
            <a:ext cx="127103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viết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4</a:t>
            </a:r>
            <a:endParaRPr sz="320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64" name="Google Shape;3058;p4"/>
          <p:cNvSpPr txBox="1"/>
          <p:nvPr/>
        </p:nvSpPr>
        <p:spPr>
          <a:xfrm>
            <a:off x="6390639" y="2973760"/>
            <a:ext cx="308864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8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trừ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1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bằng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7,</a:t>
            </a:r>
            <a:endParaRPr sz="320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65" name="Google Shape;3059;p4"/>
          <p:cNvSpPr txBox="1"/>
          <p:nvPr/>
        </p:nvSpPr>
        <p:spPr>
          <a:xfrm>
            <a:off x="6421119" y="4451460"/>
            <a:ext cx="334772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3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trừ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1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bằng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2,</a:t>
            </a:r>
            <a:endParaRPr sz="320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66" name="Google Shape;3061;p4"/>
          <p:cNvSpPr txBox="1"/>
          <p:nvPr/>
        </p:nvSpPr>
        <p:spPr>
          <a:xfrm>
            <a:off x="9125365" y="4449105"/>
            <a:ext cx="143595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viết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2</a:t>
            </a:r>
            <a:endParaRPr sz="320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67" name="Google Shape;2603;p1"/>
          <p:cNvSpPr txBox="1"/>
          <p:nvPr/>
        </p:nvSpPr>
        <p:spPr>
          <a:xfrm>
            <a:off x="1727880" y="727171"/>
            <a:ext cx="788856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smtClean="0">
                <a:latin typeface="Times New Roman" pitchFamily="18" charset="0"/>
                <a:ea typeface="Cookie"/>
                <a:cs typeface="Times New Roman" pitchFamily="18" charset="0"/>
                <a:sym typeface="Cookie"/>
              </a:rPr>
              <a:t>PHÉP </a:t>
            </a:r>
            <a:r>
              <a:rPr lang="en-US" sz="2400" b="1" i="0" u="none" strike="noStrike" cap="none" dirty="0">
                <a:latin typeface="Times New Roman" pitchFamily="18" charset="0"/>
                <a:ea typeface="Cookie"/>
                <a:cs typeface="Times New Roman" pitchFamily="18" charset="0"/>
                <a:sym typeface="Cookie"/>
              </a:rPr>
              <a:t>TRỪ (CÓ NHỚ) TRONG PHẠM VI 1000</a:t>
            </a:r>
            <a:endParaRPr sz="2400" b="1" i="0" u="none" strike="noStrike" cap="none">
              <a:latin typeface="Times New Roman" pitchFamily="18" charset="0"/>
              <a:ea typeface="Cookie"/>
              <a:cs typeface="Times New Roman" pitchFamily="18" charset="0"/>
              <a:sym typeface="Cookie"/>
            </a:endParaRPr>
          </a:p>
        </p:txBody>
      </p:sp>
      <p:sp>
        <p:nvSpPr>
          <p:cNvPr id="471" name="Google Shape;3063;p4"/>
          <p:cNvSpPr txBox="1"/>
          <p:nvPr/>
        </p:nvSpPr>
        <p:spPr>
          <a:xfrm>
            <a:off x="6665604" y="5296246"/>
            <a:ext cx="3748572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386 – 139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= 247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2622;p4"/>
          <p:cNvSpPr txBox="1"/>
          <p:nvPr/>
        </p:nvSpPr>
        <p:spPr>
          <a:xfrm>
            <a:off x="5483541" y="2235160"/>
            <a:ext cx="31414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latin typeface="Arial"/>
                <a:ea typeface="Arial"/>
                <a:cs typeface="Arial"/>
                <a:sym typeface="Arial"/>
              </a:rPr>
              <a:t>.</a:t>
            </a:r>
            <a:endParaRPr sz="48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3057;p4"/>
          <p:cNvSpPr txBox="1"/>
          <p:nvPr/>
        </p:nvSpPr>
        <p:spPr>
          <a:xfrm>
            <a:off x="7389633" y="5793580"/>
            <a:ext cx="264282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Nhận</a:t>
            </a:r>
            <a:r>
              <a:rPr lang="en-US" sz="3200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3200" dirty="0" err="1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xét</a:t>
            </a:r>
            <a:r>
              <a:rPr lang="en-US" sz="3200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:</a:t>
            </a:r>
            <a:endParaRPr sz="320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" grpId="0" animBg="1"/>
      <p:bldP spid="408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8" grpId="0" animBg="1"/>
      <p:bldP spid="444" grpId="0"/>
      <p:bldP spid="445" grpId="0"/>
      <p:bldP spid="446" grpId="0"/>
      <p:bldP spid="447" grpId="0"/>
      <p:bldP spid="448" grpId="0"/>
      <p:bldP spid="449" grpId="0"/>
      <p:bldP spid="450" grpId="0"/>
      <p:bldP spid="455" grpId="0"/>
      <p:bldP spid="456" grpId="0"/>
      <p:bldP spid="457" grpId="0"/>
      <p:bldP spid="458" grpId="0"/>
      <p:bldP spid="459" grpId="0"/>
      <p:bldP spid="460" grpId="0"/>
      <p:bldP spid="461" grpId="0"/>
      <p:bldP spid="462" grpId="0"/>
      <p:bldP spid="463" grpId="0"/>
      <p:bldP spid="464" grpId="0"/>
      <p:bldP spid="465" grpId="0"/>
      <p:bldP spid="466" grpId="0"/>
      <p:bldP spid="471" grpId="0"/>
      <p:bldP spid="433" grpId="0"/>
      <p:bldP spid="4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22321" y="0"/>
            <a:ext cx="4541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2023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65247" y="353424"/>
            <a:ext cx="103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Google Shape;2603;p1"/>
          <p:cNvSpPr txBox="1"/>
          <p:nvPr/>
        </p:nvSpPr>
        <p:spPr>
          <a:xfrm>
            <a:off x="1727880" y="727171"/>
            <a:ext cx="788856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smtClean="0">
                <a:latin typeface="Times New Roman" pitchFamily="18" charset="0"/>
                <a:ea typeface="Cookie"/>
                <a:cs typeface="Times New Roman" pitchFamily="18" charset="0"/>
                <a:sym typeface="Cookie"/>
              </a:rPr>
              <a:t>PHÉP </a:t>
            </a:r>
            <a:r>
              <a:rPr lang="en-US" sz="2400" b="1" i="0" u="none" strike="noStrike" cap="none" dirty="0">
                <a:latin typeface="Times New Roman" pitchFamily="18" charset="0"/>
                <a:ea typeface="Cookie"/>
                <a:cs typeface="Times New Roman" pitchFamily="18" charset="0"/>
                <a:sym typeface="Cookie"/>
              </a:rPr>
              <a:t>TRỪ (CÓ NHỚ) TRONG PHẠM VI 1000</a:t>
            </a:r>
            <a:endParaRPr sz="2400" b="1" i="0" u="none" strike="noStrike" cap="none">
              <a:latin typeface="Times New Roman" pitchFamily="18" charset="0"/>
              <a:ea typeface="Cookie"/>
              <a:cs typeface="Times New Roman" pitchFamily="18" charset="0"/>
              <a:sym typeface="Cookie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0145" y="1399268"/>
            <a:ext cx="2723756" cy="7489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8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0126" y="-80125"/>
            <a:ext cx="1696827" cy="185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00355" y="-91126"/>
            <a:ext cx="1800520" cy="198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4458878"/>
            <a:ext cx="2300140" cy="239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011" y="4769963"/>
            <a:ext cx="2340990" cy="208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22321" y="0"/>
            <a:ext cx="4541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2023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65247" y="353424"/>
            <a:ext cx="103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Google Shape;2603;p1"/>
          <p:cNvSpPr txBox="1"/>
          <p:nvPr/>
        </p:nvSpPr>
        <p:spPr>
          <a:xfrm>
            <a:off x="1727880" y="999546"/>
            <a:ext cx="788856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smtClean="0">
                <a:latin typeface="Times New Roman" pitchFamily="18" charset="0"/>
                <a:ea typeface="Cookie"/>
                <a:cs typeface="Times New Roman" pitchFamily="18" charset="0"/>
                <a:sym typeface="Cookie"/>
              </a:rPr>
              <a:t>PHÉP </a:t>
            </a:r>
            <a:r>
              <a:rPr lang="en-US" sz="2400" b="1" i="0" u="none" strike="noStrike" cap="none" dirty="0">
                <a:latin typeface="Times New Roman" pitchFamily="18" charset="0"/>
                <a:ea typeface="Cookie"/>
                <a:cs typeface="Times New Roman" pitchFamily="18" charset="0"/>
                <a:sym typeface="Cookie"/>
              </a:rPr>
              <a:t>TRỪ (CÓ NHỚ) TRONG PHẠM VI 1000</a:t>
            </a:r>
            <a:endParaRPr sz="2400" b="1" i="0" u="none" strike="noStrike" cap="none">
              <a:latin typeface="Times New Roman" pitchFamily="18" charset="0"/>
              <a:ea typeface="Cookie"/>
              <a:cs typeface="Times New Roman" pitchFamily="18" charset="0"/>
              <a:sym typeface="Cookie"/>
            </a:endParaRPr>
          </a:p>
        </p:txBody>
      </p:sp>
      <p:sp>
        <p:nvSpPr>
          <p:cNvPr id="7" name="Google Shape;3075;p6"/>
          <p:cNvSpPr txBox="1"/>
          <p:nvPr/>
        </p:nvSpPr>
        <p:spPr>
          <a:xfrm>
            <a:off x="922175" y="2213208"/>
            <a:ext cx="145488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3076;p6"/>
          <p:cNvSpPr/>
          <p:nvPr/>
        </p:nvSpPr>
        <p:spPr>
          <a:xfrm>
            <a:off x="386282" y="2219990"/>
            <a:ext cx="570588" cy="570588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D6E3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0126" y="-80125"/>
            <a:ext cx="1696827" cy="185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622;p4"/>
          <p:cNvSpPr txBox="1"/>
          <p:nvPr/>
        </p:nvSpPr>
        <p:spPr>
          <a:xfrm>
            <a:off x="1086639" y="-1"/>
            <a:ext cx="202621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 smtClean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s</a:t>
            </a:r>
            <a:r>
              <a:rPr lang="en-US" sz="4800" b="1" dirty="0" smtClean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/91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11" name="Google Shape;2620;p4"/>
          <p:cNvSpPr txBox="1"/>
          <p:nvPr/>
        </p:nvSpPr>
        <p:spPr>
          <a:xfrm>
            <a:off x="2198450" y="2569144"/>
            <a:ext cx="48113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2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12" name="Google Shape;2621;p4"/>
          <p:cNvSpPr txBox="1"/>
          <p:nvPr/>
        </p:nvSpPr>
        <p:spPr>
          <a:xfrm>
            <a:off x="2533605" y="2588599"/>
            <a:ext cx="46251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4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13" name="Google Shape;2622;p4"/>
          <p:cNvSpPr txBox="1"/>
          <p:nvPr/>
        </p:nvSpPr>
        <p:spPr>
          <a:xfrm>
            <a:off x="2899226" y="2588598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1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14" name="Google Shape;2624;p4"/>
          <p:cNvSpPr txBox="1"/>
          <p:nvPr/>
        </p:nvSpPr>
        <p:spPr>
          <a:xfrm>
            <a:off x="2120629" y="3327902"/>
            <a:ext cx="4990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1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15" name="Google Shape;2626;p4"/>
          <p:cNvSpPr txBox="1"/>
          <p:nvPr/>
        </p:nvSpPr>
        <p:spPr>
          <a:xfrm>
            <a:off x="2941062" y="3312662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8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16" name="Google Shape;2623;p4"/>
          <p:cNvSpPr txBox="1"/>
          <p:nvPr/>
        </p:nvSpPr>
        <p:spPr>
          <a:xfrm>
            <a:off x="1903944" y="2845735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2621;p4"/>
          <p:cNvSpPr txBox="1"/>
          <p:nvPr/>
        </p:nvSpPr>
        <p:spPr>
          <a:xfrm>
            <a:off x="4456440" y="2585357"/>
            <a:ext cx="46251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621;p4"/>
          <p:cNvSpPr txBox="1"/>
          <p:nvPr/>
        </p:nvSpPr>
        <p:spPr>
          <a:xfrm>
            <a:off x="5192498" y="2543204"/>
            <a:ext cx="46251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2620;p4"/>
          <p:cNvSpPr txBox="1"/>
          <p:nvPr/>
        </p:nvSpPr>
        <p:spPr>
          <a:xfrm>
            <a:off x="4782765" y="2546446"/>
            <a:ext cx="48113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620;p4"/>
          <p:cNvSpPr txBox="1"/>
          <p:nvPr/>
        </p:nvSpPr>
        <p:spPr>
          <a:xfrm>
            <a:off x="4448782" y="3224139"/>
            <a:ext cx="48113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620;p4"/>
          <p:cNvSpPr txBox="1"/>
          <p:nvPr/>
        </p:nvSpPr>
        <p:spPr>
          <a:xfrm>
            <a:off x="4776279" y="3259806"/>
            <a:ext cx="48113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620;p4"/>
          <p:cNvSpPr txBox="1"/>
          <p:nvPr/>
        </p:nvSpPr>
        <p:spPr>
          <a:xfrm>
            <a:off x="5181598" y="3237108"/>
            <a:ext cx="48113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623;p4"/>
          <p:cNvSpPr txBox="1"/>
          <p:nvPr/>
        </p:nvSpPr>
        <p:spPr>
          <a:xfrm>
            <a:off x="6593648" y="2935554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623;p4"/>
          <p:cNvSpPr txBox="1"/>
          <p:nvPr/>
        </p:nvSpPr>
        <p:spPr>
          <a:xfrm>
            <a:off x="4022304" y="2873945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623;p4"/>
          <p:cNvSpPr txBox="1"/>
          <p:nvPr/>
        </p:nvSpPr>
        <p:spPr>
          <a:xfrm>
            <a:off x="8766159" y="2929069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20;p4"/>
          <p:cNvSpPr txBox="1"/>
          <p:nvPr/>
        </p:nvSpPr>
        <p:spPr>
          <a:xfrm>
            <a:off x="7292500" y="2546447"/>
            <a:ext cx="48113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625;p4"/>
          <p:cNvSpPr txBox="1"/>
          <p:nvPr/>
        </p:nvSpPr>
        <p:spPr>
          <a:xfrm>
            <a:off x="7676696" y="2546446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621;p4"/>
          <p:cNvSpPr txBox="1"/>
          <p:nvPr/>
        </p:nvSpPr>
        <p:spPr>
          <a:xfrm>
            <a:off x="6979144" y="2578872"/>
            <a:ext cx="46251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621;p4"/>
          <p:cNvSpPr txBox="1"/>
          <p:nvPr/>
        </p:nvSpPr>
        <p:spPr>
          <a:xfrm>
            <a:off x="6995357" y="3178745"/>
            <a:ext cx="46251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2620;p4"/>
          <p:cNvSpPr txBox="1"/>
          <p:nvPr/>
        </p:nvSpPr>
        <p:spPr>
          <a:xfrm>
            <a:off x="7668637" y="3214411"/>
            <a:ext cx="48113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2621;p4"/>
          <p:cNvSpPr txBox="1"/>
          <p:nvPr/>
        </p:nvSpPr>
        <p:spPr>
          <a:xfrm>
            <a:off x="9446727" y="2614540"/>
            <a:ext cx="46251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2620;p4"/>
          <p:cNvSpPr txBox="1"/>
          <p:nvPr/>
        </p:nvSpPr>
        <p:spPr>
          <a:xfrm>
            <a:off x="9818449" y="2621026"/>
            <a:ext cx="48113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2625;p4"/>
          <p:cNvSpPr txBox="1"/>
          <p:nvPr/>
        </p:nvSpPr>
        <p:spPr>
          <a:xfrm>
            <a:off x="9054781" y="260157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2626;p4"/>
          <p:cNvSpPr txBox="1"/>
          <p:nvPr/>
        </p:nvSpPr>
        <p:spPr>
          <a:xfrm>
            <a:off x="9790308" y="3246838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" name="Google Shape;3026;p4"/>
          <p:cNvCxnSpPr/>
          <p:nvPr/>
        </p:nvCxnSpPr>
        <p:spPr>
          <a:xfrm flipV="1">
            <a:off x="9161827" y="4051570"/>
            <a:ext cx="975366" cy="506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Google Shape;3026;p4"/>
          <p:cNvCxnSpPr/>
          <p:nvPr/>
        </p:nvCxnSpPr>
        <p:spPr>
          <a:xfrm flipV="1">
            <a:off x="6960133" y="4048327"/>
            <a:ext cx="975366" cy="506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Google Shape;3026;p4"/>
          <p:cNvCxnSpPr/>
          <p:nvPr/>
        </p:nvCxnSpPr>
        <p:spPr>
          <a:xfrm flipV="1">
            <a:off x="4505521" y="4064540"/>
            <a:ext cx="975366" cy="506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3" name="Google Shape;3026;p4"/>
          <p:cNvCxnSpPr/>
          <p:nvPr/>
        </p:nvCxnSpPr>
        <p:spPr>
          <a:xfrm flipV="1">
            <a:off x="2303827" y="4158574"/>
            <a:ext cx="975366" cy="506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7" name="Google Shape;2625;p4"/>
          <p:cNvSpPr txBox="1"/>
          <p:nvPr/>
        </p:nvSpPr>
        <p:spPr>
          <a:xfrm>
            <a:off x="2517793" y="3360326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2622;p4"/>
          <p:cNvSpPr txBox="1"/>
          <p:nvPr/>
        </p:nvSpPr>
        <p:spPr>
          <a:xfrm>
            <a:off x="7292886" y="3169015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1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59" name="Google Shape;2625;p4"/>
          <p:cNvSpPr txBox="1"/>
          <p:nvPr/>
        </p:nvSpPr>
        <p:spPr>
          <a:xfrm>
            <a:off x="9443888" y="3243595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2625;p4"/>
          <p:cNvSpPr txBox="1"/>
          <p:nvPr/>
        </p:nvSpPr>
        <p:spPr>
          <a:xfrm>
            <a:off x="9090449" y="3201443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0" y="1360357"/>
            <a:ext cx="2723756" cy="7489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22321" y="0"/>
            <a:ext cx="4541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2023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65247" y="353424"/>
            <a:ext cx="103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Google Shape;2603;p1"/>
          <p:cNvSpPr txBox="1"/>
          <p:nvPr/>
        </p:nvSpPr>
        <p:spPr>
          <a:xfrm>
            <a:off x="1727880" y="727171"/>
            <a:ext cx="788856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smtClean="0">
                <a:latin typeface="Times New Roman" pitchFamily="18" charset="0"/>
                <a:ea typeface="Cookie"/>
                <a:cs typeface="Times New Roman" pitchFamily="18" charset="0"/>
                <a:sym typeface="Cookie"/>
              </a:rPr>
              <a:t>PHÉP </a:t>
            </a:r>
            <a:r>
              <a:rPr lang="en-US" sz="2400" b="1" i="0" u="none" strike="noStrike" cap="none" dirty="0">
                <a:latin typeface="Times New Roman" pitchFamily="18" charset="0"/>
                <a:ea typeface="Cookie"/>
                <a:cs typeface="Times New Roman" pitchFamily="18" charset="0"/>
                <a:sym typeface="Cookie"/>
              </a:rPr>
              <a:t>TRỪ (CÓ NHỚ) TRONG PHẠM VI 1000</a:t>
            </a:r>
            <a:endParaRPr sz="2400" b="1" i="0" u="none" strike="noStrike" cap="none">
              <a:latin typeface="Times New Roman" pitchFamily="18" charset="0"/>
              <a:ea typeface="Cookie"/>
              <a:cs typeface="Times New Roman" pitchFamily="18" charset="0"/>
              <a:sym typeface="Cookie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2324" y="1107438"/>
            <a:ext cx="2723756" cy="7489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Google Shape;3075;p6"/>
          <p:cNvSpPr txBox="1"/>
          <p:nvPr/>
        </p:nvSpPr>
        <p:spPr>
          <a:xfrm>
            <a:off x="941630" y="1921378"/>
            <a:ext cx="145488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3076;p6"/>
          <p:cNvSpPr/>
          <p:nvPr/>
        </p:nvSpPr>
        <p:spPr>
          <a:xfrm>
            <a:off x="386282" y="1889250"/>
            <a:ext cx="570588" cy="570588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D6E3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35480" y="1569720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0126" y="-80125"/>
            <a:ext cx="1696827" cy="185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4458878"/>
            <a:ext cx="2300140" cy="239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00355" y="-91126"/>
            <a:ext cx="1800520" cy="198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011" y="4769963"/>
            <a:ext cx="2340990" cy="208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Google Shape;2620;p4"/>
          <p:cNvSpPr txBox="1"/>
          <p:nvPr/>
        </p:nvSpPr>
        <p:spPr>
          <a:xfrm>
            <a:off x="2198450" y="2569144"/>
            <a:ext cx="48113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2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19" name="Google Shape;2621;p4"/>
          <p:cNvSpPr txBox="1"/>
          <p:nvPr/>
        </p:nvSpPr>
        <p:spPr>
          <a:xfrm>
            <a:off x="2533605" y="2627511"/>
            <a:ext cx="46251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4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20" name="Google Shape;2622;p4"/>
          <p:cNvSpPr txBox="1"/>
          <p:nvPr/>
        </p:nvSpPr>
        <p:spPr>
          <a:xfrm>
            <a:off x="2899226" y="2588598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1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21" name="Google Shape;2624;p4"/>
          <p:cNvSpPr txBox="1"/>
          <p:nvPr/>
        </p:nvSpPr>
        <p:spPr>
          <a:xfrm>
            <a:off x="2120629" y="3327902"/>
            <a:ext cx="4990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1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22" name="Google Shape;2625;p4"/>
          <p:cNvSpPr txBox="1"/>
          <p:nvPr/>
        </p:nvSpPr>
        <p:spPr>
          <a:xfrm>
            <a:off x="2504824" y="3327902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626;p4"/>
          <p:cNvSpPr txBox="1"/>
          <p:nvPr/>
        </p:nvSpPr>
        <p:spPr>
          <a:xfrm>
            <a:off x="2941062" y="3312662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8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27" name="Google Shape;2623;p4"/>
          <p:cNvSpPr txBox="1"/>
          <p:nvPr/>
        </p:nvSpPr>
        <p:spPr>
          <a:xfrm>
            <a:off x="1919184" y="2845735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" name="Google Shape;3026;p4"/>
          <p:cNvCxnSpPr/>
          <p:nvPr/>
        </p:nvCxnSpPr>
        <p:spPr>
          <a:xfrm>
            <a:off x="2264917" y="4120169"/>
            <a:ext cx="1120308" cy="4358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Google Shape;3026;p4"/>
          <p:cNvCxnSpPr/>
          <p:nvPr/>
        </p:nvCxnSpPr>
        <p:spPr>
          <a:xfrm>
            <a:off x="4537946" y="4097471"/>
            <a:ext cx="1181917" cy="7601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Google Shape;3026;p4"/>
          <p:cNvCxnSpPr/>
          <p:nvPr/>
        </p:nvCxnSpPr>
        <p:spPr>
          <a:xfrm flipV="1">
            <a:off x="7122260" y="4113179"/>
            <a:ext cx="975366" cy="506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Google Shape;3026;p4"/>
          <p:cNvCxnSpPr/>
          <p:nvPr/>
        </p:nvCxnSpPr>
        <p:spPr>
          <a:xfrm flipV="1">
            <a:off x="9395291" y="4109936"/>
            <a:ext cx="975366" cy="506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Google Shape;2621;p4"/>
          <p:cNvSpPr txBox="1"/>
          <p:nvPr/>
        </p:nvSpPr>
        <p:spPr>
          <a:xfrm>
            <a:off x="4456440" y="2585357"/>
            <a:ext cx="46251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2621;p4"/>
          <p:cNvSpPr txBox="1"/>
          <p:nvPr/>
        </p:nvSpPr>
        <p:spPr>
          <a:xfrm>
            <a:off x="5192498" y="2543204"/>
            <a:ext cx="46251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2620;p4"/>
          <p:cNvSpPr txBox="1"/>
          <p:nvPr/>
        </p:nvSpPr>
        <p:spPr>
          <a:xfrm>
            <a:off x="4782765" y="2546446"/>
            <a:ext cx="48113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2620;p4"/>
          <p:cNvSpPr txBox="1"/>
          <p:nvPr/>
        </p:nvSpPr>
        <p:spPr>
          <a:xfrm>
            <a:off x="4448782" y="3224139"/>
            <a:ext cx="48113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2620;p4"/>
          <p:cNvSpPr txBox="1"/>
          <p:nvPr/>
        </p:nvSpPr>
        <p:spPr>
          <a:xfrm>
            <a:off x="4776279" y="3259806"/>
            <a:ext cx="48113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2620;p4"/>
          <p:cNvSpPr txBox="1"/>
          <p:nvPr/>
        </p:nvSpPr>
        <p:spPr>
          <a:xfrm>
            <a:off x="5181598" y="3237108"/>
            <a:ext cx="48113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2623;p4"/>
          <p:cNvSpPr txBox="1"/>
          <p:nvPr/>
        </p:nvSpPr>
        <p:spPr>
          <a:xfrm>
            <a:off x="6593648" y="2935554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2623;p4"/>
          <p:cNvSpPr txBox="1"/>
          <p:nvPr/>
        </p:nvSpPr>
        <p:spPr>
          <a:xfrm>
            <a:off x="4083264" y="2873945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2623;p4"/>
          <p:cNvSpPr txBox="1"/>
          <p:nvPr/>
        </p:nvSpPr>
        <p:spPr>
          <a:xfrm>
            <a:off x="8763565" y="2897616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2620;p4"/>
          <p:cNvSpPr txBox="1"/>
          <p:nvPr/>
        </p:nvSpPr>
        <p:spPr>
          <a:xfrm>
            <a:off x="7292500" y="2546447"/>
            <a:ext cx="48113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2625;p4"/>
          <p:cNvSpPr txBox="1"/>
          <p:nvPr/>
        </p:nvSpPr>
        <p:spPr>
          <a:xfrm>
            <a:off x="7676696" y="2546446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2621;p4"/>
          <p:cNvSpPr txBox="1"/>
          <p:nvPr/>
        </p:nvSpPr>
        <p:spPr>
          <a:xfrm>
            <a:off x="6979144" y="2578872"/>
            <a:ext cx="46251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2621;p4"/>
          <p:cNvSpPr txBox="1"/>
          <p:nvPr/>
        </p:nvSpPr>
        <p:spPr>
          <a:xfrm>
            <a:off x="6995357" y="3295477"/>
            <a:ext cx="46251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2622;p4"/>
          <p:cNvSpPr txBox="1"/>
          <p:nvPr/>
        </p:nvSpPr>
        <p:spPr>
          <a:xfrm>
            <a:off x="7273430" y="3266293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2620;p4"/>
          <p:cNvSpPr txBox="1"/>
          <p:nvPr/>
        </p:nvSpPr>
        <p:spPr>
          <a:xfrm>
            <a:off x="7668637" y="3275371"/>
            <a:ext cx="48113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2621;p4"/>
          <p:cNvSpPr txBox="1"/>
          <p:nvPr/>
        </p:nvSpPr>
        <p:spPr>
          <a:xfrm>
            <a:off x="9446727" y="2614540"/>
            <a:ext cx="46251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2620;p4"/>
          <p:cNvSpPr txBox="1"/>
          <p:nvPr/>
        </p:nvSpPr>
        <p:spPr>
          <a:xfrm>
            <a:off x="9818449" y="2621026"/>
            <a:ext cx="48113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2625;p4"/>
          <p:cNvSpPr txBox="1"/>
          <p:nvPr/>
        </p:nvSpPr>
        <p:spPr>
          <a:xfrm>
            <a:off x="9054781" y="260157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2625;p4"/>
          <p:cNvSpPr txBox="1"/>
          <p:nvPr/>
        </p:nvSpPr>
        <p:spPr>
          <a:xfrm>
            <a:off x="9447131" y="3227383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2625;p4"/>
          <p:cNvSpPr txBox="1"/>
          <p:nvPr/>
        </p:nvSpPr>
        <p:spPr>
          <a:xfrm>
            <a:off x="9054782" y="322414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2626;p4"/>
          <p:cNvSpPr txBox="1"/>
          <p:nvPr/>
        </p:nvSpPr>
        <p:spPr>
          <a:xfrm>
            <a:off x="9790308" y="3246838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2625;p4"/>
          <p:cNvSpPr txBox="1"/>
          <p:nvPr/>
        </p:nvSpPr>
        <p:spPr>
          <a:xfrm>
            <a:off x="7345957" y="4102874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4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2625;p4"/>
          <p:cNvSpPr txBox="1"/>
          <p:nvPr/>
        </p:nvSpPr>
        <p:spPr>
          <a:xfrm>
            <a:off x="2637769" y="3421936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.</a:t>
            </a:r>
            <a:endParaRPr sz="4800" b="1"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57" name="Google Shape;2620;p4"/>
          <p:cNvSpPr txBox="1"/>
          <p:nvPr/>
        </p:nvSpPr>
        <p:spPr>
          <a:xfrm>
            <a:off x="2555131" y="4170964"/>
            <a:ext cx="48113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0</a:t>
            </a:r>
            <a:endParaRPr sz="4800" b="1">
              <a:solidFill>
                <a:srgbClr val="FF000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58" name="Google Shape;2622;p4"/>
          <p:cNvSpPr txBox="1"/>
          <p:nvPr/>
        </p:nvSpPr>
        <p:spPr>
          <a:xfrm>
            <a:off x="2153439" y="4157996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1</a:t>
            </a:r>
            <a:endParaRPr sz="4800" b="1">
              <a:solidFill>
                <a:srgbClr val="FF000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59" name="Google Shape;2620;p4"/>
          <p:cNvSpPr txBox="1"/>
          <p:nvPr/>
        </p:nvSpPr>
        <p:spPr>
          <a:xfrm>
            <a:off x="5158901" y="4070445"/>
            <a:ext cx="48113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4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2625;p4"/>
          <p:cNvSpPr txBox="1"/>
          <p:nvPr/>
        </p:nvSpPr>
        <p:spPr>
          <a:xfrm>
            <a:off x="4735701" y="3068498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latin typeface="Arial"/>
                <a:ea typeface="Arial"/>
                <a:cs typeface="Arial"/>
                <a:sym typeface="Arial"/>
              </a:rPr>
              <a:t>.</a:t>
            </a:r>
            <a:endParaRPr sz="48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2622;p4"/>
          <p:cNvSpPr txBox="1"/>
          <p:nvPr/>
        </p:nvSpPr>
        <p:spPr>
          <a:xfrm>
            <a:off x="4760450" y="4080173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4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2620;p4"/>
          <p:cNvSpPr txBox="1"/>
          <p:nvPr/>
        </p:nvSpPr>
        <p:spPr>
          <a:xfrm>
            <a:off x="4426084" y="4057475"/>
            <a:ext cx="48113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4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2621;p4"/>
          <p:cNvSpPr txBox="1"/>
          <p:nvPr/>
        </p:nvSpPr>
        <p:spPr>
          <a:xfrm>
            <a:off x="7692506" y="4128813"/>
            <a:ext cx="46251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4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2625;p4"/>
          <p:cNvSpPr txBox="1"/>
          <p:nvPr/>
        </p:nvSpPr>
        <p:spPr>
          <a:xfrm>
            <a:off x="7339471" y="3181987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latin typeface="Arial"/>
                <a:ea typeface="Arial"/>
                <a:cs typeface="Arial"/>
                <a:sym typeface="Arial"/>
              </a:rPr>
              <a:t>.</a:t>
            </a:r>
            <a:endParaRPr sz="48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2625;p4"/>
          <p:cNvSpPr txBox="1"/>
          <p:nvPr/>
        </p:nvSpPr>
        <p:spPr>
          <a:xfrm>
            <a:off x="9417948" y="3081468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latin typeface="Arial"/>
                <a:ea typeface="Arial"/>
                <a:cs typeface="Arial"/>
                <a:sym typeface="Arial"/>
              </a:rPr>
              <a:t>.</a:t>
            </a:r>
            <a:endParaRPr sz="48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2620;p4"/>
          <p:cNvSpPr txBox="1"/>
          <p:nvPr/>
        </p:nvSpPr>
        <p:spPr>
          <a:xfrm>
            <a:off x="2952019" y="4189770"/>
            <a:ext cx="48113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3</a:t>
            </a:r>
            <a:endParaRPr sz="4800" b="1">
              <a:solidFill>
                <a:srgbClr val="FF000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67" name="Google Shape;2625;p4"/>
          <p:cNvSpPr txBox="1"/>
          <p:nvPr/>
        </p:nvSpPr>
        <p:spPr>
          <a:xfrm>
            <a:off x="7007760" y="409282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0</a:t>
            </a:r>
            <a:endParaRPr sz="4800" b="1">
              <a:solidFill>
                <a:srgbClr val="FF000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68" name="Google Shape;2621;p4"/>
          <p:cNvSpPr txBox="1"/>
          <p:nvPr/>
        </p:nvSpPr>
        <p:spPr>
          <a:xfrm>
            <a:off x="9873772" y="4122652"/>
            <a:ext cx="46251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4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2620;p4"/>
          <p:cNvSpPr txBox="1"/>
          <p:nvPr/>
        </p:nvSpPr>
        <p:spPr>
          <a:xfrm>
            <a:off x="9098602" y="4119085"/>
            <a:ext cx="48113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4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2620;p4"/>
          <p:cNvSpPr txBox="1"/>
          <p:nvPr/>
        </p:nvSpPr>
        <p:spPr>
          <a:xfrm>
            <a:off x="9503921" y="4115843"/>
            <a:ext cx="48113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4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2622;p4"/>
          <p:cNvSpPr txBox="1"/>
          <p:nvPr/>
        </p:nvSpPr>
        <p:spPr>
          <a:xfrm>
            <a:off x="1086639" y="-1"/>
            <a:ext cx="202621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 smtClean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s</a:t>
            </a:r>
            <a:r>
              <a:rPr lang="en-US" sz="4800" b="1" dirty="0" smtClean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/91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72" name="Google Shape;2621;p4"/>
          <p:cNvSpPr txBox="1"/>
          <p:nvPr/>
        </p:nvSpPr>
        <p:spPr>
          <a:xfrm>
            <a:off x="10374746" y="5729013"/>
            <a:ext cx="73521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NX</a:t>
            </a:r>
            <a:endParaRPr sz="2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108;p7"/>
          <p:cNvSpPr/>
          <p:nvPr/>
        </p:nvSpPr>
        <p:spPr>
          <a:xfrm>
            <a:off x="400506" y="2107386"/>
            <a:ext cx="570588" cy="570588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D6E3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22321" y="0"/>
            <a:ext cx="4541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2023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5247" y="353424"/>
            <a:ext cx="103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Google Shape;2603;p1"/>
          <p:cNvSpPr txBox="1"/>
          <p:nvPr/>
        </p:nvSpPr>
        <p:spPr>
          <a:xfrm>
            <a:off x="1727880" y="727171"/>
            <a:ext cx="788856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smtClean="0">
                <a:latin typeface="Times New Roman" pitchFamily="18" charset="0"/>
                <a:ea typeface="Cookie"/>
                <a:cs typeface="Times New Roman" pitchFamily="18" charset="0"/>
                <a:sym typeface="Cookie"/>
              </a:rPr>
              <a:t>PHÉP </a:t>
            </a:r>
            <a:r>
              <a:rPr lang="en-US" sz="2400" b="1" i="0" u="none" strike="noStrike" cap="none" dirty="0">
                <a:latin typeface="Times New Roman" pitchFamily="18" charset="0"/>
                <a:ea typeface="Cookie"/>
                <a:cs typeface="Times New Roman" pitchFamily="18" charset="0"/>
                <a:sym typeface="Cookie"/>
              </a:rPr>
              <a:t>TRỪ (CÓ NHỚ) TRONG PHẠM VI 1000</a:t>
            </a:r>
            <a:endParaRPr sz="2400" b="1" i="0" u="none" strike="noStrike" cap="none">
              <a:latin typeface="Times New Roman" pitchFamily="18" charset="0"/>
              <a:ea typeface="Cookie"/>
              <a:cs typeface="Times New Roman" pitchFamily="18" charset="0"/>
              <a:sym typeface="Cookie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2324" y="1107438"/>
            <a:ext cx="2723756" cy="7489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Google Shape;3107;p7"/>
          <p:cNvSpPr txBox="1"/>
          <p:nvPr/>
        </p:nvSpPr>
        <p:spPr>
          <a:xfrm>
            <a:off x="933199" y="2180458"/>
            <a:ext cx="304363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Đặt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rồi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800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.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Google Shape;3133;p7"/>
          <p:cNvSpPr txBox="1"/>
          <p:nvPr/>
        </p:nvSpPr>
        <p:spPr>
          <a:xfrm>
            <a:off x="1293177" y="2909666"/>
            <a:ext cx="180022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362 – 36       </a:t>
            </a:r>
            <a:r>
              <a:rPr lang="en-US" sz="3200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Google Shape;3133;p7"/>
          <p:cNvSpPr txBox="1"/>
          <p:nvPr/>
        </p:nvSpPr>
        <p:spPr>
          <a:xfrm>
            <a:off x="2898842" y="2870755"/>
            <a:ext cx="266537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     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485 – 128            </a:t>
            </a:r>
            <a:r>
              <a:rPr lang="en-US" sz="3200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Google Shape;3133;p7"/>
          <p:cNvSpPr txBox="1"/>
          <p:nvPr/>
        </p:nvSpPr>
        <p:spPr>
          <a:xfrm>
            <a:off x="6147882" y="2831843"/>
            <a:ext cx="215954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 651 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- 635         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Google Shape;3133;p7"/>
          <p:cNvSpPr txBox="1"/>
          <p:nvPr/>
        </p:nvSpPr>
        <p:spPr>
          <a:xfrm>
            <a:off x="8919660" y="2851298"/>
            <a:ext cx="174185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780 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- 68 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00355" y="-91126"/>
            <a:ext cx="1800520" cy="198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0126" y="-80125"/>
            <a:ext cx="1696827" cy="185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335" y="4769963"/>
            <a:ext cx="1452665" cy="208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4786007"/>
            <a:ext cx="2101174" cy="207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Google Shape;3026;p4"/>
          <p:cNvCxnSpPr/>
          <p:nvPr/>
        </p:nvCxnSpPr>
        <p:spPr>
          <a:xfrm>
            <a:off x="2731844" y="2758298"/>
            <a:ext cx="575560" cy="4357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Google Shape;3026;p4"/>
          <p:cNvCxnSpPr/>
          <p:nvPr/>
        </p:nvCxnSpPr>
        <p:spPr>
          <a:xfrm flipV="1">
            <a:off x="1172176" y="2735093"/>
            <a:ext cx="975366" cy="506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108;p7"/>
          <p:cNvSpPr/>
          <p:nvPr/>
        </p:nvSpPr>
        <p:spPr>
          <a:xfrm>
            <a:off x="400506" y="2107386"/>
            <a:ext cx="570588" cy="570588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D6E3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22321" y="0"/>
            <a:ext cx="4541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2023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5247" y="353424"/>
            <a:ext cx="103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Google Shape;2603;p1"/>
          <p:cNvSpPr txBox="1"/>
          <p:nvPr/>
        </p:nvSpPr>
        <p:spPr>
          <a:xfrm>
            <a:off x="1727880" y="727171"/>
            <a:ext cx="788856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smtClean="0">
                <a:latin typeface="Times New Roman" pitchFamily="18" charset="0"/>
                <a:ea typeface="Cookie"/>
                <a:cs typeface="Times New Roman" pitchFamily="18" charset="0"/>
                <a:sym typeface="Cookie"/>
              </a:rPr>
              <a:t>PHÉP </a:t>
            </a:r>
            <a:r>
              <a:rPr lang="en-US" sz="2400" b="1" i="0" u="none" strike="noStrike" cap="none" dirty="0">
                <a:latin typeface="Times New Roman" pitchFamily="18" charset="0"/>
                <a:ea typeface="Cookie"/>
                <a:cs typeface="Times New Roman" pitchFamily="18" charset="0"/>
                <a:sym typeface="Cookie"/>
              </a:rPr>
              <a:t>TRỪ (CÓ NHỚ) TRONG PHẠM VI 1000</a:t>
            </a:r>
            <a:endParaRPr sz="2400" b="1" i="0" u="none" strike="noStrike" cap="none">
              <a:latin typeface="Times New Roman" pitchFamily="18" charset="0"/>
              <a:ea typeface="Cookie"/>
              <a:cs typeface="Times New Roman" pitchFamily="18" charset="0"/>
              <a:sym typeface="Cookie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2324" y="1107438"/>
            <a:ext cx="2723756" cy="7489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Google Shape;3107;p7"/>
          <p:cNvSpPr txBox="1"/>
          <p:nvPr/>
        </p:nvSpPr>
        <p:spPr>
          <a:xfrm>
            <a:off x="972110" y="2180458"/>
            <a:ext cx="304363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Đặt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rồi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800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.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Google Shape;2620;p4"/>
          <p:cNvSpPr txBox="1"/>
          <p:nvPr/>
        </p:nvSpPr>
        <p:spPr>
          <a:xfrm>
            <a:off x="1436450" y="3712144"/>
            <a:ext cx="126103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362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11" name="Google Shape;2620;p4"/>
          <p:cNvSpPr txBox="1"/>
          <p:nvPr/>
        </p:nvSpPr>
        <p:spPr>
          <a:xfrm>
            <a:off x="1771730" y="4367464"/>
            <a:ext cx="91051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36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12" name="Google Shape;2620;p4"/>
          <p:cNvSpPr txBox="1"/>
          <p:nvPr/>
        </p:nvSpPr>
        <p:spPr>
          <a:xfrm>
            <a:off x="1070690" y="4062664"/>
            <a:ext cx="48113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-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cxnSp>
        <p:nvCxnSpPr>
          <p:cNvPr id="13" name="Google Shape;3026;p4"/>
          <p:cNvCxnSpPr/>
          <p:nvPr/>
        </p:nvCxnSpPr>
        <p:spPr>
          <a:xfrm>
            <a:off x="1188714" y="5182106"/>
            <a:ext cx="1275548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Google Shape;2620;p4"/>
          <p:cNvSpPr txBox="1"/>
          <p:nvPr/>
        </p:nvSpPr>
        <p:spPr>
          <a:xfrm>
            <a:off x="2037619" y="5180370"/>
            <a:ext cx="48113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6</a:t>
            </a:r>
            <a:endParaRPr sz="4800" b="1">
              <a:solidFill>
                <a:srgbClr val="FF000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15" name="Google Shape;2620;p4"/>
          <p:cNvSpPr txBox="1"/>
          <p:nvPr/>
        </p:nvSpPr>
        <p:spPr>
          <a:xfrm>
            <a:off x="1702339" y="5165130"/>
            <a:ext cx="48113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2</a:t>
            </a:r>
            <a:endParaRPr sz="4800" b="1">
              <a:solidFill>
                <a:srgbClr val="FF000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16" name="Google Shape;2620;p4"/>
          <p:cNvSpPr txBox="1"/>
          <p:nvPr/>
        </p:nvSpPr>
        <p:spPr>
          <a:xfrm>
            <a:off x="1397539" y="5149890"/>
            <a:ext cx="48113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3</a:t>
            </a:r>
            <a:endParaRPr sz="4800" b="1">
              <a:solidFill>
                <a:srgbClr val="FF000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17" name="Google Shape;3133;p7"/>
          <p:cNvSpPr txBox="1"/>
          <p:nvPr/>
        </p:nvSpPr>
        <p:spPr>
          <a:xfrm>
            <a:off x="1293177" y="2909666"/>
            <a:ext cx="180022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362 – 36       </a:t>
            </a:r>
            <a:r>
              <a:rPr lang="en-US" sz="3200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Google Shape;2620;p4"/>
          <p:cNvSpPr txBox="1"/>
          <p:nvPr/>
        </p:nvSpPr>
        <p:spPr>
          <a:xfrm>
            <a:off x="1802211" y="4218629"/>
            <a:ext cx="48113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.</a:t>
            </a:r>
            <a:endParaRPr sz="4800" b="1"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19" name="Google Shape;3133;p7"/>
          <p:cNvSpPr txBox="1"/>
          <p:nvPr/>
        </p:nvSpPr>
        <p:spPr>
          <a:xfrm>
            <a:off x="2898842" y="2870755"/>
            <a:ext cx="266537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     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485 – 128            </a:t>
            </a:r>
            <a:r>
              <a:rPr lang="en-US" sz="3200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Google Shape;2620;p4"/>
          <p:cNvSpPr txBox="1"/>
          <p:nvPr/>
        </p:nvSpPr>
        <p:spPr>
          <a:xfrm>
            <a:off x="3798650" y="3788344"/>
            <a:ext cx="126103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485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21" name="Google Shape;2620;p4"/>
          <p:cNvSpPr txBox="1"/>
          <p:nvPr/>
        </p:nvSpPr>
        <p:spPr>
          <a:xfrm>
            <a:off x="3798650" y="4458904"/>
            <a:ext cx="120007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128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22" name="Google Shape;2620;p4"/>
          <p:cNvSpPr txBox="1"/>
          <p:nvPr/>
        </p:nvSpPr>
        <p:spPr>
          <a:xfrm>
            <a:off x="3509090" y="4047424"/>
            <a:ext cx="48113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-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cxnSp>
        <p:nvCxnSpPr>
          <p:cNvPr id="23" name="Google Shape;3026;p4"/>
          <p:cNvCxnSpPr/>
          <p:nvPr/>
        </p:nvCxnSpPr>
        <p:spPr>
          <a:xfrm>
            <a:off x="3611874" y="5319266"/>
            <a:ext cx="1275548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Google Shape;2620;p4"/>
          <p:cNvSpPr txBox="1"/>
          <p:nvPr/>
        </p:nvSpPr>
        <p:spPr>
          <a:xfrm>
            <a:off x="4453968" y="5365563"/>
            <a:ext cx="48113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7</a:t>
            </a:r>
            <a:endParaRPr sz="4800" b="1">
              <a:solidFill>
                <a:srgbClr val="FF000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25" name="Google Shape;2620;p4"/>
          <p:cNvSpPr txBox="1"/>
          <p:nvPr/>
        </p:nvSpPr>
        <p:spPr>
          <a:xfrm>
            <a:off x="4095019" y="5317530"/>
            <a:ext cx="48113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5</a:t>
            </a:r>
            <a:endParaRPr sz="4800" b="1">
              <a:solidFill>
                <a:srgbClr val="FF000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26" name="Google Shape;2620;p4"/>
          <p:cNvSpPr txBox="1"/>
          <p:nvPr/>
        </p:nvSpPr>
        <p:spPr>
          <a:xfrm>
            <a:off x="3759739" y="5317530"/>
            <a:ext cx="48113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3</a:t>
            </a:r>
            <a:endParaRPr sz="4800" b="1">
              <a:solidFill>
                <a:srgbClr val="FF000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27" name="Google Shape;2620;p4"/>
          <p:cNvSpPr txBox="1"/>
          <p:nvPr/>
        </p:nvSpPr>
        <p:spPr>
          <a:xfrm>
            <a:off x="4071349" y="4385296"/>
            <a:ext cx="48113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.</a:t>
            </a:r>
            <a:endParaRPr sz="4800" b="1"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28" name="Google Shape;3133;p7"/>
          <p:cNvSpPr txBox="1"/>
          <p:nvPr/>
        </p:nvSpPr>
        <p:spPr>
          <a:xfrm>
            <a:off x="6147882" y="2831843"/>
            <a:ext cx="215954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 651 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- 635         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Google Shape;2620;p4"/>
          <p:cNvSpPr txBox="1"/>
          <p:nvPr/>
        </p:nvSpPr>
        <p:spPr>
          <a:xfrm>
            <a:off x="6770450" y="3757864"/>
            <a:ext cx="126103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651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30" name="Google Shape;2620;p4"/>
          <p:cNvSpPr txBox="1"/>
          <p:nvPr/>
        </p:nvSpPr>
        <p:spPr>
          <a:xfrm>
            <a:off x="6739970" y="4443664"/>
            <a:ext cx="118483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635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31" name="Google Shape;2620;p4"/>
          <p:cNvSpPr txBox="1"/>
          <p:nvPr/>
        </p:nvSpPr>
        <p:spPr>
          <a:xfrm>
            <a:off x="6419930" y="4047424"/>
            <a:ext cx="48113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-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cxnSp>
        <p:nvCxnSpPr>
          <p:cNvPr id="32" name="Google Shape;3026;p4"/>
          <p:cNvCxnSpPr/>
          <p:nvPr/>
        </p:nvCxnSpPr>
        <p:spPr>
          <a:xfrm>
            <a:off x="6720834" y="5364986"/>
            <a:ext cx="1275548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Google Shape;2620;p4"/>
          <p:cNvSpPr txBox="1"/>
          <p:nvPr/>
        </p:nvSpPr>
        <p:spPr>
          <a:xfrm>
            <a:off x="7406314" y="5309099"/>
            <a:ext cx="48113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6</a:t>
            </a:r>
            <a:endParaRPr sz="4800" b="1">
              <a:solidFill>
                <a:srgbClr val="FF000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34" name="Google Shape;2620;p4"/>
          <p:cNvSpPr txBox="1"/>
          <p:nvPr/>
        </p:nvSpPr>
        <p:spPr>
          <a:xfrm>
            <a:off x="6688412" y="5292239"/>
            <a:ext cx="48113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0</a:t>
            </a:r>
            <a:endParaRPr sz="4800" b="1">
              <a:solidFill>
                <a:srgbClr val="FF000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35" name="Google Shape;2620;p4"/>
          <p:cNvSpPr txBox="1"/>
          <p:nvPr/>
        </p:nvSpPr>
        <p:spPr>
          <a:xfrm>
            <a:off x="7055795" y="5281214"/>
            <a:ext cx="48113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1</a:t>
            </a:r>
            <a:endParaRPr sz="4800" b="1">
              <a:solidFill>
                <a:srgbClr val="FF000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36" name="Google Shape;2620;p4"/>
          <p:cNvSpPr txBox="1"/>
          <p:nvPr/>
        </p:nvSpPr>
        <p:spPr>
          <a:xfrm>
            <a:off x="7062603" y="4289641"/>
            <a:ext cx="48113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.</a:t>
            </a:r>
            <a:endParaRPr sz="4800" b="1"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37" name="Google Shape;3133;p7"/>
          <p:cNvSpPr txBox="1"/>
          <p:nvPr/>
        </p:nvSpPr>
        <p:spPr>
          <a:xfrm>
            <a:off x="8919660" y="2851298"/>
            <a:ext cx="174185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780 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- 68 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Google Shape;2620;p4"/>
          <p:cNvSpPr txBox="1"/>
          <p:nvPr/>
        </p:nvSpPr>
        <p:spPr>
          <a:xfrm>
            <a:off x="9346010" y="3742624"/>
            <a:ext cx="126103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780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39" name="Google Shape;2620;p4"/>
          <p:cNvSpPr txBox="1"/>
          <p:nvPr/>
        </p:nvSpPr>
        <p:spPr>
          <a:xfrm>
            <a:off x="9635570" y="4413184"/>
            <a:ext cx="95623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68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0" name="Google Shape;2620;p4"/>
          <p:cNvSpPr txBox="1"/>
          <p:nvPr/>
        </p:nvSpPr>
        <p:spPr>
          <a:xfrm>
            <a:off x="8965010" y="4108384"/>
            <a:ext cx="48113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-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cxnSp>
        <p:nvCxnSpPr>
          <p:cNvPr id="41" name="Google Shape;3026;p4"/>
          <p:cNvCxnSpPr/>
          <p:nvPr/>
        </p:nvCxnSpPr>
        <p:spPr>
          <a:xfrm>
            <a:off x="9281154" y="5258306"/>
            <a:ext cx="1275548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2" name="Google Shape;2620;p4"/>
          <p:cNvSpPr txBox="1"/>
          <p:nvPr/>
        </p:nvSpPr>
        <p:spPr>
          <a:xfrm>
            <a:off x="9977659" y="5302290"/>
            <a:ext cx="48113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2</a:t>
            </a:r>
            <a:endParaRPr sz="4800" b="1">
              <a:solidFill>
                <a:srgbClr val="FF000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3" name="Google Shape;2620;p4"/>
          <p:cNvSpPr txBox="1"/>
          <p:nvPr/>
        </p:nvSpPr>
        <p:spPr>
          <a:xfrm>
            <a:off x="9383299" y="5332770"/>
            <a:ext cx="48113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7</a:t>
            </a:r>
            <a:endParaRPr sz="4800" b="1">
              <a:solidFill>
                <a:srgbClr val="FF000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4" name="Google Shape;2620;p4"/>
          <p:cNvSpPr txBox="1"/>
          <p:nvPr/>
        </p:nvSpPr>
        <p:spPr>
          <a:xfrm>
            <a:off x="9672859" y="5287050"/>
            <a:ext cx="48113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1</a:t>
            </a:r>
            <a:endParaRPr sz="4800" b="1">
              <a:solidFill>
                <a:srgbClr val="FF000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5" name="Google Shape;2620;p4"/>
          <p:cNvSpPr txBox="1"/>
          <p:nvPr/>
        </p:nvSpPr>
        <p:spPr>
          <a:xfrm>
            <a:off x="9707553" y="4201768"/>
            <a:ext cx="48113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.</a:t>
            </a:r>
            <a:endParaRPr sz="4800" b="1"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2" grpId="0"/>
      <p:bldP spid="43" grpId="0"/>
      <p:bldP spid="44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22321" y="0"/>
            <a:ext cx="4541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2023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65247" y="353424"/>
            <a:ext cx="103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Google Shape;2603;p1"/>
          <p:cNvSpPr txBox="1"/>
          <p:nvPr/>
        </p:nvSpPr>
        <p:spPr>
          <a:xfrm>
            <a:off x="1727880" y="727171"/>
            <a:ext cx="788856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smtClean="0">
                <a:latin typeface="Times New Roman" pitchFamily="18" charset="0"/>
                <a:ea typeface="Cookie"/>
                <a:cs typeface="Times New Roman" pitchFamily="18" charset="0"/>
                <a:sym typeface="Cookie"/>
              </a:rPr>
              <a:t>PHÉP </a:t>
            </a:r>
            <a:r>
              <a:rPr lang="en-US" sz="2400" b="1" i="0" u="none" strike="noStrike" cap="none" dirty="0">
                <a:latin typeface="Times New Roman" pitchFamily="18" charset="0"/>
                <a:ea typeface="Cookie"/>
                <a:cs typeface="Times New Roman" pitchFamily="18" charset="0"/>
                <a:sym typeface="Cookie"/>
              </a:rPr>
              <a:t>TRỪ (CÓ NHỚ) TRONG PHẠM VI 1000</a:t>
            </a:r>
            <a:endParaRPr sz="2400" b="1" i="0" u="none" strike="noStrike" cap="none">
              <a:latin typeface="Times New Roman" pitchFamily="18" charset="0"/>
              <a:ea typeface="Cookie"/>
              <a:cs typeface="Times New Roman" pitchFamily="18" charset="0"/>
              <a:sym typeface="Cookie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2324" y="1107438"/>
            <a:ext cx="2723756" cy="7489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oogle Shape;3201;p13"/>
          <p:cNvGrpSpPr/>
          <p:nvPr/>
        </p:nvGrpSpPr>
        <p:grpSpPr>
          <a:xfrm>
            <a:off x="732907" y="2060785"/>
            <a:ext cx="10390672" cy="1616988"/>
            <a:chOff x="1296327" y="1647588"/>
            <a:chExt cx="10390672" cy="1616988"/>
          </a:xfrm>
        </p:grpSpPr>
        <p:sp>
          <p:nvSpPr>
            <p:cNvPr id="9" name="Google Shape;3202;p13"/>
            <p:cNvSpPr txBox="1"/>
            <p:nvPr/>
          </p:nvSpPr>
          <p:spPr>
            <a:xfrm>
              <a:off x="1866915" y="1694956"/>
              <a:ext cx="9820084" cy="1569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 err="1" smtClean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Trong</a:t>
              </a:r>
              <a:r>
                <a:rPr lang="en-US" sz="3200" dirty="0" smtClean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3200" dirty="0" err="1" smtClean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vườn</a:t>
              </a:r>
              <a:r>
                <a:rPr lang="en-US" sz="3200" dirty="0" smtClean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3200" dirty="0" err="1" smtClean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ươm</a:t>
              </a:r>
              <a:r>
                <a:rPr lang="en-US" sz="3200" dirty="0" smtClean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3200" dirty="0" err="1" smtClean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có</a:t>
              </a:r>
              <a:r>
                <a:rPr lang="en-US" sz="3200" dirty="0" smtClean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456 </a:t>
              </a:r>
              <a:r>
                <a:rPr lang="en-US" sz="3200" dirty="0" err="1" smtClean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cây</a:t>
              </a:r>
              <a:r>
                <a:rPr lang="en-US" sz="3200" dirty="0" smtClean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3200" dirty="0" err="1" smtClean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giống</a:t>
              </a:r>
              <a:r>
                <a:rPr lang="en-US" sz="3200" smtClean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,người</a:t>
              </a:r>
              <a:r>
                <a:rPr lang="en-US" sz="3200" dirty="0" smtClean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3200" dirty="0" err="1" smtClean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ta</a:t>
              </a:r>
              <a:r>
                <a:rPr lang="en-US" sz="3200" dirty="0" smtClean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3200" dirty="0" err="1" smtClean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lấy</a:t>
              </a:r>
              <a:r>
                <a:rPr lang="en-US" sz="3200" dirty="0" smtClean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3200" dirty="0" err="1" smtClean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đi</a:t>
              </a:r>
              <a:r>
                <a:rPr lang="en-US" sz="3200" dirty="0" smtClean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148 </a:t>
              </a:r>
              <a:r>
                <a:rPr lang="en-US" sz="3200" dirty="0" err="1" smtClean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cây</a:t>
              </a:r>
              <a:r>
                <a:rPr lang="en-US" sz="3200" dirty="0" smtClean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3200" dirty="0" err="1" smtClean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giống</a:t>
              </a:r>
              <a:r>
                <a:rPr lang="en-US" sz="3200" dirty="0" smtClean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3200" dirty="0" err="1" smtClean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để</a:t>
              </a:r>
              <a:r>
                <a:rPr lang="en-US" sz="3200" dirty="0" smtClean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3200" dirty="0" err="1" smtClean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trồng</a:t>
              </a:r>
              <a:r>
                <a:rPr lang="en-US" sz="3200" dirty="0" smtClean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3200" dirty="0" err="1" smtClean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rừng</a:t>
              </a:r>
              <a:r>
                <a:rPr lang="en-US" sz="3200" dirty="0" smtClean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. </a:t>
              </a:r>
              <a:r>
                <a:rPr lang="en-US" sz="3200" dirty="0" err="1" smtClean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Hỏi</a:t>
              </a:r>
              <a:r>
                <a:rPr lang="en-US" sz="3200" dirty="0" smtClean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3200" dirty="0" err="1" smtClean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trong</a:t>
              </a:r>
              <a:r>
                <a:rPr lang="en-US" sz="3200" dirty="0" smtClean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3200" dirty="0" err="1" smtClean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vườn</a:t>
              </a:r>
              <a:r>
                <a:rPr lang="en-US" sz="3200" dirty="0" smtClean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3200" dirty="0" err="1" smtClean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ươm</a:t>
              </a:r>
              <a:r>
                <a:rPr lang="en-US" sz="3200" dirty="0" smtClean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3200" dirty="0" err="1" smtClean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còn</a:t>
              </a:r>
              <a:r>
                <a:rPr lang="en-US" sz="3200" dirty="0" smtClean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3200" dirty="0" err="1" smtClean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lại</a:t>
              </a:r>
              <a:r>
                <a:rPr lang="en-US" sz="3200" dirty="0" smtClean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3200" dirty="0" err="1" smtClean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bao</a:t>
              </a:r>
              <a:r>
                <a:rPr lang="en-US" sz="3200" dirty="0" smtClean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3200" dirty="0" err="1" smtClean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nhiêu</a:t>
              </a:r>
              <a:r>
                <a:rPr lang="en-US" sz="3200" dirty="0" smtClean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3200" dirty="0" err="1" smtClean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cây</a:t>
              </a:r>
              <a:r>
                <a:rPr lang="en-US" sz="3200" dirty="0" smtClean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3200" dirty="0" err="1" smtClean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giống</a:t>
              </a:r>
              <a:r>
                <a:rPr lang="en-US" sz="3200" dirty="0" smtClean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?</a:t>
              </a:r>
              <a:endParaRPr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Google Shape;3203;p1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" name="Google Shape;3204;p13"/>
          <p:cNvSpPr txBox="1"/>
          <p:nvPr/>
        </p:nvSpPr>
        <p:spPr>
          <a:xfrm>
            <a:off x="269855" y="3598884"/>
            <a:ext cx="4049226" cy="2204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Tóm</a:t>
            </a:r>
            <a:r>
              <a:rPr lang="en-US" sz="3200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tắt</a:t>
            </a:r>
            <a:r>
              <a:rPr lang="en-US" sz="3200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:</a:t>
            </a:r>
            <a:endParaRPr sz="320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Có</a:t>
            </a:r>
            <a:r>
              <a:rPr lang="en-US" sz="3200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      : </a:t>
            </a:r>
            <a:r>
              <a:rPr lang="en-US" sz="3200" dirty="0" smtClean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456 </a:t>
            </a:r>
            <a:r>
              <a:rPr lang="en-US" sz="3200" dirty="0" err="1" smtClean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cây</a:t>
            </a:r>
            <a:r>
              <a:rPr lang="en-US" sz="3200" dirty="0" smtClean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giống</a:t>
            </a:r>
            <a:endParaRPr sz="3200"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12" name="Google Shape;3205;p13"/>
          <p:cNvSpPr txBox="1"/>
          <p:nvPr/>
        </p:nvSpPr>
        <p:spPr>
          <a:xfrm>
            <a:off x="4961106" y="3390881"/>
            <a:ext cx="7230894" cy="2908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giải</a:t>
            </a:r>
            <a:endParaRPr sz="3200">
              <a:solidFill>
                <a:srgbClr val="FF000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cây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giống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vườn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ươm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còn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:</a:t>
            </a:r>
            <a:endParaRPr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       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456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–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148 =308 (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cây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giống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)</a:t>
            </a:r>
            <a:endParaRPr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308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cây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giống</a:t>
            </a:r>
            <a:endParaRPr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Google Shape;3204;p13"/>
          <p:cNvSpPr txBox="1"/>
          <p:nvPr/>
        </p:nvSpPr>
        <p:spPr>
          <a:xfrm>
            <a:off x="0" y="5677360"/>
            <a:ext cx="4511040" cy="796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Còn</a:t>
            </a:r>
            <a:r>
              <a:rPr lang="en-US" sz="3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lại</a:t>
            </a:r>
            <a:r>
              <a:rPr lang="en-US" sz="3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 … </a:t>
            </a:r>
            <a:r>
              <a:rPr lang="en-US" sz="3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cây</a:t>
            </a:r>
            <a:r>
              <a:rPr lang="en-US" sz="3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giống</a:t>
            </a:r>
            <a:r>
              <a:rPr lang="en-US" sz="3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?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0126" y="-80125"/>
            <a:ext cx="1696827" cy="185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00355" y="-91126"/>
            <a:ext cx="1800520" cy="198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3204;p13"/>
          <p:cNvSpPr txBox="1"/>
          <p:nvPr/>
        </p:nvSpPr>
        <p:spPr>
          <a:xfrm>
            <a:off x="0" y="5032092"/>
            <a:ext cx="4511040" cy="796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Lấy</a:t>
            </a:r>
            <a:r>
              <a:rPr lang="en-US" sz="3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đi</a:t>
            </a:r>
            <a:r>
              <a:rPr lang="en-US" sz="3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:  148  </a:t>
            </a:r>
            <a:r>
              <a:rPr lang="en-US" sz="3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cây</a:t>
            </a:r>
            <a:r>
              <a:rPr lang="en-US" sz="3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giống</a:t>
            </a:r>
            <a:r>
              <a:rPr lang="en-US" sz="3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.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22321" y="0"/>
            <a:ext cx="4541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2023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65247" y="353424"/>
            <a:ext cx="103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Google Shape;2603;p1"/>
          <p:cNvSpPr txBox="1"/>
          <p:nvPr/>
        </p:nvSpPr>
        <p:spPr>
          <a:xfrm>
            <a:off x="1727880" y="727171"/>
            <a:ext cx="788856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smtClean="0">
                <a:latin typeface="Times New Roman" pitchFamily="18" charset="0"/>
                <a:ea typeface="Cookie"/>
                <a:cs typeface="Times New Roman" pitchFamily="18" charset="0"/>
                <a:sym typeface="Cookie"/>
              </a:rPr>
              <a:t>PHÉP </a:t>
            </a:r>
            <a:r>
              <a:rPr lang="en-US" sz="2400" b="1" i="0" u="none" strike="noStrike" cap="none" dirty="0">
                <a:latin typeface="Times New Roman" pitchFamily="18" charset="0"/>
                <a:ea typeface="Cookie"/>
                <a:cs typeface="Times New Roman" pitchFamily="18" charset="0"/>
                <a:sym typeface="Cookie"/>
              </a:rPr>
              <a:t>TRỪ (CÓ NHỚ) TRONG PHẠM VI 1000</a:t>
            </a:r>
            <a:endParaRPr sz="2400" b="1" i="0" u="none" strike="noStrike" cap="none">
              <a:latin typeface="Times New Roman" pitchFamily="18" charset="0"/>
              <a:ea typeface="Cookie"/>
              <a:cs typeface="Times New Roman" pitchFamily="18" charset="0"/>
              <a:sym typeface="Cookie"/>
            </a:endParaRP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719846" y="2276273"/>
            <a:ext cx="14980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latin typeface="Times New Roman" pitchFamily="18" charset="0"/>
              </a:rPr>
              <a:t>642 </a:t>
            </a:r>
            <a:endParaRPr lang="en-US" sz="4800" b="1" dirty="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381000" y="14478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*TRÒ CHƠI: “HÁI HOA DÂN CHỦ”:</a:t>
            </a: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9561316" y="3710129"/>
            <a:ext cx="1469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</a:rPr>
              <a:t>515</a:t>
            </a:r>
            <a:endParaRPr lang="en-US" sz="4800" b="1" dirty="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4917656" y="4073295"/>
            <a:ext cx="12885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</a:rPr>
              <a:t>729</a:t>
            </a:r>
            <a:endParaRPr lang="en-US" sz="4800" b="1" dirty="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677693" y="2973422"/>
            <a:ext cx="12094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latin typeface="Times New Roman" pitchFamily="18" charset="0"/>
              </a:rPr>
              <a:t>129 </a:t>
            </a:r>
            <a:endParaRPr lang="en-US" sz="4800" b="1" dirty="0">
              <a:solidFill>
                <a:srgbClr val="FF00FF"/>
              </a:solidFill>
              <a:latin typeface="Times New Roman" pitchFamily="18" charset="0"/>
            </a:endParaRPr>
          </a:p>
        </p:txBody>
      </p:sp>
      <p:cxnSp>
        <p:nvCxnSpPr>
          <p:cNvPr id="24" name="Google Shape;3026;p4"/>
          <p:cNvCxnSpPr/>
          <p:nvPr/>
        </p:nvCxnSpPr>
        <p:spPr>
          <a:xfrm flipV="1">
            <a:off x="643640" y="3929974"/>
            <a:ext cx="1165704" cy="28068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619326" y="3985098"/>
            <a:ext cx="14429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</a:rPr>
              <a:t>513</a:t>
            </a:r>
            <a:r>
              <a:rPr lang="en-US" sz="4800" b="1" dirty="0" smtClean="0">
                <a:latin typeface="Times New Roman" pitchFamily="18" charset="0"/>
              </a:rPr>
              <a:t> </a:t>
            </a:r>
            <a:endParaRPr lang="en-US" sz="4800" b="1" dirty="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40" name="Google Shape;2623;p4"/>
          <p:cNvSpPr txBox="1"/>
          <p:nvPr/>
        </p:nvSpPr>
        <p:spPr>
          <a:xfrm>
            <a:off x="460035" y="2514994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latin typeface="Arial"/>
                <a:ea typeface="Arial"/>
                <a:cs typeface="Arial"/>
                <a:sym typeface="Arial"/>
              </a:rPr>
              <a:t>-</a:t>
            </a:r>
            <a:endParaRPr sz="48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Rectangle 43"/>
          <p:cNvSpPr>
            <a:spLocks noChangeArrowheads="1"/>
          </p:cNvSpPr>
          <p:nvPr/>
        </p:nvSpPr>
        <p:spPr bwMode="auto">
          <a:xfrm>
            <a:off x="463687" y="2295727"/>
            <a:ext cx="1533729" cy="234760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36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4" name="Text Box 26"/>
          <p:cNvSpPr txBox="1">
            <a:spLocks noChangeArrowheads="1"/>
          </p:cNvSpPr>
          <p:nvPr/>
        </p:nvSpPr>
        <p:spPr bwMode="auto">
          <a:xfrm>
            <a:off x="5006503" y="3177702"/>
            <a:ext cx="12710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latin typeface="Times New Roman" pitchFamily="18" charset="0"/>
              </a:rPr>
              <a:t>243 </a:t>
            </a:r>
            <a:endParaRPr lang="en-US" sz="4800" b="1" dirty="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5022716" y="2551889"/>
            <a:ext cx="12710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latin typeface="Times New Roman" pitchFamily="18" charset="0"/>
              </a:rPr>
              <a:t>972 </a:t>
            </a:r>
            <a:endParaRPr lang="en-US" sz="4800" b="1" dirty="0">
              <a:solidFill>
                <a:srgbClr val="FF00FF"/>
              </a:solidFill>
              <a:latin typeface="Times New Roman" pitchFamily="18" charset="0"/>
            </a:endParaRPr>
          </a:p>
        </p:txBody>
      </p:sp>
      <p:cxnSp>
        <p:nvCxnSpPr>
          <p:cNvPr id="48" name="Google Shape;3026;p4"/>
          <p:cNvCxnSpPr/>
          <p:nvPr/>
        </p:nvCxnSpPr>
        <p:spPr>
          <a:xfrm>
            <a:off x="4941651" y="4027251"/>
            <a:ext cx="1167319" cy="1588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713362" y="2347610"/>
            <a:ext cx="13489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latin typeface="Times New Roman" pitchFamily="18" charset="0"/>
              </a:rPr>
              <a:t>642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endParaRPr lang="en-US" sz="3600" b="1" dirty="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61" name="Text Box 26"/>
          <p:cNvSpPr txBox="1">
            <a:spLocks noChangeArrowheads="1"/>
          </p:cNvSpPr>
          <p:nvPr/>
        </p:nvSpPr>
        <p:spPr bwMode="auto">
          <a:xfrm>
            <a:off x="690665" y="3142034"/>
            <a:ext cx="12710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latin typeface="Times New Roman" pitchFamily="18" charset="0"/>
              </a:rPr>
              <a:t>129 </a:t>
            </a:r>
            <a:endParaRPr lang="en-US" sz="4800" b="1" dirty="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62" name="Text Box 26"/>
          <p:cNvSpPr txBox="1">
            <a:spLocks noChangeArrowheads="1"/>
          </p:cNvSpPr>
          <p:nvPr/>
        </p:nvSpPr>
        <p:spPr bwMode="auto">
          <a:xfrm>
            <a:off x="710120" y="3920249"/>
            <a:ext cx="12710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</a:rPr>
              <a:t>???</a:t>
            </a:r>
            <a:r>
              <a:rPr lang="en-US" sz="4800" b="1" dirty="0" smtClean="0">
                <a:latin typeface="Times New Roman" pitchFamily="18" charset="0"/>
              </a:rPr>
              <a:t> </a:t>
            </a:r>
            <a:endParaRPr lang="en-US" sz="4800" b="1" dirty="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64" name="Google Shape;2623;p4"/>
          <p:cNvSpPr txBox="1"/>
          <p:nvPr/>
        </p:nvSpPr>
        <p:spPr>
          <a:xfrm>
            <a:off x="453550" y="2780886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latin typeface="Arial"/>
                <a:ea typeface="Arial"/>
                <a:cs typeface="Arial"/>
                <a:sym typeface="Arial"/>
              </a:rPr>
              <a:t>-</a:t>
            </a:r>
            <a:endParaRPr sz="4800" b="1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" name="Google Shape;3026;p4"/>
          <p:cNvCxnSpPr/>
          <p:nvPr/>
        </p:nvCxnSpPr>
        <p:spPr>
          <a:xfrm>
            <a:off x="580417" y="3926733"/>
            <a:ext cx="1228928" cy="22697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Google Shape;2623;p4"/>
          <p:cNvSpPr txBox="1"/>
          <p:nvPr/>
        </p:nvSpPr>
        <p:spPr>
          <a:xfrm>
            <a:off x="4711022" y="287492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latin typeface="Arial"/>
                <a:ea typeface="Arial"/>
                <a:cs typeface="Arial"/>
                <a:sym typeface="Arial"/>
              </a:rPr>
              <a:t>-</a:t>
            </a:r>
            <a:endParaRPr sz="48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Text Box 26"/>
          <p:cNvSpPr txBox="1">
            <a:spLocks noChangeArrowheads="1"/>
          </p:cNvSpPr>
          <p:nvPr/>
        </p:nvSpPr>
        <p:spPr bwMode="auto">
          <a:xfrm>
            <a:off x="9575262" y="2065506"/>
            <a:ext cx="12710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latin typeface="Times New Roman" pitchFamily="18" charset="0"/>
              </a:rPr>
              <a:t>862 </a:t>
            </a:r>
            <a:endParaRPr lang="en-US" sz="4800" b="1" dirty="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74" name="Text Box 26"/>
          <p:cNvSpPr txBox="1">
            <a:spLocks noChangeArrowheads="1"/>
          </p:cNvSpPr>
          <p:nvPr/>
        </p:nvSpPr>
        <p:spPr bwMode="auto">
          <a:xfrm>
            <a:off x="9597960" y="2808051"/>
            <a:ext cx="12710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latin typeface="Times New Roman" pitchFamily="18" charset="0"/>
              </a:rPr>
              <a:t>347 </a:t>
            </a:r>
            <a:endParaRPr lang="en-US" sz="4800" b="1" dirty="0">
              <a:solidFill>
                <a:srgbClr val="FF00FF"/>
              </a:solidFill>
              <a:latin typeface="Times New Roman" pitchFamily="18" charset="0"/>
            </a:endParaRPr>
          </a:p>
        </p:txBody>
      </p:sp>
      <p:cxnSp>
        <p:nvCxnSpPr>
          <p:cNvPr id="75" name="Google Shape;3026;p4"/>
          <p:cNvCxnSpPr/>
          <p:nvPr/>
        </p:nvCxnSpPr>
        <p:spPr>
          <a:xfrm>
            <a:off x="9510408" y="3673814"/>
            <a:ext cx="1303506" cy="1588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6" name="Google Shape;2623;p4"/>
          <p:cNvSpPr txBox="1"/>
          <p:nvPr/>
        </p:nvSpPr>
        <p:spPr>
          <a:xfrm>
            <a:off x="9166291" y="2446903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latin typeface="Arial"/>
                <a:ea typeface="Arial"/>
                <a:cs typeface="Arial"/>
                <a:sym typeface="Arial"/>
              </a:rPr>
              <a:t>-</a:t>
            </a:r>
            <a:endParaRPr sz="48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Rectangle 46"/>
          <p:cNvSpPr>
            <a:spLocks noChangeArrowheads="1"/>
          </p:cNvSpPr>
          <p:nvPr/>
        </p:nvSpPr>
        <p:spPr bwMode="auto">
          <a:xfrm>
            <a:off x="9111251" y="2059020"/>
            <a:ext cx="2033405" cy="262646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3600" b="1" dirty="0">
              <a:latin typeface="Times New Roman" pitchFamily="18" charset="0"/>
            </a:endParaRPr>
          </a:p>
        </p:txBody>
      </p:sp>
      <p:sp>
        <p:nvSpPr>
          <p:cNvPr id="84" name="Text Box 26"/>
          <p:cNvSpPr txBox="1">
            <a:spLocks noChangeArrowheads="1"/>
          </p:cNvSpPr>
          <p:nvPr/>
        </p:nvSpPr>
        <p:spPr bwMode="auto">
          <a:xfrm>
            <a:off x="9627145" y="2120630"/>
            <a:ext cx="12710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latin typeface="Times New Roman" pitchFamily="18" charset="0"/>
              </a:rPr>
              <a:t>862 </a:t>
            </a:r>
            <a:endParaRPr lang="en-US" sz="4800" b="1" dirty="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85" name="Text Box 26"/>
          <p:cNvSpPr txBox="1">
            <a:spLocks noChangeArrowheads="1"/>
          </p:cNvSpPr>
          <p:nvPr/>
        </p:nvSpPr>
        <p:spPr bwMode="auto">
          <a:xfrm>
            <a:off x="9597959" y="2762655"/>
            <a:ext cx="12710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latin typeface="Times New Roman" pitchFamily="18" charset="0"/>
              </a:rPr>
              <a:t>347 </a:t>
            </a:r>
            <a:endParaRPr lang="en-US" sz="4800" b="1" dirty="0">
              <a:solidFill>
                <a:srgbClr val="FF00FF"/>
              </a:solidFill>
              <a:latin typeface="Times New Roman" pitchFamily="18" charset="0"/>
            </a:endParaRPr>
          </a:p>
        </p:txBody>
      </p:sp>
      <p:cxnSp>
        <p:nvCxnSpPr>
          <p:cNvPr id="86" name="Google Shape;3026;p4"/>
          <p:cNvCxnSpPr/>
          <p:nvPr/>
        </p:nvCxnSpPr>
        <p:spPr>
          <a:xfrm>
            <a:off x="9484469" y="3667330"/>
            <a:ext cx="1303506" cy="1588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7" name="Google Shape;2623;p4"/>
          <p:cNvSpPr txBox="1"/>
          <p:nvPr/>
        </p:nvSpPr>
        <p:spPr>
          <a:xfrm>
            <a:off x="9196144" y="2518239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latin typeface="Arial"/>
                <a:ea typeface="Arial"/>
                <a:cs typeface="Arial"/>
                <a:sym typeface="Arial"/>
              </a:rPr>
              <a:t>-</a:t>
            </a:r>
            <a:endParaRPr sz="48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9572018" y="3754878"/>
            <a:ext cx="12710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</a:rPr>
              <a:t>???</a:t>
            </a:r>
            <a:r>
              <a:rPr lang="en-US" sz="4800" b="1" dirty="0" smtClean="0">
                <a:latin typeface="Times New Roman" pitchFamily="18" charset="0"/>
              </a:rPr>
              <a:t> </a:t>
            </a:r>
            <a:endParaRPr lang="en-US" sz="4800" b="1" dirty="0">
              <a:solidFill>
                <a:srgbClr val="FF00FF"/>
              </a:solidFill>
              <a:latin typeface="Times New Roman" pitchFamily="18" charset="0"/>
            </a:endParaRPr>
          </a:p>
        </p:txBody>
      </p:sp>
      <p:pic>
        <p:nvPicPr>
          <p:cNvPr id="90" name="Picture 8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197" y="2276272"/>
            <a:ext cx="2613499" cy="285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Rectangle 33"/>
          <p:cNvSpPr>
            <a:spLocks noChangeArrowheads="1"/>
          </p:cNvSpPr>
          <p:nvPr/>
        </p:nvSpPr>
        <p:spPr bwMode="auto">
          <a:xfrm>
            <a:off x="4706564" y="2409216"/>
            <a:ext cx="1590474" cy="243191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3600" b="1" dirty="0">
              <a:latin typeface="Times New Roman" pitchFamily="18" charset="0"/>
            </a:endParaRPr>
          </a:p>
        </p:txBody>
      </p:sp>
      <p:sp>
        <p:nvSpPr>
          <p:cNvPr id="94" name="Text Box 26"/>
          <p:cNvSpPr txBox="1">
            <a:spLocks noChangeArrowheads="1"/>
          </p:cNvSpPr>
          <p:nvPr/>
        </p:nvSpPr>
        <p:spPr bwMode="auto">
          <a:xfrm>
            <a:off x="5016231" y="2389761"/>
            <a:ext cx="12710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latin typeface="Times New Roman" pitchFamily="18" charset="0"/>
              </a:rPr>
              <a:t>972 </a:t>
            </a:r>
            <a:endParaRPr lang="en-US" sz="4800" b="1" dirty="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95" name="Text Box 26"/>
          <p:cNvSpPr txBox="1">
            <a:spLocks noChangeArrowheads="1"/>
          </p:cNvSpPr>
          <p:nvPr/>
        </p:nvSpPr>
        <p:spPr bwMode="auto">
          <a:xfrm>
            <a:off x="5000018" y="3093395"/>
            <a:ext cx="12710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latin typeface="Times New Roman" pitchFamily="18" charset="0"/>
              </a:rPr>
              <a:t>243 </a:t>
            </a:r>
            <a:endParaRPr lang="en-US" sz="4800" b="1" dirty="0">
              <a:solidFill>
                <a:srgbClr val="FF00FF"/>
              </a:solidFill>
              <a:latin typeface="Times New Roman" pitchFamily="18" charset="0"/>
            </a:endParaRPr>
          </a:p>
        </p:txBody>
      </p:sp>
      <p:cxnSp>
        <p:nvCxnSpPr>
          <p:cNvPr id="96" name="Google Shape;3026;p4"/>
          <p:cNvCxnSpPr/>
          <p:nvPr/>
        </p:nvCxnSpPr>
        <p:spPr>
          <a:xfrm rot="10800000">
            <a:off x="4896256" y="3884579"/>
            <a:ext cx="1136509" cy="15098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7" name="Google Shape;2623;p4"/>
          <p:cNvSpPr txBox="1"/>
          <p:nvPr/>
        </p:nvSpPr>
        <p:spPr>
          <a:xfrm>
            <a:off x="4723993" y="2751702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latin typeface="Arial"/>
                <a:ea typeface="Arial"/>
                <a:cs typeface="Arial"/>
                <a:sym typeface="Arial"/>
              </a:rPr>
              <a:t>-</a:t>
            </a:r>
            <a:endParaRPr sz="48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Text Box 26"/>
          <p:cNvSpPr txBox="1">
            <a:spLocks noChangeArrowheads="1"/>
          </p:cNvSpPr>
          <p:nvPr/>
        </p:nvSpPr>
        <p:spPr bwMode="auto">
          <a:xfrm>
            <a:off x="4964347" y="3933218"/>
            <a:ext cx="12710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</a:rPr>
              <a:t>???</a:t>
            </a:r>
            <a:r>
              <a:rPr lang="en-US" sz="4800" b="1" dirty="0" smtClean="0">
                <a:latin typeface="Times New Roman" pitchFamily="18" charset="0"/>
              </a:rPr>
              <a:t> </a:t>
            </a:r>
            <a:endParaRPr lang="en-US" sz="4800" b="1" dirty="0">
              <a:solidFill>
                <a:srgbClr val="FF00FF"/>
              </a:solidFill>
              <a:latin typeface="Times New Roman" pitchFamily="18" charset="0"/>
            </a:endParaRPr>
          </a:p>
        </p:txBody>
      </p:sp>
      <p:pic>
        <p:nvPicPr>
          <p:cNvPr id="99" name="Picture 23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8144" y="1859277"/>
            <a:ext cx="3599234" cy="413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5" descr="flower1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64351" y="1736285"/>
            <a:ext cx="2675377" cy="32637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0" grpId="0"/>
      <p:bldP spid="61" grpId="0"/>
      <p:bldP spid="62" grpId="0"/>
      <p:bldP spid="64" grpId="0"/>
      <p:bldP spid="83" grpId="0" animBg="1"/>
      <p:bldP spid="84" grpId="0"/>
      <p:bldP spid="85" grpId="0"/>
      <p:bldP spid="87" grpId="0"/>
      <p:bldP spid="88" grpId="0"/>
      <p:bldP spid="93" grpId="0" animBg="1"/>
      <p:bldP spid="94" grpId="0"/>
      <p:bldP spid="95" grpId="0"/>
      <p:bldP spid="97" grpId="0"/>
      <p:bldP spid="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3877" y="1424354"/>
            <a:ext cx="3252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1" y="2350477"/>
            <a:ext cx="6897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TRÒ CHƠI: Ai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93721" y="198120"/>
            <a:ext cx="5425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2023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9527" y="673464"/>
            <a:ext cx="1032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Google Shape;2622;p4"/>
          <p:cNvSpPr txBox="1"/>
          <p:nvPr/>
        </p:nvSpPr>
        <p:spPr>
          <a:xfrm>
            <a:off x="1160242" y="3055203"/>
            <a:ext cx="414327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600 – 200 = 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9" name="Google Shape;2620;p4"/>
          <p:cNvSpPr txBox="1"/>
          <p:nvPr/>
        </p:nvSpPr>
        <p:spPr>
          <a:xfrm>
            <a:off x="484966" y="3685780"/>
            <a:ext cx="704359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đúng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trên</a:t>
            </a:r>
            <a:endParaRPr sz="3200" b="1">
              <a:solidFill>
                <a:srgbClr val="FF000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10" name="Google Shape;3076;p6"/>
          <p:cNvSpPr/>
          <p:nvPr/>
        </p:nvSpPr>
        <p:spPr>
          <a:xfrm>
            <a:off x="416762" y="5973570"/>
            <a:ext cx="570588" cy="570588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chemeClr val="lt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</a:t>
            </a:r>
            <a:endParaRPr sz="4800" b="1">
              <a:solidFill>
                <a:schemeClr val="lt1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11" name="Google Shape;3076;p6"/>
          <p:cNvSpPr/>
          <p:nvPr/>
        </p:nvSpPr>
        <p:spPr>
          <a:xfrm>
            <a:off x="462482" y="4510530"/>
            <a:ext cx="573838" cy="570588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chemeClr val="lt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a</a:t>
            </a:r>
            <a:endParaRPr sz="4800" b="1">
              <a:solidFill>
                <a:schemeClr val="lt1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12" name="Google Shape;3076;p6"/>
          <p:cNvSpPr/>
          <p:nvPr/>
        </p:nvSpPr>
        <p:spPr>
          <a:xfrm>
            <a:off x="426720" y="5242050"/>
            <a:ext cx="579120" cy="570588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chemeClr val="lt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b</a:t>
            </a:r>
            <a:endParaRPr sz="4800" b="1">
              <a:solidFill>
                <a:schemeClr val="lt1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16" name="Google Shape;2620;p4"/>
          <p:cNvSpPr txBox="1"/>
          <p:nvPr/>
        </p:nvSpPr>
        <p:spPr>
          <a:xfrm>
            <a:off x="1277447" y="4523980"/>
            <a:ext cx="99331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300</a:t>
            </a:r>
            <a:endParaRPr sz="3200" b="1">
              <a:solidFill>
                <a:srgbClr val="FF000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17" name="Google Shape;2620;p4"/>
          <p:cNvSpPr txBox="1"/>
          <p:nvPr/>
        </p:nvSpPr>
        <p:spPr>
          <a:xfrm>
            <a:off x="1264595" y="5201350"/>
            <a:ext cx="99331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400</a:t>
            </a:r>
            <a:endParaRPr sz="3200" b="1">
              <a:solidFill>
                <a:srgbClr val="FF000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18" name="Google Shape;2620;p4"/>
          <p:cNvSpPr txBox="1"/>
          <p:nvPr/>
        </p:nvSpPr>
        <p:spPr>
          <a:xfrm>
            <a:off x="1292687" y="6002260"/>
            <a:ext cx="99331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500</a:t>
            </a:r>
            <a:endParaRPr sz="3200" b="1">
              <a:solidFill>
                <a:srgbClr val="FF000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19" name="Google Shape;2620;p4"/>
          <p:cNvSpPr txBox="1"/>
          <p:nvPr/>
        </p:nvSpPr>
        <p:spPr>
          <a:xfrm>
            <a:off x="4289775" y="2980202"/>
            <a:ext cx="146899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400</a:t>
            </a:r>
            <a:endParaRPr sz="4800" b="1">
              <a:solidFill>
                <a:srgbClr val="FF000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23" name="Google Shape;2620;p4"/>
          <p:cNvSpPr txBox="1"/>
          <p:nvPr/>
        </p:nvSpPr>
        <p:spPr>
          <a:xfrm>
            <a:off x="4254226" y="2899136"/>
            <a:ext cx="1468997" cy="83095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rgbClr val="FF000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25" name="Google Shape;2620;p4"/>
          <p:cNvSpPr txBox="1"/>
          <p:nvPr/>
        </p:nvSpPr>
        <p:spPr>
          <a:xfrm>
            <a:off x="4588214" y="2944856"/>
            <a:ext cx="86588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chemeClr val="accent6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?</a:t>
            </a:r>
            <a:endParaRPr sz="4800" b="1">
              <a:solidFill>
                <a:schemeClr val="accent6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pic>
        <p:nvPicPr>
          <p:cNvPr id="24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0126" y="-80125"/>
            <a:ext cx="1696827" cy="185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011" y="4769963"/>
            <a:ext cx="2340990" cy="208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 animBg="1"/>
      <p:bldP spid="11" grpId="0" animBg="1"/>
      <p:bldP spid="12" grpId="0" animBg="1"/>
      <p:bldP spid="16" grpId="0"/>
      <p:bldP spid="17" grpId="0"/>
      <p:bldP spid="17" grpId="1"/>
      <p:bldP spid="18" grpId="0"/>
      <p:bldP spid="19" grpId="0"/>
      <p:bldP spid="23" grpId="0" animBg="1"/>
      <p:bldP spid="23" grpId="1" animBg="1"/>
      <p:bldP spid="25" grpId="0"/>
      <p:bldP spid="2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108;p7"/>
          <p:cNvSpPr/>
          <p:nvPr/>
        </p:nvSpPr>
        <p:spPr>
          <a:xfrm>
            <a:off x="400506" y="2107386"/>
            <a:ext cx="570588" cy="570588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D6E3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22321" y="0"/>
            <a:ext cx="4541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2023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5247" y="353424"/>
            <a:ext cx="103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Google Shape;2603;p1"/>
          <p:cNvSpPr txBox="1"/>
          <p:nvPr/>
        </p:nvSpPr>
        <p:spPr>
          <a:xfrm>
            <a:off x="1727880" y="727171"/>
            <a:ext cx="788856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smtClean="0">
                <a:latin typeface="Times New Roman" pitchFamily="18" charset="0"/>
                <a:ea typeface="Cookie"/>
                <a:cs typeface="Times New Roman" pitchFamily="18" charset="0"/>
                <a:sym typeface="Cookie"/>
              </a:rPr>
              <a:t>PHÉP </a:t>
            </a:r>
            <a:r>
              <a:rPr lang="en-US" sz="2400" b="1" i="0" u="none" strike="noStrike" cap="none" dirty="0">
                <a:latin typeface="Times New Roman" pitchFamily="18" charset="0"/>
                <a:ea typeface="Cookie"/>
                <a:cs typeface="Times New Roman" pitchFamily="18" charset="0"/>
                <a:sym typeface="Cookie"/>
              </a:rPr>
              <a:t>TRỪ (CÓ NHỚ) TRONG PHẠM VI 1000</a:t>
            </a:r>
            <a:endParaRPr sz="2400" b="1" i="0" u="none" strike="noStrike" cap="none">
              <a:latin typeface="Times New Roman" pitchFamily="18" charset="0"/>
              <a:ea typeface="Cookie"/>
              <a:cs typeface="Times New Roman" pitchFamily="18" charset="0"/>
              <a:sym typeface="Cookie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2324" y="1107438"/>
            <a:ext cx="2723756" cy="7489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Google Shape;3107;p7"/>
          <p:cNvSpPr txBox="1"/>
          <p:nvPr/>
        </p:nvSpPr>
        <p:spPr>
          <a:xfrm>
            <a:off x="972110" y="2180458"/>
            <a:ext cx="304363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Đặt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rồi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800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.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Google Shape;3133;p7"/>
          <p:cNvSpPr txBox="1"/>
          <p:nvPr/>
        </p:nvSpPr>
        <p:spPr>
          <a:xfrm>
            <a:off x="1296416" y="2990729"/>
            <a:ext cx="960272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362 – 36         485 – 128              651 - 635           780 - 68 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Google Shape;3133;p7"/>
          <p:cNvSpPr txBox="1"/>
          <p:nvPr/>
        </p:nvSpPr>
        <p:spPr>
          <a:xfrm>
            <a:off x="1332086" y="3493325"/>
            <a:ext cx="180022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362 – 36       </a:t>
            </a:r>
            <a:r>
              <a:rPr lang="en-US" sz="3200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Google Shape;3133;p7"/>
          <p:cNvSpPr txBox="1"/>
          <p:nvPr/>
        </p:nvSpPr>
        <p:spPr>
          <a:xfrm>
            <a:off x="2937753" y="3512780"/>
            <a:ext cx="266537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     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485 – 128            </a:t>
            </a:r>
            <a:r>
              <a:rPr lang="en-US" sz="3200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Google Shape;3133;p7"/>
          <p:cNvSpPr txBox="1"/>
          <p:nvPr/>
        </p:nvSpPr>
        <p:spPr>
          <a:xfrm>
            <a:off x="5428033" y="3629512"/>
            <a:ext cx="299611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           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651 - 635         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Google Shape;3133;p7"/>
          <p:cNvSpPr txBox="1"/>
          <p:nvPr/>
        </p:nvSpPr>
        <p:spPr>
          <a:xfrm>
            <a:off x="9289311" y="3571146"/>
            <a:ext cx="174185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780 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- 68 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108;p7"/>
          <p:cNvSpPr/>
          <p:nvPr/>
        </p:nvSpPr>
        <p:spPr>
          <a:xfrm>
            <a:off x="400506" y="2107386"/>
            <a:ext cx="570588" cy="570588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D6E3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22321" y="0"/>
            <a:ext cx="4541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2023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5247" y="353424"/>
            <a:ext cx="103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Google Shape;2603;p1"/>
          <p:cNvSpPr txBox="1"/>
          <p:nvPr/>
        </p:nvSpPr>
        <p:spPr>
          <a:xfrm>
            <a:off x="1727880" y="727171"/>
            <a:ext cx="788856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smtClean="0">
                <a:latin typeface="Times New Roman" pitchFamily="18" charset="0"/>
                <a:ea typeface="Cookie"/>
                <a:cs typeface="Times New Roman" pitchFamily="18" charset="0"/>
                <a:sym typeface="Cookie"/>
              </a:rPr>
              <a:t>PHÉP </a:t>
            </a:r>
            <a:r>
              <a:rPr lang="en-US" sz="2400" b="1" i="0" u="none" strike="noStrike" cap="none" dirty="0">
                <a:latin typeface="Times New Roman" pitchFamily="18" charset="0"/>
                <a:ea typeface="Cookie"/>
                <a:cs typeface="Times New Roman" pitchFamily="18" charset="0"/>
                <a:sym typeface="Cookie"/>
              </a:rPr>
              <a:t>TRỪ (CÓ NHỚ) TRONG PHẠM VI 1000</a:t>
            </a:r>
            <a:endParaRPr sz="2400" b="1" i="0" u="none" strike="noStrike" cap="none">
              <a:latin typeface="Times New Roman" pitchFamily="18" charset="0"/>
              <a:ea typeface="Cookie"/>
              <a:cs typeface="Times New Roman" pitchFamily="18" charset="0"/>
              <a:sym typeface="Cookie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2324" y="1107438"/>
            <a:ext cx="2723756" cy="7489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Google Shape;3107;p7"/>
          <p:cNvSpPr txBox="1"/>
          <p:nvPr/>
        </p:nvSpPr>
        <p:spPr>
          <a:xfrm>
            <a:off x="972110" y="2180458"/>
            <a:ext cx="304363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Đặt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rồi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800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.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Google Shape;3133;p7"/>
          <p:cNvSpPr txBox="1"/>
          <p:nvPr/>
        </p:nvSpPr>
        <p:spPr>
          <a:xfrm>
            <a:off x="1296416" y="2990729"/>
            <a:ext cx="960272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362 – 36         485 – 128              651 - 635           780 - 68 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Google Shape;3133;p7"/>
          <p:cNvSpPr txBox="1"/>
          <p:nvPr/>
        </p:nvSpPr>
        <p:spPr>
          <a:xfrm>
            <a:off x="1332086" y="3493325"/>
            <a:ext cx="180022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362 – 36       </a:t>
            </a:r>
            <a:r>
              <a:rPr lang="en-US" sz="3200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Google Shape;3133;p7"/>
          <p:cNvSpPr txBox="1"/>
          <p:nvPr/>
        </p:nvSpPr>
        <p:spPr>
          <a:xfrm>
            <a:off x="2937753" y="3512780"/>
            <a:ext cx="266537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     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485 – 128            </a:t>
            </a:r>
            <a:r>
              <a:rPr lang="en-US" sz="3200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Google Shape;3133;p7"/>
          <p:cNvSpPr txBox="1"/>
          <p:nvPr/>
        </p:nvSpPr>
        <p:spPr>
          <a:xfrm>
            <a:off x="6585019" y="3590602"/>
            <a:ext cx="191695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651 - 635    </a:t>
            </a:r>
            <a:r>
              <a:rPr lang="en-US" sz="3200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Google Shape;3133;p7"/>
          <p:cNvSpPr txBox="1"/>
          <p:nvPr/>
        </p:nvSpPr>
        <p:spPr>
          <a:xfrm>
            <a:off x="6342435" y="2014720"/>
            <a:ext cx="215954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 651 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- 635         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Google Shape;3133;p7"/>
          <p:cNvSpPr txBox="1"/>
          <p:nvPr/>
        </p:nvSpPr>
        <p:spPr>
          <a:xfrm>
            <a:off x="9114213" y="2034175"/>
            <a:ext cx="174185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780 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- 68 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3877" y="1424354"/>
            <a:ext cx="3252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1" y="2350477"/>
            <a:ext cx="6897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TRÒ CHƠI: Ai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93721" y="198120"/>
            <a:ext cx="5425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2023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9527" y="673464"/>
            <a:ext cx="1032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Google Shape;2622;p4"/>
          <p:cNvSpPr txBox="1"/>
          <p:nvPr/>
        </p:nvSpPr>
        <p:spPr>
          <a:xfrm>
            <a:off x="1160242" y="3055203"/>
            <a:ext cx="414327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800 – 300 = 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9" name="Google Shape;2620;p4"/>
          <p:cNvSpPr txBox="1"/>
          <p:nvPr/>
        </p:nvSpPr>
        <p:spPr>
          <a:xfrm>
            <a:off x="484966" y="3685780"/>
            <a:ext cx="704359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đúng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trên</a:t>
            </a:r>
            <a:endParaRPr sz="3200" b="1">
              <a:solidFill>
                <a:srgbClr val="FF000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10" name="Google Shape;3076;p6"/>
          <p:cNvSpPr/>
          <p:nvPr/>
        </p:nvSpPr>
        <p:spPr>
          <a:xfrm>
            <a:off x="492962" y="6019290"/>
            <a:ext cx="570588" cy="570588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chemeClr val="lt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</a:t>
            </a:r>
            <a:endParaRPr sz="4800" b="1">
              <a:solidFill>
                <a:schemeClr val="lt1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11" name="Google Shape;3076;p6"/>
          <p:cNvSpPr/>
          <p:nvPr/>
        </p:nvSpPr>
        <p:spPr>
          <a:xfrm>
            <a:off x="457200" y="4480050"/>
            <a:ext cx="640080" cy="570588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chemeClr val="lt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a</a:t>
            </a:r>
            <a:endParaRPr sz="4800" b="1">
              <a:solidFill>
                <a:schemeClr val="lt1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12" name="Google Shape;3076;p6"/>
          <p:cNvSpPr/>
          <p:nvPr/>
        </p:nvSpPr>
        <p:spPr>
          <a:xfrm>
            <a:off x="487680" y="5242050"/>
            <a:ext cx="563880" cy="570588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chemeClr val="lt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b</a:t>
            </a:r>
            <a:endParaRPr sz="4800" b="1">
              <a:solidFill>
                <a:schemeClr val="lt1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13" name="Google Shape;2620;p4"/>
          <p:cNvSpPr txBox="1"/>
          <p:nvPr/>
        </p:nvSpPr>
        <p:spPr>
          <a:xfrm>
            <a:off x="1277447" y="4523980"/>
            <a:ext cx="99331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700</a:t>
            </a:r>
            <a:endParaRPr sz="3200" b="1">
              <a:solidFill>
                <a:srgbClr val="FF000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14" name="Google Shape;2620;p4"/>
          <p:cNvSpPr txBox="1"/>
          <p:nvPr/>
        </p:nvSpPr>
        <p:spPr>
          <a:xfrm>
            <a:off x="1264595" y="5240261"/>
            <a:ext cx="99331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600</a:t>
            </a:r>
            <a:endParaRPr sz="3200" b="1">
              <a:solidFill>
                <a:srgbClr val="FF000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15" name="Google Shape;2620;p4"/>
          <p:cNvSpPr txBox="1"/>
          <p:nvPr/>
        </p:nvSpPr>
        <p:spPr>
          <a:xfrm>
            <a:off x="1236915" y="6002259"/>
            <a:ext cx="99331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500</a:t>
            </a:r>
            <a:endParaRPr sz="3200" b="1">
              <a:solidFill>
                <a:srgbClr val="FF000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17" name="Google Shape;2620;p4"/>
          <p:cNvSpPr txBox="1"/>
          <p:nvPr/>
        </p:nvSpPr>
        <p:spPr>
          <a:xfrm>
            <a:off x="4286536" y="2980524"/>
            <a:ext cx="166679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500</a:t>
            </a:r>
            <a:endParaRPr sz="4800" b="1">
              <a:solidFill>
                <a:srgbClr val="FF000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18" name="Google Shape;2620;p4"/>
          <p:cNvSpPr txBox="1"/>
          <p:nvPr/>
        </p:nvSpPr>
        <p:spPr>
          <a:xfrm>
            <a:off x="4364358" y="3019434"/>
            <a:ext cx="993314" cy="83095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accent6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19" name="Google Shape;2620;p4"/>
          <p:cNvSpPr txBox="1"/>
          <p:nvPr/>
        </p:nvSpPr>
        <p:spPr>
          <a:xfrm>
            <a:off x="4403267" y="3038892"/>
            <a:ext cx="99331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chemeClr val="accent6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?</a:t>
            </a:r>
            <a:endParaRPr sz="4800" b="1">
              <a:solidFill>
                <a:schemeClr val="accent6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pic>
        <p:nvPicPr>
          <p:cNvPr id="22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0126" y="-80125"/>
            <a:ext cx="1696827" cy="185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011" y="4769963"/>
            <a:ext cx="2340990" cy="208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/>
      <p:bldP spid="14" grpId="0"/>
      <p:bldP spid="15" grpId="0"/>
      <p:bldP spid="15" grpId="1"/>
      <p:bldP spid="18" grpId="0" animBg="1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78481" y="0"/>
            <a:ext cx="5425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2023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oogle Shape;2728;p4"/>
          <p:cNvGrpSpPr/>
          <p:nvPr/>
        </p:nvGrpSpPr>
        <p:grpSpPr>
          <a:xfrm>
            <a:off x="248713" y="2027340"/>
            <a:ext cx="1399608" cy="1399608"/>
            <a:chOff x="4046220" y="2072640"/>
            <a:chExt cx="2590800" cy="2590800"/>
          </a:xfrm>
        </p:grpSpPr>
        <p:sp>
          <p:nvSpPr>
            <p:cNvPr id="6" name="Google Shape;2729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730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731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732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733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734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735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736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737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738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739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740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741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742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743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744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745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746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747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748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749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50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751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752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753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754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755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756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757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758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759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760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761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762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763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764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765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766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767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768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769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770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771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772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773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774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775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776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777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778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779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780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781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782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783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2784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785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786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787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788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789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790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791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792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793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794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795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796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797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798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799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800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801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802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803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804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805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806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807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808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809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810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811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812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813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814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815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816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817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818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819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820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821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822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823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824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825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826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827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828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2728;p4"/>
          <p:cNvGrpSpPr/>
          <p:nvPr/>
        </p:nvGrpSpPr>
        <p:grpSpPr>
          <a:xfrm>
            <a:off x="218233" y="3551340"/>
            <a:ext cx="1399608" cy="1399608"/>
            <a:chOff x="4046220" y="2072640"/>
            <a:chExt cx="2590800" cy="2590800"/>
          </a:xfrm>
        </p:grpSpPr>
        <p:sp>
          <p:nvSpPr>
            <p:cNvPr id="107" name="Google Shape;2729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730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731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732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733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734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735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736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737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738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739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740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741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742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743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744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745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2746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747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748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2749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2750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2751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2752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2753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2754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2755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2756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2757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2758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2759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2760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2761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2762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2763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2764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2765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2766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2767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2768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2769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2770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2771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2772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2773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2774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2775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2776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2777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2778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2779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2780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2781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2782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2783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2784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2785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2786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2787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2788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2789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2790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2791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2792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2793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2794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2795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2796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2797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2798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2799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2800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2801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2802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2803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2804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2805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2806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2807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2808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2809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2810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2811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2812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2813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2814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2815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2816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2817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2818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2819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2820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2821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822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823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824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825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826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827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828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" name="Google Shape;2728;p4"/>
          <p:cNvGrpSpPr/>
          <p:nvPr/>
        </p:nvGrpSpPr>
        <p:grpSpPr>
          <a:xfrm>
            <a:off x="248713" y="5090580"/>
            <a:ext cx="1399608" cy="1399608"/>
            <a:chOff x="4046220" y="2072640"/>
            <a:chExt cx="2590800" cy="2590800"/>
          </a:xfrm>
        </p:grpSpPr>
        <p:sp>
          <p:nvSpPr>
            <p:cNvPr id="208" name="Google Shape;2729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730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731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732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733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734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735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736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737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738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739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740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741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742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743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744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745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746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747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748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749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750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751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752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753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754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755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756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757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758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759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760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761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762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763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764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765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766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767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768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769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770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771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772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773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774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775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776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777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778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779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780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781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782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783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784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785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786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787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788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789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790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91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92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93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94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95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96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97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98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99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800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1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02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03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04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05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06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07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08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09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10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811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812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813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814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815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816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817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818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819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820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2821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2822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2823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2824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2825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2826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2827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2828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8" name="Google Shape;2985;p4"/>
          <p:cNvGrpSpPr/>
          <p:nvPr/>
        </p:nvGrpSpPr>
        <p:grpSpPr>
          <a:xfrm>
            <a:off x="1901131" y="3570809"/>
            <a:ext cx="139961" cy="1399608"/>
            <a:chOff x="3114999" y="2956980"/>
            <a:chExt cx="139961" cy="1399608"/>
          </a:xfrm>
        </p:grpSpPr>
        <p:sp>
          <p:nvSpPr>
            <p:cNvPr id="309" name="Google Shape;2986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2987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2988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2989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2990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2991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2992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2993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2994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2995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2985;p4"/>
          <p:cNvGrpSpPr/>
          <p:nvPr/>
        </p:nvGrpSpPr>
        <p:grpSpPr>
          <a:xfrm>
            <a:off x="2754246" y="3548760"/>
            <a:ext cx="139961" cy="1399608"/>
            <a:chOff x="3114999" y="2956980"/>
            <a:chExt cx="139961" cy="1399608"/>
          </a:xfrm>
        </p:grpSpPr>
        <p:sp>
          <p:nvSpPr>
            <p:cNvPr id="320" name="Google Shape;2986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2987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2988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2989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2990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2991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2992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2993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2994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2995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0" name="Google Shape;2985;p4"/>
          <p:cNvGrpSpPr/>
          <p:nvPr/>
        </p:nvGrpSpPr>
        <p:grpSpPr>
          <a:xfrm>
            <a:off x="2129731" y="3555569"/>
            <a:ext cx="139961" cy="1399608"/>
            <a:chOff x="3114999" y="2956980"/>
            <a:chExt cx="139961" cy="1399608"/>
          </a:xfrm>
        </p:grpSpPr>
        <p:sp>
          <p:nvSpPr>
            <p:cNvPr id="331" name="Google Shape;2986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2987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2988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2989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2990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2991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2992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2993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2994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2995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1" name="Google Shape;2985;p4"/>
          <p:cNvGrpSpPr/>
          <p:nvPr/>
        </p:nvGrpSpPr>
        <p:grpSpPr>
          <a:xfrm>
            <a:off x="2129731" y="5155769"/>
            <a:ext cx="139961" cy="1399608"/>
            <a:chOff x="3114999" y="2956980"/>
            <a:chExt cx="139961" cy="1399608"/>
          </a:xfrm>
        </p:grpSpPr>
        <p:sp>
          <p:nvSpPr>
            <p:cNvPr id="342" name="Google Shape;2986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2987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2988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2989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2990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2991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2992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2993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2994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2995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2" name="Google Shape;2985;p4"/>
          <p:cNvGrpSpPr/>
          <p:nvPr/>
        </p:nvGrpSpPr>
        <p:grpSpPr>
          <a:xfrm>
            <a:off x="1901131" y="5155769"/>
            <a:ext cx="139961" cy="1399608"/>
            <a:chOff x="3114999" y="2956980"/>
            <a:chExt cx="139961" cy="1399608"/>
          </a:xfrm>
        </p:grpSpPr>
        <p:sp>
          <p:nvSpPr>
            <p:cNvPr id="353" name="Google Shape;2986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2987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2988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2989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2990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2991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2992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2993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2994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2995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3" name="Google Shape;3020;p4"/>
          <p:cNvSpPr/>
          <p:nvPr/>
        </p:nvSpPr>
        <p:spPr>
          <a:xfrm>
            <a:off x="3411416" y="437911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020;p4"/>
          <p:cNvSpPr/>
          <p:nvPr/>
        </p:nvSpPr>
        <p:spPr>
          <a:xfrm>
            <a:off x="3411416" y="460771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020;p4"/>
          <p:cNvSpPr/>
          <p:nvPr/>
        </p:nvSpPr>
        <p:spPr>
          <a:xfrm>
            <a:off x="3426656" y="485155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020;p4"/>
          <p:cNvSpPr/>
          <p:nvPr/>
        </p:nvSpPr>
        <p:spPr>
          <a:xfrm>
            <a:off x="3396176" y="415051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020;p4"/>
          <p:cNvSpPr/>
          <p:nvPr/>
        </p:nvSpPr>
        <p:spPr>
          <a:xfrm>
            <a:off x="3441896" y="509539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020;p4"/>
          <p:cNvSpPr/>
          <p:nvPr/>
        </p:nvSpPr>
        <p:spPr>
          <a:xfrm>
            <a:off x="3472376" y="533923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020;p4"/>
          <p:cNvSpPr/>
          <p:nvPr/>
        </p:nvSpPr>
        <p:spPr>
          <a:xfrm>
            <a:off x="3457136" y="556783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020;p4"/>
          <p:cNvSpPr/>
          <p:nvPr/>
        </p:nvSpPr>
        <p:spPr>
          <a:xfrm>
            <a:off x="3396176" y="389143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020;p4"/>
          <p:cNvSpPr/>
          <p:nvPr/>
        </p:nvSpPr>
        <p:spPr>
          <a:xfrm>
            <a:off x="3472376" y="581167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020;p4"/>
          <p:cNvSpPr/>
          <p:nvPr/>
        </p:nvSpPr>
        <p:spPr>
          <a:xfrm>
            <a:off x="3380936" y="364759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020;p4"/>
          <p:cNvSpPr/>
          <p:nvPr/>
        </p:nvSpPr>
        <p:spPr>
          <a:xfrm>
            <a:off x="3975296" y="587263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TextBox 373"/>
          <p:cNvSpPr txBox="1"/>
          <p:nvPr/>
        </p:nvSpPr>
        <p:spPr>
          <a:xfrm>
            <a:off x="4989047" y="383904"/>
            <a:ext cx="103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5" name="Google Shape;2603;p1"/>
          <p:cNvSpPr txBox="1"/>
          <p:nvPr/>
        </p:nvSpPr>
        <p:spPr>
          <a:xfrm>
            <a:off x="1727880" y="727171"/>
            <a:ext cx="788856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smtClean="0">
                <a:latin typeface="Times New Roman" pitchFamily="18" charset="0"/>
                <a:ea typeface="Cookie"/>
                <a:cs typeface="Times New Roman" pitchFamily="18" charset="0"/>
                <a:sym typeface="Cookie"/>
              </a:rPr>
              <a:t>PHÉP </a:t>
            </a:r>
            <a:r>
              <a:rPr lang="en-US" sz="2400" b="1" i="0" u="none" strike="noStrike" cap="none" dirty="0">
                <a:latin typeface="Times New Roman" pitchFamily="18" charset="0"/>
                <a:ea typeface="Cookie"/>
                <a:cs typeface="Times New Roman" pitchFamily="18" charset="0"/>
                <a:sym typeface="Cookie"/>
              </a:rPr>
              <a:t>TRỪ (CÓ NHỚ) TRONG PHẠM VI 1000</a:t>
            </a:r>
            <a:endParaRPr sz="2400" b="1" i="0" u="none" strike="noStrike" cap="none">
              <a:latin typeface="Times New Roman" pitchFamily="18" charset="0"/>
              <a:ea typeface="Cookie"/>
              <a:cs typeface="Times New Roman" pitchFamily="18" charset="0"/>
              <a:sym typeface="Cookie"/>
            </a:endParaRPr>
          </a:p>
        </p:txBody>
      </p:sp>
      <p:cxnSp>
        <p:nvCxnSpPr>
          <p:cNvPr id="376" name="Google Shape;3060;p4"/>
          <p:cNvCxnSpPr/>
          <p:nvPr/>
        </p:nvCxnSpPr>
        <p:spPr>
          <a:xfrm flipH="1">
            <a:off x="239007" y="1900777"/>
            <a:ext cx="1431050" cy="1495833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7" name="Google Shape;3056;p4"/>
          <p:cNvCxnSpPr/>
          <p:nvPr/>
        </p:nvCxnSpPr>
        <p:spPr>
          <a:xfrm flipH="1">
            <a:off x="1894531" y="3465449"/>
            <a:ext cx="642190" cy="151721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378" name="Google Shape;2619;p4"/>
          <p:cNvGraphicFramePr/>
          <p:nvPr/>
        </p:nvGraphicFramePr>
        <p:xfrm>
          <a:off x="182880" y="1248890"/>
          <a:ext cx="4680950" cy="53957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822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00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085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8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/>
                        <a:t>Trăm</a:t>
                      </a:r>
                      <a:r>
                        <a:rPr lang="en-US" sz="2800" u="none" strike="noStrike" cap="none" dirty="0"/>
                        <a:t> </a:t>
                      </a:r>
                      <a:endParaRPr sz="2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Chục </a:t>
                      </a:r>
                      <a:endParaRPr sz="2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Đơn vị</a:t>
                      </a:r>
                      <a:endParaRPr sz="28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37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  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aseline="0" dirty="0" smtClean="0"/>
                        <a:t>                 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79" name="Google Shape;2985;p4"/>
          <p:cNvGrpSpPr/>
          <p:nvPr/>
        </p:nvGrpSpPr>
        <p:grpSpPr>
          <a:xfrm>
            <a:off x="2404051" y="5140529"/>
            <a:ext cx="139961" cy="1399608"/>
            <a:chOff x="3114999" y="2956980"/>
            <a:chExt cx="139961" cy="1399608"/>
          </a:xfrm>
        </p:grpSpPr>
        <p:sp>
          <p:nvSpPr>
            <p:cNvPr id="380" name="Google Shape;2986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2987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2988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2989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2990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2991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2992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2993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2994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2995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0" name="Google Shape;2985;p4"/>
          <p:cNvGrpSpPr/>
          <p:nvPr/>
        </p:nvGrpSpPr>
        <p:grpSpPr>
          <a:xfrm>
            <a:off x="2708851" y="5140529"/>
            <a:ext cx="139961" cy="1399608"/>
            <a:chOff x="3114999" y="2956980"/>
            <a:chExt cx="139961" cy="1399608"/>
          </a:xfrm>
        </p:grpSpPr>
        <p:sp>
          <p:nvSpPr>
            <p:cNvPr id="391" name="Google Shape;2986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2987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2988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2989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2990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2991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2992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2993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2994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2995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4" name="Google Shape;3018;p4"/>
          <p:cNvSpPr/>
          <p:nvPr/>
        </p:nvSpPr>
        <p:spPr>
          <a:xfrm>
            <a:off x="3990536" y="4581147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3018;p4"/>
          <p:cNvSpPr/>
          <p:nvPr/>
        </p:nvSpPr>
        <p:spPr>
          <a:xfrm>
            <a:off x="4005776" y="4840227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3018;p4"/>
          <p:cNvSpPr/>
          <p:nvPr/>
        </p:nvSpPr>
        <p:spPr>
          <a:xfrm>
            <a:off x="4005776" y="5068827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3018;p4"/>
          <p:cNvSpPr/>
          <p:nvPr/>
        </p:nvSpPr>
        <p:spPr>
          <a:xfrm>
            <a:off x="4005776" y="5343147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3018;p4"/>
          <p:cNvSpPr/>
          <p:nvPr/>
        </p:nvSpPr>
        <p:spPr>
          <a:xfrm>
            <a:off x="4005776" y="5602227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3721" y="198120"/>
            <a:ext cx="5425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2023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9527" y="673464"/>
            <a:ext cx="1032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Google Shape;2603;p1"/>
          <p:cNvSpPr txBox="1"/>
          <p:nvPr/>
        </p:nvSpPr>
        <p:spPr>
          <a:xfrm>
            <a:off x="1682160" y="1306291"/>
            <a:ext cx="788856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latin typeface="Times New Roman" pitchFamily="18" charset="0"/>
                <a:ea typeface="Cookie"/>
                <a:cs typeface="Times New Roman" pitchFamily="18" charset="0"/>
                <a:sym typeface="Cookie"/>
              </a:rPr>
              <a:t>PHÉP </a:t>
            </a:r>
            <a:r>
              <a:rPr lang="en-US" sz="2800" b="1" i="0" u="none" strike="noStrike" cap="none" dirty="0">
                <a:latin typeface="Times New Roman" pitchFamily="18" charset="0"/>
                <a:ea typeface="Cookie"/>
                <a:cs typeface="Times New Roman" pitchFamily="18" charset="0"/>
                <a:sym typeface="Cookie"/>
              </a:rPr>
              <a:t>TRỪ (CÓ NHỚ) TRONG PHẠM VI 1000</a:t>
            </a:r>
            <a:endParaRPr sz="2800" b="1" i="0" u="none" strike="noStrike" cap="none">
              <a:latin typeface="Times New Roman" pitchFamily="18" charset="0"/>
              <a:ea typeface="Cookie"/>
              <a:cs typeface="Times New Roman" pitchFamily="18" charset="0"/>
              <a:sym typeface="Cookie"/>
            </a:endParaRPr>
          </a:p>
        </p:txBody>
      </p:sp>
      <p:pic>
        <p:nvPicPr>
          <p:cNvPr id="7" name="Picture 6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011" y="4769963"/>
            <a:ext cx="2340990" cy="208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0126" y="-80125"/>
            <a:ext cx="1696827" cy="185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18"/>
          <p:cNvCxnSpPr/>
          <p:nvPr/>
        </p:nvCxnSpPr>
        <p:spPr>
          <a:xfrm flipV="1">
            <a:off x="1981200" y="603762"/>
            <a:ext cx="8229600" cy="13716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2590800" y="4485664"/>
            <a:ext cx="8305800" cy="83487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2742733" y="525780"/>
            <a:ext cx="448329" cy="54102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9042677" y="288894"/>
            <a:ext cx="177523" cy="534990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78683" y="2290230"/>
            <a:ext cx="5297954" cy="1446513"/>
          </a:xfrm>
          <a:prstGeom prst="rect">
            <a:avLst/>
          </a:prstGeom>
          <a:noFill/>
        </p:spPr>
        <p:txBody>
          <a:bodyPr wrap="none" lIns="91296" tIns="45702" rIns="91296" bIns="45702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2832"/>
            <a:r>
              <a:rPr lang="en-US" sz="8800" b="1" dirty="0" err="1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8800" b="1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8800" b="1" dirty="0">
              <a:ln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3755" y="187296"/>
            <a:ext cx="5522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2021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3600" y="771932"/>
            <a:ext cx="1039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300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文本框 4"/>
          <p:cNvSpPr txBox="1"/>
          <p:nvPr/>
        </p:nvSpPr>
        <p:spPr>
          <a:xfrm>
            <a:off x="1472430" y="1396124"/>
            <a:ext cx="9411427" cy="1311445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pPr algn="ctr" defTabSz="914060">
              <a:lnSpc>
                <a:spcPct val="150000"/>
              </a:lnSpc>
              <a:spcBef>
                <a:spcPct val="50000"/>
              </a:spcBef>
            </a:pPr>
            <a:r>
              <a:rPr lang="en-US" altLang="zh-CN" sz="60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Em</a:t>
            </a:r>
            <a:r>
              <a:rPr lang="en-US" altLang="zh-CN" sz="6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hãy</a:t>
            </a:r>
            <a:r>
              <a:rPr lang="en-US" altLang="zh-CN" sz="6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vẽ</a:t>
            </a:r>
            <a:r>
              <a:rPr lang="en-US" altLang="zh-CN" sz="6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 </a:t>
            </a:r>
            <a:r>
              <a:rPr lang="en-US" altLang="zh-CN" sz="60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đoạn</a:t>
            </a:r>
            <a:r>
              <a:rPr lang="en-US" altLang="zh-CN" sz="6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thẳng</a:t>
            </a:r>
            <a:r>
              <a:rPr lang="en-US" altLang="zh-CN" sz="6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AB.</a:t>
            </a:r>
            <a:endParaRPr lang="zh-CN" altLang="en-US" sz="60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xmlns="" id="{7E2403AC-CC38-4CEB-98A2-22560D8A7A79}"/>
              </a:ext>
            </a:extLst>
          </p:cNvPr>
          <p:cNvCxnSpPr>
            <a:cxnSpLocks/>
          </p:cNvCxnSpPr>
          <p:nvPr/>
        </p:nvCxnSpPr>
        <p:spPr>
          <a:xfrm>
            <a:off x="3261266" y="3776824"/>
            <a:ext cx="509585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xmlns="" id="{D26F1B9D-BEAD-4F26-A03D-B1522D5F6E24}"/>
              </a:ext>
            </a:extLst>
          </p:cNvPr>
          <p:cNvCxnSpPr>
            <a:cxnSpLocks/>
          </p:cNvCxnSpPr>
          <p:nvPr/>
        </p:nvCxnSpPr>
        <p:spPr>
          <a:xfrm>
            <a:off x="3261266" y="3625491"/>
            <a:ext cx="0" cy="3026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xmlns="" id="{6E7D1BD8-6D0C-4022-A392-8FFC7C8B4122}"/>
              </a:ext>
            </a:extLst>
          </p:cNvPr>
          <p:cNvCxnSpPr>
            <a:cxnSpLocks/>
          </p:cNvCxnSpPr>
          <p:nvPr/>
        </p:nvCxnSpPr>
        <p:spPr>
          <a:xfrm>
            <a:off x="8357120" y="3651187"/>
            <a:ext cx="0" cy="3026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A065396D-B2B4-4176-B4E3-64EABC34044D}"/>
              </a:ext>
            </a:extLst>
          </p:cNvPr>
          <p:cNvSpPr txBox="1"/>
          <p:nvPr/>
        </p:nvSpPr>
        <p:spPr>
          <a:xfrm>
            <a:off x="2960542" y="2916328"/>
            <a:ext cx="6014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165E9042-53B2-4689-BC63-BAB7FCDE221F}"/>
              </a:ext>
            </a:extLst>
          </p:cNvPr>
          <p:cNvSpPr txBox="1"/>
          <p:nvPr/>
        </p:nvSpPr>
        <p:spPr>
          <a:xfrm>
            <a:off x="8060626" y="2954161"/>
            <a:ext cx="56938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9107" y="206150"/>
            <a:ext cx="5522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2021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8379" y="960467"/>
            <a:ext cx="1039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5047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9" grpId="0"/>
      <p:bldP spid="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8">
            <a:extLst>
              <a:ext uri="{FF2B5EF4-FFF2-40B4-BE49-F238E27FC236}">
                <a16:creationId xmlns:a16="http://schemas.microsoft.com/office/drawing/2014/main" xmlns="" id="{E23C76AE-8A02-4E84-88C2-9DBD5F07F02B}"/>
              </a:ext>
            </a:extLst>
          </p:cNvPr>
          <p:cNvSpPr/>
          <p:nvPr/>
        </p:nvSpPr>
        <p:spPr>
          <a:xfrm>
            <a:off x="1222000" y="2049692"/>
            <a:ext cx="10118035" cy="12191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060">
              <a:lnSpc>
                <a:spcPct val="150000"/>
              </a:lnSpc>
              <a:spcBef>
                <a:spcPct val="50000"/>
              </a:spcBef>
            </a:pPr>
            <a:r>
              <a:rPr lang="en-US" altLang="zh-CN" sz="60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Em</a:t>
            </a:r>
            <a:r>
              <a:rPr lang="en-US" altLang="zh-CN" sz="6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hãy</a:t>
            </a:r>
            <a:r>
              <a:rPr lang="en-US" altLang="zh-CN" sz="6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vẽ</a:t>
            </a:r>
            <a:r>
              <a:rPr lang="en-US" altLang="zh-CN" sz="6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 đ</a:t>
            </a:r>
            <a:r>
              <a:rPr lang="vi-VN" altLang="zh-CN" sz="6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ư</a:t>
            </a:r>
            <a:r>
              <a:rPr lang="en-US" altLang="zh-CN" sz="60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ờng</a:t>
            </a:r>
            <a:r>
              <a:rPr lang="en-US" altLang="zh-CN" sz="6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60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thẳng</a:t>
            </a:r>
            <a:r>
              <a:rPr lang="en-US" altLang="zh-CN" sz="6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CD. </a:t>
            </a:r>
            <a:endParaRPr lang="zh-CN" altLang="en-US" sz="60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xmlns="" id="{6C9D2BFC-658B-4F02-8C73-1BFF94CD2376}"/>
              </a:ext>
            </a:extLst>
          </p:cNvPr>
          <p:cNvCxnSpPr/>
          <p:nvPr/>
        </p:nvCxnSpPr>
        <p:spPr>
          <a:xfrm>
            <a:off x="2353832" y="4475376"/>
            <a:ext cx="71164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xmlns="" id="{9C604B9E-6667-4ABB-90A9-85DC8F9AB50E}"/>
              </a:ext>
            </a:extLst>
          </p:cNvPr>
          <p:cNvCxnSpPr>
            <a:cxnSpLocks/>
          </p:cNvCxnSpPr>
          <p:nvPr/>
        </p:nvCxnSpPr>
        <p:spPr>
          <a:xfrm>
            <a:off x="8451610" y="4305189"/>
            <a:ext cx="0" cy="3026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xmlns="" id="{9FF5D36E-C09A-4A3F-914E-5FD7A0D5A02B}"/>
              </a:ext>
            </a:extLst>
          </p:cNvPr>
          <p:cNvCxnSpPr>
            <a:cxnSpLocks/>
          </p:cNvCxnSpPr>
          <p:nvPr/>
        </p:nvCxnSpPr>
        <p:spPr>
          <a:xfrm>
            <a:off x="3463275" y="4295762"/>
            <a:ext cx="0" cy="3026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F1723224-CF55-4CAA-9D9B-1EAB70C74C81}"/>
              </a:ext>
            </a:extLst>
          </p:cNvPr>
          <p:cNvSpPr txBox="1"/>
          <p:nvPr/>
        </p:nvSpPr>
        <p:spPr>
          <a:xfrm>
            <a:off x="3219112" y="3470249"/>
            <a:ext cx="6014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BC33849A-D403-4AD6-97D1-7A950708BB1D}"/>
              </a:ext>
            </a:extLst>
          </p:cNvPr>
          <p:cNvSpPr txBox="1"/>
          <p:nvPr/>
        </p:nvSpPr>
        <p:spPr>
          <a:xfrm>
            <a:off x="8169740" y="3476702"/>
            <a:ext cx="6014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73755" y="187296"/>
            <a:ext cx="5522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2021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3600" y="771932"/>
            <a:ext cx="1039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384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C1C8CED-C2BB-4938-8E58-E7108031D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7448" y="0"/>
            <a:ext cx="9807878" cy="67751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4B856ED-2BE3-4CEE-A121-4E12809BE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7862" y="564899"/>
            <a:ext cx="9469677" cy="60922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BBC02E4-3B0D-4895-A6E0-835CA40DD6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1976"/>
            <a:ext cx="12385894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8833908-3872-4F0B-AF80-A83045F3F0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01548"/>
            <a:ext cx="3741972" cy="6188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6571" y="4257878"/>
            <a:ext cx="120962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solidFill>
                  <a:srgbClr val="FFFF00"/>
                </a:solidFill>
              </a:rPr>
              <a:t>Đây là cây cầu bắc ngang sông Hồng ở thủ đô Hà Nội.</a:t>
            </a:r>
          </a:p>
          <a:p>
            <a:r>
              <a:rPr lang="vi-VN" sz="3200" b="1" dirty="0" smtClean="0">
                <a:solidFill>
                  <a:srgbClr val="FFFF00"/>
                </a:solidFill>
              </a:rPr>
              <a:t>-Được xây dựng cách đây hơn 100 năm, thời đó cây cầu Long Biên là cây cầu dài thứ hai trên thế giới.</a:t>
            </a:r>
          </a:p>
          <a:p>
            <a:r>
              <a:rPr lang="vi-VN" sz="3200" b="1" dirty="0" smtClean="0">
                <a:solidFill>
                  <a:srgbClr val="FFFF00"/>
                </a:solidFill>
              </a:rPr>
              <a:t>-Cho đến nay, cây cầu vẫn nổi tiếng đẹp </a:t>
            </a:r>
            <a:r>
              <a:rPr lang="en-US" sz="3200" b="1" dirty="0" smtClean="0">
                <a:solidFill>
                  <a:srgbClr val="FFFF00"/>
                </a:solidFill>
              </a:rPr>
              <a:t>.V</a:t>
            </a:r>
            <a:r>
              <a:rPr lang="vi-VN" sz="3200" b="1" dirty="0" smtClean="0">
                <a:solidFill>
                  <a:srgbClr val="FFFF00"/>
                </a:solidFill>
              </a:rPr>
              <a:t>ì các chi tiết sắt được tạo thành những đường gấp khúc hài hòa</a:t>
            </a:r>
            <a:r>
              <a:rPr lang="vi-VN" sz="1800" b="1" dirty="0" smtClean="0">
                <a:solidFill>
                  <a:srgbClr val="FFFF00"/>
                </a:solidFill>
              </a:rPr>
              <a:t>.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3755" y="0"/>
            <a:ext cx="5522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2021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4173" y="413714"/>
            <a:ext cx="1039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80252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ông có mô tả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247534" y="-1861795"/>
            <a:ext cx="5590095" cy="115761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64328" y="0"/>
            <a:ext cx="5522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2021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3027" y="451421"/>
            <a:ext cx="1039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xmlns="" id="{E23C76AE-8A02-4E84-88C2-9DBD5F07F02B}"/>
              </a:ext>
            </a:extLst>
          </p:cNvPr>
          <p:cNvSpPr/>
          <p:nvPr/>
        </p:nvSpPr>
        <p:spPr>
          <a:xfrm>
            <a:off x="2187020" y="1132910"/>
            <a:ext cx="7447174" cy="492443"/>
          </a:xfrm>
          <a:prstGeom prst="rect">
            <a:avLst/>
          </a:prstGeom>
          <a:ln w="3175">
            <a:solidFill>
              <a:schemeClr val="bg1"/>
            </a:solidFill>
          </a:ln>
        </p:spPr>
        <p:txBody>
          <a:bodyPr wrap="square" lIns="0" tIns="0" rIns="0" bIns="0">
            <a:spAutoFit/>
          </a:bodyPr>
          <a:lstStyle/>
          <a:p>
            <a:pPr algn="ctr" defTabSz="914037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ĐƯỜNG GẤP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KHÚC, HÌNH TỨ GIÁC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614;p3" descr="Screen Clipping"/>
          <p:cNvPicPr preferRelativeResize="0"/>
          <p:nvPr/>
        </p:nvPicPr>
        <p:blipFill rotWithShape="1">
          <a:blip r:embed="rId2">
            <a:alphaModFix/>
          </a:blip>
          <a:srcRect t="2487"/>
          <a:stretch/>
        </p:blipFill>
        <p:spPr>
          <a:xfrm>
            <a:off x="1195251" y="1838498"/>
            <a:ext cx="9754961" cy="41152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229908" y="0"/>
            <a:ext cx="5425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2023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0267" y="498366"/>
            <a:ext cx="1032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07003" y="107007"/>
            <a:ext cx="1322962" cy="110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06908" y="12972"/>
            <a:ext cx="1498063" cy="147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5136204"/>
            <a:ext cx="1556426" cy="172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247" y="5077837"/>
            <a:ext cx="1413753" cy="17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Google Shape;2603;p1"/>
          <p:cNvSpPr txBox="1"/>
          <p:nvPr/>
        </p:nvSpPr>
        <p:spPr>
          <a:xfrm>
            <a:off x="2129632" y="1033917"/>
            <a:ext cx="788856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latin typeface="Times New Roman" pitchFamily="18" charset="0"/>
                <a:ea typeface="Cookie"/>
                <a:cs typeface="Times New Roman" pitchFamily="18" charset="0"/>
                <a:sym typeface="Cookie"/>
              </a:rPr>
              <a:t>PHÉP </a:t>
            </a:r>
            <a:r>
              <a:rPr lang="en-US" sz="2800" b="1" i="0" u="none" strike="noStrike" cap="none" dirty="0">
                <a:latin typeface="Times New Roman" pitchFamily="18" charset="0"/>
                <a:ea typeface="Cookie"/>
                <a:cs typeface="Times New Roman" pitchFamily="18" charset="0"/>
                <a:sym typeface="Cookie"/>
              </a:rPr>
              <a:t>TRỪ (CÓ NHỚ) TRONG PHẠM VI 1000</a:t>
            </a:r>
            <a:endParaRPr sz="2800" b="1" i="0" u="none" strike="noStrike" cap="none">
              <a:latin typeface="Times New Roman" pitchFamily="18" charset="0"/>
              <a:ea typeface="Cookie"/>
              <a:cs typeface="Times New Roman" pitchFamily="18" charset="0"/>
              <a:sym typeface="Cookie"/>
            </a:endParaRPr>
          </a:p>
        </p:txBody>
      </p:sp>
      <p:sp>
        <p:nvSpPr>
          <p:cNvPr id="23" name="Google Shape;2620;p4"/>
          <p:cNvSpPr txBox="1"/>
          <p:nvPr/>
        </p:nvSpPr>
        <p:spPr>
          <a:xfrm>
            <a:off x="4051127" y="6027003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3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24" name="Google Shape;2621;p4"/>
          <p:cNvSpPr txBox="1"/>
          <p:nvPr/>
        </p:nvSpPr>
        <p:spPr>
          <a:xfrm>
            <a:off x="4410718" y="6027003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8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25" name="Google Shape;2622;p4"/>
          <p:cNvSpPr txBox="1"/>
          <p:nvPr/>
        </p:nvSpPr>
        <p:spPr>
          <a:xfrm>
            <a:off x="4756883" y="6027003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6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26" name="Google Shape;2623;p4"/>
          <p:cNvSpPr txBox="1"/>
          <p:nvPr/>
        </p:nvSpPr>
        <p:spPr>
          <a:xfrm>
            <a:off x="5186056" y="6027003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-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27" name="Google Shape;2624;p4"/>
          <p:cNvSpPr txBox="1"/>
          <p:nvPr/>
        </p:nvSpPr>
        <p:spPr>
          <a:xfrm>
            <a:off x="5644897" y="6027003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1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28" name="Google Shape;2625;p4"/>
          <p:cNvSpPr txBox="1"/>
          <p:nvPr/>
        </p:nvSpPr>
        <p:spPr>
          <a:xfrm>
            <a:off x="5977274" y="6027003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3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29" name="Google Shape;2626;p4"/>
          <p:cNvSpPr txBox="1"/>
          <p:nvPr/>
        </p:nvSpPr>
        <p:spPr>
          <a:xfrm>
            <a:off x="6359362" y="6027003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9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pic>
        <p:nvPicPr>
          <p:cNvPr id="17" name="Content Placeholder 2"/>
          <p:cNvPicPr>
            <a:picLocks noGrp="1" noChangeAspect="1"/>
          </p:cNvPicPr>
          <p:nvPr>
            <p:ph sz="half" idx="4294967295"/>
          </p:nvPr>
        </p:nvPicPr>
        <p:blipFill>
          <a:blip r:embed="rId5"/>
          <a:stretch>
            <a:fillRect/>
          </a:stretch>
        </p:blipFill>
        <p:spPr>
          <a:xfrm>
            <a:off x="0" y="761283"/>
            <a:ext cx="2412460" cy="12037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30272DDC-9F8E-44EC-9F75-C3C9B9D64251}"/>
              </a:ext>
            </a:extLst>
          </p:cNvPr>
          <p:cNvSpPr txBox="1"/>
          <p:nvPr/>
        </p:nvSpPr>
        <p:spPr>
          <a:xfrm>
            <a:off x="518303" y="4435296"/>
            <a:ext cx="258275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百变马丁" panose="02010601030101010101" pitchFamily="2" charset="-122"/>
              <a:ea typeface="百变马丁" panose="02010601030101010101" pitchFamily="2" charset="-122"/>
              <a:cs typeface="+mn-cs"/>
            </a:endParaRPr>
          </a:p>
        </p:txBody>
      </p:sp>
      <p:sp>
        <p:nvSpPr>
          <p:cNvPr id="21" name="矩形 8">
            <a:extLst>
              <a:ext uri="{FF2B5EF4-FFF2-40B4-BE49-F238E27FC236}">
                <a16:creationId xmlns:a16="http://schemas.microsoft.com/office/drawing/2014/main" xmlns="" id="{E23C76AE-8A02-4E84-88C2-9DBD5F07F02B}"/>
              </a:ext>
            </a:extLst>
          </p:cNvPr>
          <p:cNvSpPr/>
          <p:nvPr/>
        </p:nvSpPr>
        <p:spPr>
          <a:xfrm>
            <a:off x="2205873" y="1010362"/>
            <a:ext cx="7447174" cy="492443"/>
          </a:xfrm>
          <a:prstGeom prst="rect">
            <a:avLst/>
          </a:prstGeom>
          <a:ln w="3175">
            <a:solidFill>
              <a:schemeClr val="bg1"/>
            </a:solidFill>
          </a:ln>
        </p:spPr>
        <p:txBody>
          <a:bodyPr wrap="square" lIns="0" tIns="0" rIns="0" bIns="0">
            <a:spAutoFit/>
          </a:bodyPr>
          <a:lstStyle/>
          <a:p>
            <a:pPr algn="ctr" defTabSz="914037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ĐƯỜNG GẤP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KHÚC, HÌNH TỨ GIÁC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6733" y="6221690"/>
            <a:ext cx="10031508" cy="636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2,3,4 ..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2229" y="149588"/>
            <a:ext cx="5522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2021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42" y="526835"/>
            <a:ext cx="1039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14">
            <a:extLst>
              <a:ext uri="{FF2B5EF4-FFF2-40B4-BE49-F238E27FC236}">
                <a16:creationId xmlns:a16="http://schemas.microsoft.com/office/drawing/2014/main" xmlns="" id="{3DD4CD97-29CD-471E-9AB8-886094331519}"/>
              </a:ext>
            </a:extLst>
          </p:cNvPr>
          <p:cNvCxnSpPr>
            <a:cxnSpLocks/>
          </p:cNvCxnSpPr>
          <p:nvPr/>
        </p:nvCxnSpPr>
        <p:spPr>
          <a:xfrm>
            <a:off x="3978112" y="2752628"/>
            <a:ext cx="1987842" cy="858241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7">
            <a:extLst>
              <a:ext uri="{FF2B5EF4-FFF2-40B4-BE49-F238E27FC236}">
                <a16:creationId xmlns:a16="http://schemas.microsoft.com/office/drawing/2014/main" xmlns="" id="{C9D39D1E-49D4-446E-B263-F5A73BD60B53}"/>
              </a:ext>
            </a:extLst>
          </p:cNvPr>
          <p:cNvCxnSpPr/>
          <p:nvPr/>
        </p:nvCxnSpPr>
        <p:spPr>
          <a:xfrm rot="10800000" flipV="1">
            <a:off x="5957739" y="3082565"/>
            <a:ext cx="1555424" cy="518477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7">
            <a:extLst>
              <a:ext uri="{FF2B5EF4-FFF2-40B4-BE49-F238E27FC236}">
                <a16:creationId xmlns:a16="http://schemas.microsoft.com/office/drawing/2014/main" xmlns="" id="{C9D39D1E-49D4-446E-B263-F5A73BD60B53}"/>
              </a:ext>
            </a:extLst>
          </p:cNvPr>
          <p:cNvCxnSpPr/>
          <p:nvPr/>
        </p:nvCxnSpPr>
        <p:spPr>
          <a:xfrm rot="10800000" flipV="1">
            <a:off x="2799762" y="2762050"/>
            <a:ext cx="1187777" cy="725865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865747" y="2978872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2cm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79823" y="3065282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3cm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22274" y="283118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5cm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48932" y="3478492"/>
            <a:ext cx="39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10001" y="2377127"/>
            <a:ext cx="39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28909" y="3679596"/>
            <a:ext cx="39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38769" y="3124985"/>
            <a:ext cx="39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88675" y="3836709"/>
            <a:ext cx="4213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MNPQ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13262" y="4356754"/>
            <a:ext cx="7663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MNPQ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thẳng:MN,NP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PQ.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33688" y="4848520"/>
            <a:ext cx="7663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MNPQ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thẳng:MN,NP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PQ: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72967" y="5707930"/>
            <a:ext cx="275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2cm + 5cm + 3cm =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矩形 8">
            <a:extLst>
              <a:ext uri="{FF2B5EF4-FFF2-40B4-BE49-F238E27FC236}">
                <a16:creationId xmlns:a16="http://schemas.microsoft.com/office/drawing/2014/main" xmlns="" id="{E23C76AE-8A02-4E84-88C2-9DBD5F07F02B}"/>
              </a:ext>
            </a:extLst>
          </p:cNvPr>
          <p:cNvSpPr/>
          <p:nvPr/>
        </p:nvSpPr>
        <p:spPr>
          <a:xfrm>
            <a:off x="2083324" y="1945187"/>
            <a:ext cx="7165942" cy="430887"/>
          </a:xfrm>
          <a:prstGeom prst="rect">
            <a:avLst/>
          </a:prstGeom>
          <a:ln w="3175">
            <a:solidFill>
              <a:schemeClr val="bg1"/>
            </a:solidFill>
          </a:ln>
        </p:spPr>
        <p:txBody>
          <a:bodyPr wrap="square" lIns="0" tIns="0" rIns="0" bIns="0">
            <a:spAutoFit/>
          </a:bodyPr>
          <a:lstStyle/>
          <a:p>
            <a:pPr algn="ctr" defTabSz="914037">
              <a:spcBef>
                <a:spcPct val="50000"/>
              </a:spcBef>
            </a:pPr>
            <a:r>
              <a:rPr lang="en-US" altLang="zh-CN" sz="2800" b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a.Đường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gấp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khúc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dài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đường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gấp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khúc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79251" y="1470583"/>
            <a:ext cx="171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DD2BC4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D2BC4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2400" b="1" dirty="0">
              <a:solidFill>
                <a:srgbClr val="DD2BC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47036" y="5693791"/>
            <a:ext cx="952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10cm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902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0">
        <p14:rippl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/>
      <p:bldP spid="26" grpId="0"/>
      <p:bldP spid="27" grpId="0"/>
      <p:bldP spid="28" grpId="0"/>
      <p:bldP spid="32" grpId="0"/>
      <p:bldP spid="33" grpId="0"/>
      <p:bldP spid="35" grpId="0"/>
      <p:bldP spid="36" grpId="0"/>
      <p:bldP spid="37" grpId="0"/>
      <p:bldP spid="38" grpId="0"/>
      <p:bldP spid="39" grpId="0"/>
      <p:bldP spid="40" grpId="0" animBg="1"/>
      <p:bldP spid="2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2229" y="149588"/>
            <a:ext cx="5522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2021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42902" y="526835"/>
            <a:ext cx="1039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xmlns="" id="{E23C76AE-8A02-4E84-88C2-9DBD5F07F02B}"/>
              </a:ext>
            </a:extLst>
          </p:cNvPr>
          <p:cNvSpPr/>
          <p:nvPr/>
        </p:nvSpPr>
        <p:spPr>
          <a:xfrm>
            <a:off x="2205873" y="1010362"/>
            <a:ext cx="7447174" cy="492443"/>
          </a:xfrm>
          <a:prstGeom prst="rect">
            <a:avLst/>
          </a:prstGeom>
          <a:ln w="3175">
            <a:solidFill>
              <a:schemeClr val="bg1"/>
            </a:solidFill>
          </a:ln>
        </p:spPr>
        <p:txBody>
          <a:bodyPr wrap="square" lIns="0" tIns="0" rIns="0" bIns="0">
            <a:spAutoFit/>
          </a:bodyPr>
          <a:lstStyle/>
          <a:p>
            <a:pPr algn="ctr" defTabSz="914037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ĐƯỜNG GẤP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KHÚC, HÌNH TỨ GIÁC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050" name="Picture 2" descr="Không có mô tả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685880" y="131973"/>
            <a:ext cx="4487163" cy="8257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6">
            <a:extLst>
              <a:ext uri="{FF2B5EF4-FFF2-40B4-BE49-F238E27FC236}">
                <a16:creationId xmlns:a16="http://schemas.microsoft.com/office/drawing/2014/main" xmlns="" id="{8BD391CF-5B99-4087-8C9F-79A446A27CB5}"/>
              </a:ext>
            </a:extLst>
          </p:cNvPr>
          <p:cNvCxnSpPr/>
          <p:nvPr/>
        </p:nvCxnSpPr>
        <p:spPr>
          <a:xfrm flipV="1">
            <a:off x="1322576" y="4084265"/>
            <a:ext cx="990600" cy="1147762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0A9BD4B-3A98-423C-AAD9-683D5284B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099" y="5198484"/>
            <a:ext cx="488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xmlns="" id="{3C7DC0BD-2DBB-41D2-AF39-5970E283E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816" y="3614628"/>
            <a:ext cx="488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7">
            <a:extLst>
              <a:ext uri="{FF2B5EF4-FFF2-40B4-BE49-F238E27FC236}">
                <a16:creationId xmlns:a16="http://schemas.microsoft.com/office/drawing/2014/main" xmlns="" id="{C9D39D1E-49D4-446E-B263-F5A73BD60B53}"/>
              </a:ext>
            </a:extLst>
          </p:cNvPr>
          <p:cNvCxnSpPr/>
          <p:nvPr/>
        </p:nvCxnSpPr>
        <p:spPr>
          <a:xfrm flipV="1">
            <a:off x="8452776" y="3668163"/>
            <a:ext cx="1743959" cy="9426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12">
            <a:extLst>
              <a:ext uri="{FF2B5EF4-FFF2-40B4-BE49-F238E27FC236}">
                <a16:creationId xmlns:a16="http://schemas.microsoft.com/office/drawing/2014/main" xmlns="" id="{3A53492A-6742-45EA-A5A1-B5561DDF1213}"/>
              </a:ext>
            </a:extLst>
          </p:cNvPr>
          <p:cNvCxnSpPr>
            <a:cxnSpLocks/>
          </p:cNvCxnSpPr>
          <p:nvPr/>
        </p:nvCxnSpPr>
        <p:spPr>
          <a:xfrm rot="16200000" flipH="1">
            <a:off x="9410309" y="4457601"/>
            <a:ext cx="1612473" cy="35795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14">
            <a:extLst>
              <a:ext uri="{FF2B5EF4-FFF2-40B4-BE49-F238E27FC236}">
                <a16:creationId xmlns:a16="http://schemas.microsoft.com/office/drawing/2014/main" xmlns="" id="{3DD4CD97-29CD-471E-9AB8-886094331519}"/>
              </a:ext>
            </a:extLst>
          </p:cNvPr>
          <p:cNvCxnSpPr>
            <a:cxnSpLocks/>
          </p:cNvCxnSpPr>
          <p:nvPr/>
        </p:nvCxnSpPr>
        <p:spPr>
          <a:xfrm flipV="1">
            <a:off x="8133856" y="5291565"/>
            <a:ext cx="2100963" cy="27878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17">
            <a:extLst>
              <a:ext uri="{FF2B5EF4-FFF2-40B4-BE49-F238E27FC236}">
                <a16:creationId xmlns:a16="http://schemas.microsoft.com/office/drawing/2014/main" xmlns="" id="{A49A1E96-5298-487D-A6AA-8B24A60BE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5372" y="5282242"/>
            <a:ext cx="488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5" name="TextBox 17">
            <a:extLst>
              <a:ext uri="{FF2B5EF4-FFF2-40B4-BE49-F238E27FC236}">
                <a16:creationId xmlns:a16="http://schemas.microsoft.com/office/drawing/2014/main" xmlns="" id="{A52D25F8-570D-448E-B73F-5A8AAC03C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7841" y="3164938"/>
            <a:ext cx="488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26" name="TextBox 17">
            <a:extLst>
              <a:ext uri="{FF2B5EF4-FFF2-40B4-BE49-F238E27FC236}">
                <a16:creationId xmlns:a16="http://schemas.microsoft.com/office/drawing/2014/main" xmlns="" id="{EA6B9B84-FE62-41DC-A3CE-6D49D932F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1043" y="5243398"/>
            <a:ext cx="488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xmlns="" id="{09B59A8B-D4C4-4DF7-ABF6-F715D2C1BA15}"/>
              </a:ext>
            </a:extLst>
          </p:cNvPr>
          <p:cNvSpPr txBox="1"/>
          <p:nvPr/>
        </p:nvSpPr>
        <p:spPr>
          <a:xfrm>
            <a:off x="538199" y="5731604"/>
            <a:ext cx="3993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xmlns="" id="{885F6978-0310-41AA-9418-0233434D5049}"/>
              </a:ext>
            </a:extLst>
          </p:cNvPr>
          <p:cNvSpPr txBox="1"/>
          <p:nvPr/>
        </p:nvSpPr>
        <p:spPr>
          <a:xfrm>
            <a:off x="6997299" y="5688686"/>
            <a:ext cx="418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17">
            <a:extLst>
              <a:ext uri="{FF2B5EF4-FFF2-40B4-BE49-F238E27FC236}">
                <a16:creationId xmlns:a16="http://schemas.microsoft.com/office/drawing/2014/main" xmlns="" id="{A849FD32-23CD-41EE-BA34-0FAEDDE27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3486" y="3235112"/>
            <a:ext cx="488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cxnSp>
        <p:nvCxnSpPr>
          <p:cNvPr id="32" name="Straight Connector 7">
            <a:extLst>
              <a:ext uri="{FF2B5EF4-FFF2-40B4-BE49-F238E27FC236}">
                <a16:creationId xmlns:a16="http://schemas.microsoft.com/office/drawing/2014/main" xmlns="" id="{C9D39D1E-49D4-446E-B263-F5A73BD60B53}"/>
              </a:ext>
            </a:extLst>
          </p:cNvPr>
          <p:cNvCxnSpPr/>
          <p:nvPr/>
        </p:nvCxnSpPr>
        <p:spPr>
          <a:xfrm rot="10800000">
            <a:off x="2309566" y="4093279"/>
            <a:ext cx="1013388" cy="888473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294839" y="4454676"/>
            <a:ext cx="320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4521" y="2887668"/>
            <a:ext cx="480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167643" y="187296"/>
            <a:ext cx="5522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2021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29782" y="771932"/>
            <a:ext cx="1039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70960" y="2939572"/>
            <a:ext cx="6806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矩形 8">
            <a:extLst>
              <a:ext uri="{FF2B5EF4-FFF2-40B4-BE49-F238E27FC236}">
                <a16:creationId xmlns:a16="http://schemas.microsoft.com/office/drawing/2014/main" xmlns="" id="{E23C76AE-8A02-4E84-88C2-9DBD5F07F02B}"/>
              </a:ext>
            </a:extLst>
          </p:cNvPr>
          <p:cNvSpPr/>
          <p:nvPr/>
        </p:nvSpPr>
        <p:spPr>
          <a:xfrm>
            <a:off x="2196447" y="1321447"/>
            <a:ext cx="7447174" cy="492443"/>
          </a:xfrm>
          <a:prstGeom prst="rect">
            <a:avLst/>
          </a:prstGeom>
          <a:ln w="3175">
            <a:solidFill>
              <a:schemeClr val="bg1"/>
            </a:solidFill>
          </a:ln>
        </p:spPr>
        <p:txBody>
          <a:bodyPr wrap="square" lIns="0" tIns="0" rIns="0" bIns="0">
            <a:spAutoFit/>
          </a:bodyPr>
          <a:lstStyle/>
          <a:p>
            <a:pPr algn="ctr" defTabSz="914037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ĐƯỜNG GẤP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KHÚC, HÌNH TỨ GIÁC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9653" y="2082187"/>
            <a:ext cx="21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DD2BC4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DD2BC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DD2BC4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800" b="1" dirty="0">
              <a:solidFill>
                <a:srgbClr val="DD2BC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6945" y="3536414"/>
            <a:ext cx="484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60964" y="3591499"/>
            <a:ext cx="539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2968474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87861">
        <p15:prstTrans prst="wind"/>
      </p:transition>
    </mc:Choice>
    <mc:Fallback>
      <p:transition spd="slow" advTm="878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4" grpId="0"/>
      <p:bldP spid="25" grpId="0"/>
      <p:bldP spid="26" grpId="0"/>
      <p:bldP spid="39" grpId="0"/>
      <p:bldP spid="40" grpId="0"/>
      <p:bldP spid="47" grpId="0"/>
      <p:bldP spid="42" grpId="0"/>
      <p:bldP spid="43" grpId="0"/>
      <p:bldP spid="51" grpId="0"/>
      <p:bldP spid="27" grpId="0"/>
      <p:bldP spid="28" grpId="0"/>
    </p:bldLst>
  </p:timing>
  <p:extLst mod="1">
    <p:ext uri="{3A86A75C-4F4B-4683-9AE1-C65F6400EC91}">
      <p14:laserTraceLst xmlns:p14="http://schemas.microsoft.com/office/powerpoint/2010/main" xmlns="">
        <p14:tracePtLst>
          <p14:tracePt t="7005" x="1014413" y="2282825"/>
          <p14:tracePt t="7011" x="1004888" y="2273300"/>
          <p14:tracePt t="7026" x="995363" y="2273300"/>
          <p14:tracePt t="7033" x="995363" y="2265363"/>
          <p14:tracePt t="7048" x="985838" y="2265363"/>
          <p14:tracePt t="7062" x="977900" y="2265363"/>
          <p14:tracePt t="7077" x="968375" y="2265363"/>
          <p14:tracePt t="7092" x="958850" y="2265363"/>
          <p14:tracePt t="7100" x="958850" y="2255838"/>
          <p14:tracePt t="7107" x="949325" y="2255838"/>
          <p14:tracePt t="7114" x="941388" y="2255838"/>
          <p14:tracePt t="7122" x="941388" y="2246313"/>
          <p14:tracePt t="7137" x="931863" y="2246313"/>
          <p14:tracePt t="7144" x="922338" y="2236788"/>
          <p14:tracePt t="7159" x="912813" y="2228850"/>
          <p14:tracePt t="7174" x="904875" y="2228850"/>
          <p14:tracePt t="7182" x="904875" y="2219325"/>
          <p14:tracePt t="7196" x="895350" y="2219325"/>
          <p14:tracePt t="7204" x="885825" y="2209800"/>
          <p14:tracePt t="7220" x="876300" y="2209800"/>
          <p14:tracePt t="7226" x="868363" y="2200275"/>
          <p14:tracePt t="7234" x="858838" y="2192338"/>
          <p14:tracePt t="7241" x="849313" y="2182813"/>
          <p14:tracePt t="7248" x="839788" y="2173288"/>
          <p14:tracePt t="7263" x="839788" y="2163763"/>
          <p14:tracePt t="7270" x="831850" y="2155825"/>
          <p14:tracePt t="7300" x="822325" y="2155825"/>
          <p14:tracePt t="7308" x="822325" y="2146300"/>
          <p14:tracePt t="7473" x="822325" y="2136775"/>
          <p14:tracePt t="7495" x="822325" y="2127250"/>
          <p14:tracePt t="7605" x="822325" y="2119313"/>
          <p14:tracePt t="7613" x="822325" y="2109788"/>
          <p14:tracePt t="7636" x="822325" y="2100263"/>
          <p14:tracePt t="7643" x="822325" y="2090738"/>
          <p14:tracePt t="7650" x="822325" y="2082800"/>
          <p14:tracePt t="7657" x="822325" y="2073275"/>
          <p14:tracePt t="7665" x="822325" y="2063750"/>
          <p14:tracePt t="7673" x="822325" y="2054225"/>
          <p14:tracePt t="7687" x="822325" y="2046288"/>
          <p14:tracePt t="7695" x="822325" y="2036763"/>
          <p14:tracePt t="7717" x="822325" y="2027238"/>
          <p14:tracePt t="7732" x="822325" y="2017713"/>
          <p14:tracePt t="8684" x="822325" y="2027238"/>
          <p14:tracePt t="8692" x="822325" y="2046288"/>
          <p14:tracePt t="8699" x="822325" y="2063750"/>
          <p14:tracePt t="8707" x="831850" y="2082800"/>
          <p14:tracePt t="8714" x="831850" y="2109788"/>
          <p14:tracePt t="8722" x="839788" y="2127250"/>
          <p14:tracePt t="8729" x="839788" y="2136775"/>
          <p14:tracePt t="8736" x="849313" y="2146300"/>
          <p14:tracePt t="8751" x="858838" y="2155825"/>
          <p14:tracePt t="8758" x="858838" y="2163763"/>
          <p14:tracePt t="8789" x="858838" y="2173288"/>
          <p14:tracePt t="8833" x="858838" y="2182813"/>
          <p14:tracePt t="8856" x="858838" y="2192338"/>
          <p14:tracePt t="8878" x="858838" y="2200275"/>
          <p14:tracePt t="8892" x="858838" y="2209800"/>
          <p14:tracePt t="8915" x="868363" y="2219325"/>
          <p14:tracePt t="8937" x="876300" y="2219325"/>
          <p14:tracePt t="8952" x="885825" y="2228850"/>
          <p14:tracePt t="8974" x="895350" y="2236788"/>
          <p14:tracePt t="8997" x="895350" y="2246313"/>
          <p14:tracePt t="9012" x="895350" y="2255838"/>
          <p14:tracePt t="9652" x="895350" y="2246313"/>
          <p14:tracePt t="9666" x="904875" y="2236788"/>
          <p14:tracePt t="9681" x="904875" y="2228850"/>
          <p14:tracePt t="9703" x="904875" y="2219325"/>
          <p14:tracePt t="9711" x="904875" y="2209800"/>
          <p14:tracePt t="9718" x="912813" y="2200275"/>
          <p14:tracePt t="9733" x="912813" y="2192338"/>
          <p14:tracePt t="9741" x="912813" y="2182813"/>
          <p14:tracePt t="9756" x="912813" y="2173288"/>
          <p14:tracePt t="9763" x="922338" y="2163763"/>
          <p14:tracePt t="9771" x="931863" y="2155825"/>
          <p14:tracePt t="9778" x="931863" y="2146300"/>
          <p14:tracePt t="9786" x="941388" y="2136775"/>
          <p14:tracePt t="9793" x="949325" y="2119313"/>
          <p14:tracePt t="9800" x="958850" y="2109788"/>
          <p14:tracePt t="9807" x="968375" y="2109788"/>
          <p14:tracePt t="9815" x="968375" y="2100263"/>
          <p14:tracePt t="9823" x="985838" y="2090738"/>
          <p14:tracePt t="9830" x="995363" y="2082800"/>
          <p14:tracePt t="9837" x="1004888" y="2063750"/>
          <p14:tracePt t="9845" x="1014413" y="2054225"/>
          <p14:tracePt t="9853" x="1031875" y="2046288"/>
          <p14:tracePt t="9860" x="1041400" y="2036763"/>
          <p14:tracePt t="9867" x="1050925" y="2017713"/>
          <p14:tracePt t="9875" x="1068388" y="2009775"/>
          <p14:tracePt t="9882" x="1095375" y="1990725"/>
          <p14:tracePt t="9889" x="1114425" y="1981200"/>
          <p14:tracePt t="9897" x="1160463" y="1944688"/>
          <p14:tracePt t="9904" x="1196975" y="1917700"/>
          <p14:tracePt t="9912" x="1223963" y="1898650"/>
          <p14:tracePt t="9919" x="1250950" y="1862138"/>
          <p14:tracePt t="9927" x="1277938" y="1835150"/>
          <p14:tracePt t="9936" x="1306513" y="1798638"/>
          <p14:tracePt t="9941" x="1343025" y="1771650"/>
          <p14:tracePt t="9949" x="1370013" y="1744663"/>
          <p14:tracePt t="9957" x="1387475" y="1708150"/>
          <p14:tracePt t="9963" x="1406525" y="1679575"/>
          <p14:tracePt t="9971" x="1443038" y="1662113"/>
          <p14:tracePt t="9979" x="1452563" y="1643063"/>
          <p14:tracePt t="9986" x="1470025" y="1616075"/>
          <p14:tracePt t="9994" x="1479550" y="1616075"/>
          <p14:tracePt t="10002" x="1497013" y="1598613"/>
          <p14:tracePt t="10008" x="1506538" y="1589088"/>
          <p14:tracePt t="10016" x="1506538" y="1579563"/>
          <p14:tracePt t="10023" x="1516063" y="1562100"/>
          <p14:tracePt t="10031" x="1525588" y="1552575"/>
          <p14:tracePt t="10039" x="1533525" y="1543050"/>
          <p14:tracePt t="10046" x="1552575" y="1533525"/>
          <p14:tracePt t="10053" x="1570038" y="1525588"/>
          <p14:tracePt t="10061" x="1589088" y="1506538"/>
          <p14:tracePt t="10069" x="1606550" y="1489075"/>
          <p14:tracePt t="10075" x="1652588" y="1470025"/>
          <p14:tracePt t="10083" x="1671638" y="1452563"/>
          <p14:tracePt t="10090" x="1717675" y="1416050"/>
          <p14:tracePt t="10097" x="1754188" y="1397000"/>
          <p14:tracePt t="10106" x="1781175" y="1360488"/>
          <p14:tracePt t="10113" x="1798638" y="1343025"/>
          <p14:tracePt t="10120" x="1808163" y="1323975"/>
          <p14:tracePt t="10127" x="1827213" y="1314450"/>
          <p14:tracePt t="10136" x="1835150" y="1296988"/>
          <p14:tracePt t="10142" x="1844675" y="1287463"/>
          <p14:tracePt t="10150" x="1844675" y="1277938"/>
          <p14:tracePt t="10157" x="1854200" y="1270000"/>
          <p14:tracePt t="10173" x="1863725" y="1260475"/>
          <p14:tracePt t="10202" x="1863725" y="1250950"/>
          <p14:tracePt t="10246" x="1863725" y="1241425"/>
          <p14:tracePt t="10314" x="1863725" y="1233488"/>
          <p14:tracePt t="10344" x="1863725" y="1223963"/>
          <p14:tracePt t="10358" x="1871663" y="1223963"/>
          <p14:tracePt t="10366" x="1871663" y="1214438"/>
          <p14:tracePt t="10381" x="1881188" y="1214438"/>
          <p14:tracePt t="10388" x="1881188" y="1204913"/>
          <p14:tracePt t="10395" x="1881188" y="1196975"/>
          <p14:tracePt t="10402" x="1881188" y="1187450"/>
          <p14:tracePt t="10419" x="1881188" y="1177925"/>
          <p14:tracePt t="10440" x="1881188" y="1168400"/>
          <p14:tracePt t="10462" x="1881188" y="1160463"/>
          <p14:tracePt t="10604" x="1881188" y="1150938"/>
          <p14:tracePt t="10626" x="1881188" y="1141413"/>
          <p14:tracePt t="10686" x="1881188" y="1131888"/>
          <p14:tracePt t="10826" x="1881188" y="1123950"/>
          <p14:tracePt t="10886" x="1881188" y="1114425"/>
          <p14:tracePt t="10909" x="1881188" y="1104900"/>
          <p14:tracePt t="10923" x="1881188" y="1095375"/>
          <p14:tracePt t="11772" x="1890713" y="1095375"/>
          <p14:tracePt t="11779" x="1900238" y="1095375"/>
          <p14:tracePt t="11787" x="1917700" y="1095375"/>
          <p14:tracePt t="11794" x="1927225" y="1095375"/>
          <p14:tracePt t="11804" x="1944688" y="1095375"/>
          <p14:tracePt t="11809" x="1963738" y="1095375"/>
          <p14:tracePt t="11817" x="1981200" y="1104900"/>
          <p14:tracePt t="11825" x="2000250" y="1114425"/>
          <p14:tracePt t="11831" x="2027238" y="1123950"/>
          <p14:tracePt t="11839" x="2046288" y="1141413"/>
          <p14:tracePt t="11846" x="2063750" y="1150938"/>
          <p14:tracePt t="11854" x="2082800" y="1168400"/>
          <p14:tracePt t="11861" x="2100263" y="1177925"/>
          <p14:tracePt t="11868" x="2109788" y="1187450"/>
          <p14:tracePt t="11876" x="2127250" y="1196975"/>
          <p14:tracePt t="11883" x="2136775" y="1204913"/>
          <p14:tracePt t="11890" x="2155825" y="1214438"/>
          <p14:tracePt t="11898" x="2163763" y="1223963"/>
          <p14:tracePt t="11906" x="2173288" y="1233488"/>
          <p14:tracePt t="11913" x="2182813" y="1233488"/>
          <p14:tracePt t="11921" x="2192338" y="1241425"/>
          <p14:tracePt t="11928" x="2200275" y="1250950"/>
          <p14:tracePt t="11936" x="2209800" y="1250950"/>
          <p14:tracePt t="11943" x="2219325" y="1260475"/>
          <p14:tracePt t="11951" x="2236788" y="1270000"/>
          <p14:tracePt t="11957" x="2246313" y="1277938"/>
          <p14:tracePt t="11965" x="2246313" y="1287463"/>
          <p14:tracePt t="11972" x="2255838" y="1287463"/>
          <p14:tracePt t="11980" x="2273300" y="1296988"/>
          <p14:tracePt t="11988" x="2282825" y="1296988"/>
          <p14:tracePt t="11994" x="2301875" y="1306513"/>
          <p14:tracePt t="12002" x="2319338" y="1314450"/>
          <p14:tracePt t="12010" x="2338388" y="1323975"/>
          <p14:tracePt t="12018" x="2355850" y="1323975"/>
          <p14:tracePt t="12024" x="2365375" y="1343025"/>
          <p14:tracePt t="12032" x="2382838" y="1360488"/>
          <p14:tracePt t="12039" x="2401888" y="1370013"/>
          <p14:tracePt t="12047" x="2419350" y="1379538"/>
          <p14:tracePt t="12055" x="2438400" y="1397000"/>
          <p14:tracePt t="12061" x="2457450" y="1406525"/>
          <p14:tracePt t="12069" x="2493963" y="1423988"/>
          <p14:tracePt t="12076" x="2511425" y="1443038"/>
          <p14:tracePt t="12085" x="2538413" y="1460500"/>
          <p14:tracePt t="12091" x="2574925" y="1497013"/>
          <p14:tracePt t="12098" x="2603500" y="1516063"/>
          <p14:tracePt t="12106" x="2630488" y="1533525"/>
          <p14:tracePt t="12114" x="2647950" y="1552575"/>
          <p14:tracePt t="12122" x="2676525" y="1579563"/>
          <p14:tracePt t="12128" x="2693988" y="1598613"/>
          <p14:tracePt t="12136" x="2713038" y="1606550"/>
          <p14:tracePt t="12143" x="2730500" y="1616075"/>
          <p14:tracePt t="12152" x="2749550" y="1625600"/>
          <p14:tracePt t="12158" x="2776538" y="1643063"/>
          <p14:tracePt t="12166" x="2794000" y="1662113"/>
          <p14:tracePt t="12173" x="2840038" y="1671638"/>
          <p14:tracePt t="12181" x="2867025" y="1698625"/>
          <p14:tracePt t="12188" x="2913063" y="1716088"/>
          <p14:tracePt t="12195" x="2959100" y="1735138"/>
          <p14:tracePt t="12204" x="2986088" y="1744663"/>
          <p14:tracePt t="12210" x="3032125" y="1771650"/>
          <p14:tracePt t="12218" x="3059113" y="1789113"/>
          <p14:tracePt t="12225" x="3095625" y="1808163"/>
          <p14:tracePt t="12232" x="3122613" y="1835150"/>
          <p14:tracePt t="12240" x="3159125" y="1854200"/>
          <p14:tracePt t="12247" x="3195638" y="1871663"/>
          <p14:tracePt t="12255" x="3232150" y="1890713"/>
          <p14:tracePt t="12263" x="3251200" y="1917700"/>
          <p14:tracePt t="12270" x="3278188" y="1927225"/>
          <p14:tracePt t="12277" x="3297238" y="1935163"/>
          <p14:tracePt t="12285" x="3306763" y="1944688"/>
          <p14:tracePt t="12292" x="3314700" y="1944688"/>
          <p14:tracePt t="12300" x="3324225" y="1944688"/>
          <p14:tracePt t="12307" x="3333750" y="1954213"/>
          <p14:tracePt t="12322" x="3333750" y="1963738"/>
          <p14:tracePt t="12329" x="3343275" y="1963738"/>
          <p14:tracePt t="12337" x="3360738" y="1973263"/>
          <p14:tracePt t="12344" x="3379788" y="1981200"/>
          <p14:tracePt t="12351" x="3416300" y="1990725"/>
          <p14:tracePt t="12359" x="3443288" y="2000250"/>
          <p14:tracePt t="12366" x="3470275" y="2009775"/>
          <p14:tracePt t="12374" x="3489325" y="2017713"/>
          <p14:tracePt t="12382" x="3516313" y="2017713"/>
          <p14:tracePt t="12389" x="3533775" y="2027238"/>
          <p14:tracePt t="12396" x="3552825" y="2027238"/>
          <p14:tracePt t="12405" x="3570288" y="2027238"/>
          <p14:tracePt t="12411" x="3589338" y="2027238"/>
          <p14:tracePt t="12418" x="3616325" y="2027238"/>
          <p14:tracePt t="12426" x="3652838" y="2046288"/>
          <p14:tracePt t="12435" x="3671888" y="2046288"/>
          <p14:tracePt t="12441" x="3689350" y="2046288"/>
          <p14:tracePt t="12456" x="3698875" y="2046288"/>
          <p14:tracePt t="12463" x="3708400" y="2046288"/>
          <p14:tracePt t="12478" x="3716338" y="2046288"/>
          <p14:tracePt t="12500" x="3725863" y="2046288"/>
          <p14:tracePt t="12515" x="3735388" y="2046288"/>
          <p14:tracePt t="12530" x="3744913" y="2046288"/>
          <p14:tracePt t="12538" x="3781425" y="2046288"/>
          <p14:tracePt t="12545" x="3808413" y="2046288"/>
          <p14:tracePt t="12552" x="3835400" y="2046288"/>
          <p14:tracePt t="12560" x="3881438" y="2046288"/>
          <p14:tracePt t="12568" x="3908425" y="2046288"/>
          <p14:tracePt t="12575" x="3935413" y="2046288"/>
          <p14:tracePt t="12582" x="3971925" y="2046288"/>
          <p14:tracePt t="12590" x="4008438" y="2046288"/>
          <p14:tracePt t="12597" x="4044950" y="2046288"/>
          <p14:tracePt t="12605" x="4073525" y="2036763"/>
          <p14:tracePt t="12612" x="4110038" y="2036763"/>
          <p14:tracePt t="12619" x="4119563" y="2036763"/>
          <p14:tracePt t="12627" x="4127500" y="2036763"/>
          <p14:tracePt t="12635" x="4137025" y="2036763"/>
          <p14:tracePt t="12641" x="4146550" y="2036763"/>
          <p14:tracePt t="12649" x="4192588" y="2036763"/>
          <p14:tracePt t="12657" x="4246563" y="2036763"/>
          <p14:tracePt t="12664" x="4329113" y="2036763"/>
          <p14:tracePt t="12672" x="4346575" y="2036763"/>
          <p14:tracePt t="12679" x="4365625" y="2036763"/>
          <p14:tracePt t="12687" x="4383088" y="2036763"/>
          <p14:tracePt t="12701" x="4392613" y="2036763"/>
          <p14:tracePt t="12709" x="4402138" y="2036763"/>
          <p14:tracePt t="12718" x="4411663" y="2036763"/>
          <p14:tracePt t="12731" x="4419600" y="2036763"/>
          <p14:tracePt t="12746" x="4429125" y="2036763"/>
          <p14:tracePt t="12761" x="4438650" y="2036763"/>
          <p14:tracePt t="13059" x="4438650" y="2046288"/>
          <p14:tracePt t="13074" x="4429125" y="2054225"/>
          <p14:tracePt t="13081" x="4419600" y="2054225"/>
          <p14:tracePt t="13096" x="4411663" y="2063750"/>
          <p14:tracePt t="13125" x="4402138" y="2063750"/>
          <p14:tracePt t="13155" x="4392613" y="2063750"/>
          <p14:tracePt t="13162" x="4392613" y="2073275"/>
          <p14:tracePt t="13177" x="4392613" y="2082800"/>
          <p14:tracePt t="13185" x="4383088" y="2082800"/>
          <p14:tracePt t="13192" x="4375150" y="2090738"/>
          <p14:tracePt t="13201" x="4356100" y="2100263"/>
          <p14:tracePt t="13207" x="4346575" y="2109788"/>
          <p14:tracePt t="13214" x="4338638" y="2119313"/>
          <p14:tracePt t="13222" x="4319588" y="2127250"/>
          <p14:tracePt t="13238" x="4310063" y="2127250"/>
          <p14:tracePt t="13244" x="4310063" y="2136775"/>
          <p14:tracePt t="13251" x="4302125" y="2146300"/>
          <p14:tracePt t="13268" x="4292600" y="2146300"/>
          <p14:tracePt t="13274" x="4292600" y="2155825"/>
          <p14:tracePt t="13289" x="4283075" y="2155825"/>
          <p14:tracePt t="23243" x="4273550" y="2155825"/>
          <p14:tracePt t="23250" x="4265613" y="2155825"/>
          <p14:tracePt t="23266" x="4256088" y="2155825"/>
          <p14:tracePt t="23273" x="4237038" y="2146300"/>
          <p14:tracePt t="23287" x="4219575" y="2146300"/>
          <p14:tracePt t="23289" x="4173538" y="2136775"/>
          <p14:tracePt t="23293" x="4119563" y="2136775"/>
          <p14:tracePt t="23302" x="4083050" y="2136775"/>
          <p14:tracePt t="23309" x="4008438" y="2136775"/>
          <p14:tracePt t="23317" x="3935413" y="2136775"/>
          <p14:tracePt t="23323" x="3808413" y="2146300"/>
          <p14:tracePt t="23331" x="3716338" y="2146300"/>
          <p14:tracePt t="23338" x="3616325" y="2155825"/>
          <p14:tracePt t="23347" x="3543300" y="2173288"/>
          <p14:tracePt t="23353" x="3433763" y="2173288"/>
          <p14:tracePt t="23361" x="3314700" y="2200275"/>
          <p14:tracePt t="23368" x="3168650" y="2209800"/>
          <p14:tracePt t="23375" x="2968625" y="2246313"/>
          <p14:tracePt t="23384" x="2786063" y="2273300"/>
          <p14:tracePt t="23390" x="2574925" y="2319338"/>
          <p14:tracePt t="23397" x="2319338" y="2374900"/>
          <p14:tracePt t="23405" x="2100263" y="2428875"/>
          <p14:tracePt t="23414" x="1881188" y="2474913"/>
          <p14:tracePt t="23420" x="1725613" y="2520950"/>
          <p14:tracePt t="23427" x="1562100" y="2565400"/>
          <p14:tracePt t="23435" x="1433513" y="2611438"/>
          <p14:tracePt t="23442" x="1296988" y="2657475"/>
          <p14:tracePt t="23450" x="1196975" y="2703513"/>
          <p14:tracePt t="23457" x="1068388" y="2740025"/>
          <p14:tracePt t="23464" x="949325" y="2784475"/>
          <p14:tracePt t="23472" x="839788" y="2830513"/>
          <p14:tracePt t="23480" x="720725" y="2857500"/>
          <p14:tracePt t="23487" x="574675" y="2903538"/>
          <p14:tracePt t="23494" x="457200" y="2949575"/>
          <p14:tracePt t="23502" x="365125" y="2976563"/>
          <p14:tracePt t="23509" x="282575" y="2995613"/>
          <p14:tracePt t="23518" x="238125" y="3022600"/>
          <p14:tracePt t="23524" x="201613" y="3032125"/>
          <p14:tracePt t="23532" x="165100" y="3041650"/>
          <p14:tracePt t="23539" x="146050" y="3049588"/>
          <p14:tracePt t="23547" x="136525" y="3059113"/>
          <p14:tracePt t="23554" x="128588" y="3059113"/>
          <p14:tracePt t="23562" x="128588" y="3068638"/>
          <p14:tracePt t="23569" x="119063" y="3068638"/>
          <p14:tracePt t="23584" x="109538" y="3068638"/>
          <p14:tracePt t="23599" x="100013" y="3068638"/>
          <p14:tracePt t="23777" x="100013" y="3049588"/>
          <p14:tracePt t="23784" x="109538" y="3041650"/>
          <p14:tracePt t="23792" x="119063" y="3013075"/>
          <p14:tracePt t="23799" x="136525" y="2995613"/>
          <p14:tracePt t="23807" x="165100" y="2976563"/>
          <p14:tracePt t="23814" x="182563" y="2940050"/>
          <p14:tracePt t="23822" x="209550" y="2922588"/>
          <p14:tracePt t="23830" x="238125" y="2903538"/>
          <p14:tracePt t="23837" x="265113" y="2867025"/>
          <p14:tracePt t="23844" x="292100" y="2840038"/>
          <p14:tracePt t="23851" x="311150" y="2813050"/>
          <p14:tracePt t="23858" x="338138" y="2776538"/>
          <p14:tracePt t="23867" x="365125" y="2730500"/>
          <p14:tracePt t="23874" x="401638" y="2703513"/>
          <p14:tracePt t="23881" x="420688" y="2674938"/>
          <p14:tracePt t="23889" x="438150" y="2647950"/>
          <p14:tracePt t="23897" x="474663" y="2620963"/>
          <p14:tracePt t="23903" x="493713" y="2593975"/>
          <p14:tracePt t="23911" x="511175" y="2565400"/>
          <p14:tracePt t="23918" x="530225" y="2547938"/>
          <p14:tracePt t="23926" x="547688" y="2528888"/>
          <p14:tracePt t="23934" x="566738" y="2520950"/>
          <p14:tracePt t="23948" x="603250" y="2484438"/>
          <p14:tracePt t="23955" x="620713" y="2465388"/>
          <p14:tracePt t="23964" x="639763" y="2455863"/>
          <p14:tracePt t="23970" x="647700" y="2447925"/>
          <p14:tracePt t="23978" x="657225" y="2438400"/>
          <p14:tracePt t="23985" x="666750" y="2419350"/>
          <p14:tracePt t="23992" x="684213" y="2419350"/>
          <p14:tracePt t="24001" x="684213" y="2411413"/>
          <p14:tracePt t="24007" x="703263" y="2411413"/>
          <p14:tracePt t="24015" x="703263" y="2401888"/>
          <p14:tracePt t="24030" x="712788" y="2401888"/>
          <p14:tracePt t="24037" x="712788" y="2392363"/>
          <p14:tracePt t="24045" x="720725" y="2392363"/>
          <p14:tracePt t="24067" x="730250" y="2392363"/>
          <p14:tracePt t="24104" x="739775" y="2392363"/>
          <p14:tracePt t="24156" x="749300" y="2392363"/>
          <p14:tracePt t="24350" x="757238" y="2392363"/>
          <p14:tracePt t="24374" x="766763" y="2382838"/>
          <p14:tracePt t="24381" x="766763" y="2374900"/>
          <p14:tracePt t="24389" x="776288" y="2365375"/>
          <p14:tracePt t="24397" x="793750" y="2346325"/>
          <p14:tracePt t="24403" x="803275" y="2328863"/>
          <p14:tracePt t="24409" x="822325" y="2309813"/>
          <p14:tracePt t="24420" x="831850" y="2292350"/>
          <p14:tracePt t="24424" x="849313" y="2246313"/>
          <p14:tracePt t="24431" x="858838" y="2219325"/>
          <p14:tracePt t="24439" x="885825" y="2173288"/>
          <p14:tracePt t="24446" x="912813" y="2136775"/>
          <p14:tracePt t="24454" x="941388" y="2100263"/>
          <p14:tracePt t="24461" x="968375" y="2073275"/>
          <p14:tracePt t="24469" x="1004888" y="2046288"/>
          <p14:tracePt t="24476" x="1041400" y="2000250"/>
          <p14:tracePt t="24484" x="1068388" y="1963738"/>
          <p14:tracePt t="24491" x="1114425" y="1917700"/>
          <p14:tracePt t="24499" x="1150938" y="1871663"/>
          <p14:tracePt t="24506" x="1204913" y="1817688"/>
          <p14:tracePt t="24513" x="1250950" y="1771650"/>
          <p14:tracePt t="24520" x="1296988" y="1735138"/>
          <p14:tracePt t="24528" x="1370013" y="1662113"/>
          <p14:tracePt t="24535" x="1433513" y="1625600"/>
          <p14:tracePt t="24543" x="1516063" y="1543050"/>
          <p14:tracePt t="24550" x="1579563" y="1489075"/>
          <p14:tracePt t="24558" x="1652588" y="1433513"/>
          <p14:tracePt t="24566" x="1698625" y="1397000"/>
          <p14:tracePt t="24573" x="1762125" y="1350963"/>
          <p14:tracePt t="24580" x="1827213" y="1306513"/>
          <p14:tracePt t="24587" x="1871663" y="1277938"/>
          <p14:tracePt t="24596" x="1927225" y="1223963"/>
          <p14:tracePt t="24603" x="1990725" y="1187450"/>
          <p14:tracePt t="24610" x="2036763" y="1150938"/>
          <p14:tracePt t="24617" x="2073275" y="1104900"/>
          <p14:tracePt t="24625" x="2100263" y="1087438"/>
          <p14:tracePt t="24633" x="2119313" y="1058863"/>
          <p14:tracePt t="24640" x="2136775" y="1041400"/>
          <p14:tracePt t="24647" x="2146300" y="1031875"/>
          <p14:tracePt t="24654" x="2155825" y="1031875"/>
          <p14:tracePt t="24663" x="2163763" y="1022350"/>
          <p14:tracePt t="24670" x="2173288" y="1014413"/>
          <p14:tracePt t="24684" x="2182813" y="1004888"/>
          <p14:tracePt t="24700" x="2182813" y="995363"/>
          <p14:tracePt t="24826" x="2192338" y="995363"/>
          <p14:tracePt t="24833" x="2200275" y="995363"/>
          <p14:tracePt t="24841" x="2209800" y="995363"/>
          <p14:tracePt t="24848" x="2219325" y="1004888"/>
          <p14:tracePt t="24855" x="2236788" y="1022350"/>
          <p14:tracePt t="24864" x="2265363" y="1068388"/>
          <p14:tracePt t="24870" x="2328863" y="1150938"/>
          <p14:tracePt t="24878" x="2382838" y="1270000"/>
          <p14:tracePt t="24885" x="2474913" y="1416050"/>
          <p14:tracePt t="24893" x="2547938" y="1516063"/>
          <p14:tracePt t="24900" x="2647950" y="1652588"/>
          <p14:tracePt t="24908" x="2776538" y="1817688"/>
          <p14:tracePt t="24916" x="3032125" y="2155825"/>
          <p14:tracePt t="24923" x="3214688" y="2419350"/>
          <p14:tracePt t="24932" x="3406775" y="2711450"/>
          <p14:tracePt t="24939" x="3525838" y="2849563"/>
          <p14:tracePt t="24945" x="3598863" y="2949575"/>
          <p14:tracePt t="24952" x="3698875" y="3041650"/>
          <p14:tracePt t="24960" x="3781425" y="3122613"/>
          <p14:tracePt t="24967" x="3881438" y="3195638"/>
          <p14:tracePt t="24974" x="3963988" y="3251200"/>
          <p14:tracePt t="24983" x="4017963" y="3305175"/>
          <p14:tracePt t="24989" x="4083050" y="3341688"/>
          <p14:tracePt t="24996" x="4146550" y="3387725"/>
          <p14:tracePt t="25004" x="4210050" y="3433763"/>
          <p14:tracePt t="25013" x="4237038" y="3451225"/>
          <p14:tracePt t="25019" x="4256088" y="3470275"/>
          <p14:tracePt t="25027" x="4283075" y="3487738"/>
          <p14:tracePt t="25034" x="4302125" y="3487738"/>
          <p14:tracePt t="25041" x="4302125" y="3497263"/>
          <p14:tracePt t="25049" x="4302125" y="3506788"/>
          <p14:tracePt t="25063" x="4310063" y="3506788"/>
          <p14:tracePt t="25071" x="4319588" y="3506788"/>
          <p14:tracePt t="25094" x="4329113" y="3506788"/>
          <p14:tracePt t="86029" x="4310063" y="3460750"/>
          <p14:tracePt t="86037" x="4200525" y="3360738"/>
          <p14:tracePt t="86044" x="4027488" y="3251200"/>
          <p14:tracePt t="86051" x="3652838" y="2986088"/>
          <p14:tracePt t="86059" x="3041650" y="2693988"/>
          <p14:tracePt t="86066" x="2365375" y="2484438"/>
          <p14:tracePt t="86073" x="1708150" y="2319338"/>
          <p14:tracePt t="86081" x="1022350" y="2246313"/>
          <p14:tracePt t="86089" x="566738" y="2200275"/>
        </p14:tracePtLst>
      </p14:laserTraceLst>
    </p:ext>
  </p:extLs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Không có mô tả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450" y="1527142"/>
            <a:ext cx="10935092" cy="509047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92229" y="149588"/>
            <a:ext cx="5522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2021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42902" y="526835"/>
            <a:ext cx="1039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xmlns="" id="{E23C76AE-8A02-4E84-88C2-9DBD5F07F02B}"/>
              </a:ext>
            </a:extLst>
          </p:cNvPr>
          <p:cNvSpPr/>
          <p:nvPr/>
        </p:nvSpPr>
        <p:spPr>
          <a:xfrm>
            <a:off x="2205873" y="1010362"/>
            <a:ext cx="7447174" cy="492443"/>
          </a:xfrm>
          <a:prstGeom prst="rect">
            <a:avLst/>
          </a:prstGeom>
          <a:ln w="3175">
            <a:solidFill>
              <a:schemeClr val="bg1"/>
            </a:solidFill>
          </a:ln>
        </p:spPr>
        <p:txBody>
          <a:bodyPr wrap="square" lIns="0" tIns="0" rIns="0" bIns="0">
            <a:spAutoFit/>
          </a:bodyPr>
          <a:lstStyle/>
          <a:p>
            <a:pPr algn="ctr" defTabSz="914037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ĐƯỜNG GẤP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KHÚC, HÌNH TỨ GIÁC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92229" y="149588"/>
            <a:ext cx="5522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2021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42902" y="526835"/>
            <a:ext cx="1039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8">
            <a:extLst>
              <a:ext uri="{FF2B5EF4-FFF2-40B4-BE49-F238E27FC236}">
                <a16:creationId xmlns:a16="http://schemas.microsoft.com/office/drawing/2014/main" xmlns="" id="{E23C76AE-8A02-4E84-88C2-9DBD5F07F02B}"/>
              </a:ext>
            </a:extLst>
          </p:cNvPr>
          <p:cNvSpPr/>
          <p:nvPr/>
        </p:nvSpPr>
        <p:spPr>
          <a:xfrm>
            <a:off x="2205873" y="1010362"/>
            <a:ext cx="7447174" cy="492443"/>
          </a:xfrm>
          <a:prstGeom prst="rect">
            <a:avLst/>
          </a:prstGeom>
          <a:ln w="3175">
            <a:solidFill>
              <a:schemeClr val="bg1"/>
            </a:solidFill>
          </a:ln>
        </p:spPr>
        <p:txBody>
          <a:bodyPr wrap="square" lIns="0" tIns="0" rIns="0" bIns="0">
            <a:spAutoFit/>
          </a:bodyPr>
          <a:lstStyle/>
          <a:p>
            <a:pPr algn="ctr" defTabSz="914037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ĐƯỜNG GẤP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KHÚC, HÌNH TỨ GIÁC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34153" y="2092751"/>
            <a:ext cx="5693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ABCD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4">
            <a:extLst>
              <a:ext uri="{FF2B5EF4-FFF2-40B4-BE49-F238E27FC236}">
                <a16:creationId xmlns:a16="http://schemas.microsoft.com/office/drawing/2014/main" xmlns="" id="{3DD4CD97-29CD-471E-9AB8-886094331519}"/>
              </a:ext>
            </a:extLst>
          </p:cNvPr>
          <p:cNvCxnSpPr>
            <a:cxnSpLocks/>
          </p:cNvCxnSpPr>
          <p:nvPr/>
        </p:nvCxnSpPr>
        <p:spPr>
          <a:xfrm>
            <a:off x="3633975" y="4081805"/>
            <a:ext cx="2166952" cy="19257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7">
            <a:extLst>
              <a:ext uri="{FF2B5EF4-FFF2-40B4-BE49-F238E27FC236}">
                <a16:creationId xmlns:a16="http://schemas.microsoft.com/office/drawing/2014/main" xmlns="" id="{C9D39D1E-49D4-446E-B263-F5A73BD60B53}"/>
              </a:ext>
            </a:extLst>
          </p:cNvPr>
          <p:cNvCxnSpPr/>
          <p:nvPr/>
        </p:nvCxnSpPr>
        <p:spPr>
          <a:xfrm rot="10800000" flipV="1">
            <a:off x="5835194" y="3195685"/>
            <a:ext cx="1150068" cy="895547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7">
            <a:extLst>
              <a:ext uri="{FF2B5EF4-FFF2-40B4-BE49-F238E27FC236}">
                <a16:creationId xmlns:a16="http://schemas.microsoft.com/office/drawing/2014/main" xmlns="" id="{C9D39D1E-49D4-446E-B263-F5A73BD60B53}"/>
              </a:ext>
            </a:extLst>
          </p:cNvPr>
          <p:cNvCxnSpPr/>
          <p:nvPr/>
        </p:nvCxnSpPr>
        <p:spPr>
          <a:xfrm rot="16200000" flipH="1">
            <a:off x="6919277" y="3233394"/>
            <a:ext cx="961533" cy="867266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497345" y="3667028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51163" y="270706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12090" y="415093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48280" y="417921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74037" y="3612039"/>
            <a:ext cx="82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5cm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10053" y="3311950"/>
            <a:ext cx="751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4cm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24627" y="3332376"/>
            <a:ext cx="886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4cm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75694" y="4468305"/>
            <a:ext cx="177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10759" y="4997777"/>
            <a:ext cx="5693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02903" y="5696932"/>
            <a:ext cx="4729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+ ? + ? =  ? cm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96326" y="6141563"/>
            <a:ext cx="2455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  ? cm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6777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2" grpId="0"/>
      <p:bldP spid="4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2229" y="149588"/>
            <a:ext cx="5522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2021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42902" y="526835"/>
            <a:ext cx="1039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xmlns="" id="{E23C76AE-8A02-4E84-88C2-9DBD5F07F02B}"/>
              </a:ext>
            </a:extLst>
          </p:cNvPr>
          <p:cNvSpPr/>
          <p:nvPr/>
        </p:nvSpPr>
        <p:spPr>
          <a:xfrm>
            <a:off x="2205873" y="1010362"/>
            <a:ext cx="7447174" cy="492443"/>
          </a:xfrm>
          <a:prstGeom prst="rect">
            <a:avLst/>
          </a:prstGeom>
          <a:ln w="3175">
            <a:solidFill>
              <a:schemeClr val="bg1"/>
            </a:solidFill>
          </a:ln>
        </p:spPr>
        <p:txBody>
          <a:bodyPr wrap="square" lIns="0" tIns="0" rIns="0" bIns="0">
            <a:spAutoFit/>
          </a:bodyPr>
          <a:lstStyle/>
          <a:p>
            <a:pPr algn="ctr" defTabSz="914037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ĐƯỜNG GẤP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KHÚC, HÌNH TỨ GIÁC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4153" y="2092751"/>
            <a:ext cx="5693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ABCD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14">
            <a:extLst>
              <a:ext uri="{FF2B5EF4-FFF2-40B4-BE49-F238E27FC236}">
                <a16:creationId xmlns:a16="http://schemas.microsoft.com/office/drawing/2014/main" xmlns="" id="{3DD4CD97-29CD-471E-9AB8-886094331519}"/>
              </a:ext>
            </a:extLst>
          </p:cNvPr>
          <p:cNvCxnSpPr>
            <a:cxnSpLocks/>
          </p:cNvCxnSpPr>
          <p:nvPr/>
        </p:nvCxnSpPr>
        <p:spPr>
          <a:xfrm>
            <a:off x="3633975" y="4081805"/>
            <a:ext cx="2166952" cy="19257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7">
            <a:extLst>
              <a:ext uri="{FF2B5EF4-FFF2-40B4-BE49-F238E27FC236}">
                <a16:creationId xmlns:a16="http://schemas.microsoft.com/office/drawing/2014/main" xmlns="" id="{C9D39D1E-49D4-446E-B263-F5A73BD60B53}"/>
              </a:ext>
            </a:extLst>
          </p:cNvPr>
          <p:cNvCxnSpPr/>
          <p:nvPr/>
        </p:nvCxnSpPr>
        <p:spPr>
          <a:xfrm rot="10800000" flipV="1">
            <a:off x="5835194" y="3195685"/>
            <a:ext cx="1150068" cy="895547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7">
            <a:extLst>
              <a:ext uri="{FF2B5EF4-FFF2-40B4-BE49-F238E27FC236}">
                <a16:creationId xmlns:a16="http://schemas.microsoft.com/office/drawing/2014/main" xmlns="" id="{C9D39D1E-49D4-446E-B263-F5A73BD60B53}"/>
              </a:ext>
            </a:extLst>
          </p:cNvPr>
          <p:cNvCxnSpPr/>
          <p:nvPr/>
        </p:nvCxnSpPr>
        <p:spPr>
          <a:xfrm rot="16200000" flipH="1">
            <a:off x="6919277" y="3233394"/>
            <a:ext cx="961533" cy="867266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97345" y="3667028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51163" y="270706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2090" y="415093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48280" y="417921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74037" y="3612039"/>
            <a:ext cx="82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5cm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10053" y="3311950"/>
            <a:ext cx="751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4cm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24627" y="3332376"/>
            <a:ext cx="886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4cm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5694" y="4468305"/>
            <a:ext cx="177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0759" y="4997777"/>
            <a:ext cx="5693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02904" y="5696932"/>
            <a:ext cx="1802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 + 4 + 4 =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96326" y="6141563"/>
            <a:ext cx="2455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13 cm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83864" y="5728771"/>
            <a:ext cx="1112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13(cm)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015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F21FA5F-D24C-4398-866B-DD466DCC0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888" y="465337"/>
            <a:ext cx="11700224" cy="4858224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98F1A427-D885-4A29-A2A1-1F93C3855A3F}"/>
              </a:ext>
            </a:extLst>
          </p:cNvPr>
          <p:cNvCxnSpPr>
            <a:cxnSpLocks/>
          </p:cNvCxnSpPr>
          <p:nvPr/>
        </p:nvCxnSpPr>
        <p:spPr>
          <a:xfrm flipH="1">
            <a:off x="7753611" y="2015439"/>
            <a:ext cx="1628383" cy="9658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8">
            <a:extLst>
              <a:ext uri="{FF2B5EF4-FFF2-40B4-BE49-F238E27FC236}">
                <a16:creationId xmlns:a16="http://schemas.microsoft.com/office/drawing/2014/main" xmlns="" id="{D02588A3-741A-46F9-8775-CD994575927B}"/>
              </a:ext>
            </a:extLst>
          </p:cNvPr>
          <p:cNvSpPr/>
          <p:nvPr/>
        </p:nvSpPr>
        <p:spPr>
          <a:xfrm>
            <a:off x="6333948" y="1357611"/>
            <a:ext cx="6367444" cy="7314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06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Đoạn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thẳng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F7D154EE-15A4-4270-A314-A13403067351}"/>
              </a:ext>
            </a:extLst>
          </p:cNvPr>
          <p:cNvCxnSpPr>
            <a:cxnSpLocks/>
          </p:cNvCxnSpPr>
          <p:nvPr/>
        </p:nvCxnSpPr>
        <p:spPr>
          <a:xfrm>
            <a:off x="3995803" y="1894714"/>
            <a:ext cx="1404980" cy="735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F029E943-7448-460F-B547-D8174ED51132}"/>
              </a:ext>
            </a:extLst>
          </p:cNvPr>
          <p:cNvSpPr/>
          <p:nvPr/>
        </p:nvSpPr>
        <p:spPr>
          <a:xfrm>
            <a:off x="-373716" y="1393450"/>
            <a:ext cx="6367444" cy="7314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06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Đường</a:t>
            </a:r>
            <a:r>
              <a:rPr lang="en-US" altLang="zh-CN" sz="36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cong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10FB6C23-26BB-4E08-9B5A-2C980E02ECAD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2169457"/>
            <a:ext cx="693803" cy="37025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8">
            <a:extLst>
              <a:ext uri="{FF2B5EF4-FFF2-40B4-BE49-F238E27FC236}">
                <a16:creationId xmlns:a16="http://schemas.microsoft.com/office/drawing/2014/main" xmlns="" id="{76F4D7B9-4448-4DC2-904B-E6DC214FA46D}"/>
              </a:ext>
            </a:extLst>
          </p:cNvPr>
          <p:cNvSpPr/>
          <p:nvPr/>
        </p:nvSpPr>
        <p:spPr>
          <a:xfrm>
            <a:off x="3150226" y="5543125"/>
            <a:ext cx="6367444" cy="7314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06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Đường</a:t>
            </a:r>
            <a:r>
              <a:rPr lang="en-US" altLang="zh-CN" sz="36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gấp</a:t>
            </a:r>
            <a:r>
              <a:rPr lang="en-US" altLang="zh-CN" sz="36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khúc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5060" y="1068636"/>
            <a:ext cx="2489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0838" y="5585552"/>
            <a:ext cx="2732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1878375" y="4511408"/>
            <a:ext cx="2049138" cy="1211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20339" y="319489"/>
            <a:ext cx="11810081" cy="12338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64405" y="352540"/>
            <a:ext cx="117770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cong,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1082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7" grpId="0"/>
      <p:bldP spid="1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J14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5971" y="-550726"/>
            <a:ext cx="14179805" cy="8576165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128405" y="2023354"/>
            <a:ext cx="8995389" cy="3498715"/>
          </a:xfrm>
          <a:prstGeom prst="rect">
            <a:avLst/>
          </a:prstGeom>
        </p:spPr>
        <p:txBody>
          <a:bodyPr wrap="none" numCol="1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</a:t>
            </a:r>
            <a:r>
              <a:rPr lang="en-US" sz="48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4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tạm</a:t>
            </a:r>
            <a:r>
              <a:rPr lang="en-US" sz="4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sz="4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4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48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4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4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4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4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4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4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mạnh</a:t>
            </a:r>
            <a:r>
              <a:rPr lang="en-US" sz="4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khoẻ</a:t>
            </a:r>
            <a:r>
              <a:rPr lang="en-US" sz="4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29551844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 flipV="1">
            <a:off x="-132315" y="-680483"/>
            <a:ext cx="12324316" cy="68048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endParaRPr lang="en-US" sz="6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MFG - OMFG - Hello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-7264400" y="-2057400"/>
            <a:ext cx="812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9416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4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99261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2619;p4"/>
          <p:cNvGraphicFramePr/>
          <p:nvPr/>
        </p:nvGraphicFramePr>
        <p:xfrm>
          <a:off x="3453308" y="1248890"/>
          <a:ext cx="4517750" cy="53957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271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16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9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8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800" u="none" strike="noStrike" cap="none" dirty="0"/>
                        <a:t> </a:t>
                      </a:r>
                      <a:endParaRPr sz="2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r>
                        <a:rPr lang="en-US" sz="2800" u="none" strike="noStrike" cap="non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sz="2800" u="none" strike="noStrike" cap="non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2800" u="none" strike="noStrike" cap="non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sz="2800" u="none" strike="noStrike" cap="non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37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078481" y="0"/>
            <a:ext cx="5425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2023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oogle Shape;2728;p4"/>
          <p:cNvGrpSpPr/>
          <p:nvPr/>
        </p:nvGrpSpPr>
        <p:grpSpPr>
          <a:xfrm>
            <a:off x="3464353" y="2012100"/>
            <a:ext cx="1399608" cy="1399608"/>
            <a:chOff x="4046220" y="2072640"/>
            <a:chExt cx="2590800" cy="2590800"/>
          </a:xfrm>
        </p:grpSpPr>
        <p:sp>
          <p:nvSpPr>
            <p:cNvPr id="7" name="Google Shape;2729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730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731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732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733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734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735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736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737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738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739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740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741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742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743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744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745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746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747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748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49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750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751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752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753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754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755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756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757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758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759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760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761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762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763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764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765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766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767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768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769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770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771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772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773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774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775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776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777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778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779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780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781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782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2783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784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785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786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787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788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789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790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791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792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793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794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795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796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797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798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799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800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801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802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803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804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805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806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807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808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809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810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811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812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813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814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815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816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817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818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819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820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821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822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823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824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825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826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827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828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" name="Google Shape;2728;p4"/>
          <p:cNvGrpSpPr/>
          <p:nvPr/>
        </p:nvGrpSpPr>
        <p:grpSpPr>
          <a:xfrm>
            <a:off x="3479593" y="3520860"/>
            <a:ext cx="1399608" cy="1399608"/>
            <a:chOff x="4046220" y="2072640"/>
            <a:chExt cx="2590800" cy="2590800"/>
          </a:xfrm>
        </p:grpSpPr>
        <p:sp>
          <p:nvSpPr>
            <p:cNvPr id="108" name="Google Shape;2729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730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731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732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733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734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735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736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737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738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739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740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741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742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743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744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2745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746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747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2748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2749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2750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2751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2752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2753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2754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2755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2756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2757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2758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2759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2760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2761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2762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2763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2764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2765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2766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2767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2768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2769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2770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2771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2772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2773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2774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2775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2776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2777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2778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2779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2780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2781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2782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2783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2784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2785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2786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2787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2788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2789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2790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2791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2792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2793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2794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2795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2796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2797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2798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2799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2800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2801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2802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2803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2804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2805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2806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2807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2808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2809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2810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2811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2812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2813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2814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2815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2816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2817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2818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2819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2820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821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822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823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824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825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826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827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828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728;p4"/>
          <p:cNvGrpSpPr/>
          <p:nvPr/>
        </p:nvGrpSpPr>
        <p:grpSpPr>
          <a:xfrm>
            <a:off x="3479593" y="5090580"/>
            <a:ext cx="1399608" cy="1399608"/>
            <a:chOff x="4046220" y="2072640"/>
            <a:chExt cx="2590800" cy="2590800"/>
          </a:xfrm>
        </p:grpSpPr>
        <p:sp>
          <p:nvSpPr>
            <p:cNvPr id="209" name="Google Shape;2729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730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731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732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733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734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735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736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737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738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739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740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741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742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743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744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745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746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747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748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749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750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751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752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753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754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755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756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757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758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759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760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761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762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763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764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765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766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767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768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769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770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771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772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773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774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775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776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777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778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779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780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781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782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783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784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785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786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787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788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789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90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91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92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93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94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95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96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97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98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9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0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01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02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03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04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05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06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07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08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09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810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811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812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813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814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815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816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817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818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819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2820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2821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2822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2823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2824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2825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2826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2827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2828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9" name="Google Shape;2985;p4"/>
          <p:cNvGrpSpPr/>
          <p:nvPr/>
        </p:nvGrpSpPr>
        <p:grpSpPr>
          <a:xfrm>
            <a:off x="5071051" y="3601289"/>
            <a:ext cx="139961" cy="1399608"/>
            <a:chOff x="3114999" y="2956980"/>
            <a:chExt cx="139961" cy="1399608"/>
          </a:xfrm>
        </p:grpSpPr>
        <p:sp>
          <p:nvSpPr>
            <p:cNvPr id="310" name="Google Shape;2986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2987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2988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2989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2990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2991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2992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2993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2994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2995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0" name="Google Shape;2985;p4"/>
          <p:cNvGrpSpPr/>
          <p:nvPr/>
        </p:nvGrpSpPr>
        <p:grpSpPr>
          <a:xfrm>
            <a:off x="5528251" y="3601289"/>
            <a:ext cx="139961" cy="1399608"/>
            <a:chOff x="3114999" y="2956980"/>
            <a:chExt cx="139961" cy="1399608"/>
          </a:xfrm>
        </p:grpSpPr>
        <p:sp>
          <p:nvSpPr>
            <p:cNvPr id="321" name="Google Shape;2986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2987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2988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2989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2990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2991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2992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2993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2994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2995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1" name="Google Shape;2985;p4"/>
          <p:cNvGrpSpPr/>
          <p:nvPr/>
        </p:nvGrpSpPr>
        <p:grpSpPr>
          <a:xfrm>
            <a:off x="5284411" y="3586049"/>
            <a:ext cx="139961" cy="1399608"/>
            <a:chOff x="3114999" y="2956980"/>
            <a:chExt cx="139961" cy="1399608"/>
          </a:xfrm>
        </p:grpSpPr>
        <p:sp>
          <p:nvSpPr>
            <p:cNvPr id="332" name="Google Shape;2986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2987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2988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2989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2990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2991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2992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2993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2994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2995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3" name="Google Shape;2985;p4"/>
          <p:cNvGrpSpPr/>
          <p:nvPr/>
        </p:nvGrpSpPr>
        <p:grpSpPr>
          <a:xfrm>
            <a:off x="5711131" y="5079569"/>
            <a:ext cx="139961" cy="1399608"/>
            <a:chOff x="3114999" y="2956980"/>
            <a:chExt cx="139961" cy="1399608"/>
          </a:xfrm>
        </p:grpSpPr>
        <p:sp>
          <p:nvSpPr>
            <p:cNvPr id="354" name="Google Shape;2986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2987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2988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2989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2990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2991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2992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2993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2994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2995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4" name="Google Shape;2985;p4"/>
          <p:cNvGrpSpPr/>
          <p:nvPr/>
        </p:nvGrpSpPr>
        <p:grpSpPr>
          <a:xfrm>
            <a:off x="5467291" y="5094809"/>
            <a:ext cx="139961" cy="1399608"/>
            <a:chOff x="3114999" y="2956980"/>
            <a:chExt cx="139961" cy="1399608"/>
          </a:xfrm>
        </p:grpSpPr>
        <p:sp>
          <p:nvSpPr>
            <p:cNvPr id="365" name="Google Shape;2986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2987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2988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2989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2990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2991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2992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2993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2994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2995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5" name="Google Shape;2985;p4"/>
          <p:cNvGrpSpPr/>
          <p:nvPr/>
        </p:nvGrpSpPr>
        <p:grpSpPr>
          <a:xfrm>
            <a:off x="5269171" y="5079569"/>
            <a:ext cx="139961" cy="1399608"/>
            <a:chOff x="3114999" y="2956980"/>
            <a:chExt cx="139961" cy="1399608"/>
          </a:xfrm>
        </p:grpSpPr>
        <p:sp>
          <p:nvSpPr>
            <p:cNvPr id="376" name="Google Shape;2986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2987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2988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2989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2990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2991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2992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2993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2994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2995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2985;p4"/>
          <p:cNvGrpSpPr/>
          <p:nvPr/>
        </p:nvGrpSpPr>
        <p:grpSpPr>
          <a:xfrm>
            <a:off x="5071051" y="5094809"/>
            <a:ext cx="139961" cy="1399608"/>
            <a:chOff x="3114999" y="2956980"/>
            <a:chExt cx="139961" cy="1399608"/>
          </a:xfrm>
        </p:grpSpPr>
        <p:sp>
          <p:nvSpPr>
            <p:cNvPr id="387" name="Google Shape;2986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2987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2988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2989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2990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2991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2992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2993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2994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2995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6" name="Google Shape;3020;p4"/>
          <p:cNvSpPr/>
          <p:nvPr/>
        </p:nvSpPr>
        <p:spPr>
          <a:xfrm>
            <a:off x="7099496" y="578119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3020;p4"/>
          <p:cNvSpPr/>
          <p:nvPr/>
        </p:nvSpPr>
        <p:spPr>
          <a:xfrm>
            <a:off x="7099496" y="599455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3020;p4"/>
          <p:cNvSpPr/>
          <p:nvPr/>
        </p:nvSpPr>
        <p:spPr>
          <a:xfrm>
            <a:off x="7114736" y="622315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3020;p4"/>
          <p:cNvSpPr/>
          <p:nvPr/>
        </p:nvSpPr>
        <p:spPr>
          <a:xfrm>
            <a:off x="7099496" y="511063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3020;p4"/>
          <p:cNvSpPr/>
          <p:nvPr/>
        </p:nvSpPr>
        <p:spPr>
          <a:xfrm>
            <a:off x="7099496" y="535447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3020;p4"/>
          <p:cNvSpPr/>
          <p:nvPr/>
        </p:nvSpPr>
        <p:spPr>
          <a:xfrm>
            <a:off x="7099496" y="556783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5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0126" y="-80125"/>
            <a:ext cx="1696827" cy="185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" name="Picture 41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4458878"/>
            <a:ext cx="2300140" cy="239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00355" y="-91126"/>
            <a:ext cx="1800520" cy="198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" name="Picture 6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011" y="4769963"/>
            <a:ext cx="2340990" cy="208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" name="TextBox 418"/>
          <p:cNvSpPr txBox="1"/>
          <p:nvPr/>
        </p:nvSpPr>
        <p:spPr>
          <a:xfrm>
            <a:off x="4989047" y="383904"/>
            <a:ext cx="103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2" name="Google Shape;2603;p1"/>
          <p:cNvSpPr txBox="1"/>
          <p:nvPr/>
        </p:nvSpPr>
        <p:spPr>
          <a:xfrm>
            <a:off x="1727880" y="727171"/>
            <a:ext cx="788856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smtClean="0">
                <a:latin typeface="Times New Roman" pitchFamily="18" charset="0"/>
                <a:ea typeface="Cookie"/>
                <a:cs typeface="Times New Roman" pitchFamily="18" charset="0"/>
                <a:sym typeface="Cookie"/>
              </a:rPr>
              <a:t>PHÉP </a:t>
            </a:r>
            <a:r>
              <a:rPr lang="en-US" sz="2400" b="1" i="0" u="none" strike="noStrike" cap="none" dirty="0">
                <a:latin typeface="Times New Roman" pitchFamily="18" charset="0"/>
                <a:ea typeface="Cookie"/>
                <a:cs typeface="Times New Roman" pitchFamily="18" charset="0"/>
                <a:sym typeface="Cookie"/>
              </a:rPr>
              <a:t>TRỪ (CÓ NHỚ) TRONG PHẠM VI 1000</a:t>
            </a:r>
            <a:endParaRPr sz="2400" b="1" i="0" u="none" strike="noStrike" cap="none">
              <a:latin typeface="Times New Roman" pitchFamily="18" charset="0"/>
              <a:ea typeface="Cookie"/>
              <a:cs typeface="Times New Roman" pitchFamily="18" charset="0"/>
              <a:sym typeface="Cookie"/>
            </a:endParaRPr>
          </a:p>
        </p:txBody>
      </p:sp>
      <p:sp>
        <p:nvSpPr>
          <p:cNvPr id="423" name="Google Shape;2620;p4"/>
          <p:cNvSpPr txBox="1"/>
          <p:nvPr/>
        </p:nvSpPr>
        <p:spPr>
          <a:xfrm>
            <a:off x="8516447" y="1576923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3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24" name="Google Shape;2621;p4"/>
          <p:cNvSpPr txBox="1"/>
          <p:nvPr/>
        </p:nvSpPr>
        <p:spPr>
          <a:xfrm>
            <a:off x="8876038" y="1576923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8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25" name="Google Shape;2622;p4"/>
          <p:cNvSpPr txBox="1"/>
          <p:nvPr/>
        </p:nvSpPr>
        <p:spPr>
          <a:xfrm>
            <a:off x="9222203" y="1576923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6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26" name="Google Shape;2623;p4"/>
          <p:cNvSpPr txBox="1"/>
          <p:nvPr/>
        </p:nvSpPr>
        <p:spPr>
          <a:xfrm>
            <a:off x="9651376" y="1576923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-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27" name="Google Shape;2624;p4"/>
          <p:cNvSpPr txBox="1"/>
          <p:nvPr/>
        </p:nvSpPr>
        <p:spPr>
          <a:xfrm>
            <a:off x="10110217" y="1576923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1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28" name="Google Shape;2625;p4"/>
          <p:cNvSpPr txBox="1"/>
          <p:nvPr/>
        </p:nvSpPr>
        <p:spPr>
          <a:xfrm>
            <a:off x="10442594" y="1576923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3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29" name="Google Shape;2626;p4"/>
          <p:cNvSpPr txBox="1"/>
          <p:nvPr/>
        </p:nvSpPr>
        <p:spPr>
          <a:xfrm>
            <a:off x="10824682" y="1576923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9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grpSp>
        <p:nvGrpSpPr>
          <p:cNvPr id="420" name="Google Shape;2985;p4"/>
          <p:cNvGrpSpPr/>
          <p:nvPr/>
        </p:nvGrpSpPr>
        <p:grpSpPr>
          <a:xfrm>
            <a:off x="5758472" y="3617502"/>
            <a:ext cx="139961" cy="1399608"/>
            <a:chOff x="3114999" y="2956980"/>
            <a:chExt cx="139961" cy="1399608"/>
          </a:xfrm>
        </p:grpSpPr>
        <p:sp>
          <p:nvSpPr>
            <p:cNvPr id="421" name="Google Shape;2986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2987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2988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2989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2990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2991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2992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2993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2994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2995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C41BAFA-9560-460F-A703-888E3DEA8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1436" y="1335989"/>
            <a:ext cx="5539485" cy="493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757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0432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342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9448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5780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78476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22321" y="0"/>
            <a:ext cx="4541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2023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65247" y="353424"/>
            <a:ext cx="103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4458878"/>
            <a:ext cx="2300140" cy="239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0126" y="-80125"/>
            <a:ext cx="1696827" cy="185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00355" y="-91126"/>
            <a:ext cx="1800520" cy="198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011" y="4769963"/>
            <a:ext cx="2340990" cy="208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oogle Shape;2619;p4"/>
          <p:cNvGraphicFramePr/>
          <p:nvPr/>
        </p:nvGraphicFramePr>
        <p:xfrm>
          <a:off x="3453308" y="1279370"/>
          <a:ext cx="4517750" cy="53957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271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16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9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8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800" u="none" strike="noStrike" cap="none" dirty="0"/>
                        <a:t> </a:t>
                      </a:r>
                      <a:endParaRPr sz="2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r>
                        <a:rPr lang="en-US" sz="2800" u="none" strike="noStrike" cap="non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sz="2800" u="none" strike="noStrike" cap="non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2800" u="none" strike="noStrike" cap="non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sz="2800" u="none" strike="noStrike" cap="non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37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1" name="Google Shape;2728;p4"/>
          <p:cNvGrpSpPr/>
          <p:nvPr/>
        </p:nvGrpSpPr>
        <p:grpSpPr>
          <a:xfrm>
            <a:off x="3494833" y="1981620"/>
            <a:ext cx="1399608" cy="1399608"/>
            <a:chOff x="4046220" y="2072640"/>
            <a:chExt cx="2590800" cy="2590800"/>
          </a:xfrm>
        </p:grpSpPr>
        <p:sp>
          <p:nvSpPr>
            <p:cNvPr id="12" name="Google Shape;2729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730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731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732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733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734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735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736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737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738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739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740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741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742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743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44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745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746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747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748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749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750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751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752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753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754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755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756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757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758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759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760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761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762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763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764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765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766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767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768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769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770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771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772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773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774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775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776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777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2778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779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780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781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782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783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784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785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786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787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788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789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790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791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792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793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794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795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796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797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798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799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800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801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802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803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804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805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806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807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808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809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810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811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812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813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814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815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816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817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818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819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820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821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822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823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824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825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826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827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828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" name="Google Shape;2728;p4"/>
          <p:cNvGrpSpPr/>
          <p:nvPr/>
        </p:nvGrpSpPr>
        <p:grpSpPr>
          <a:xfrm>
            <a:off x="3494833" y="3536100"/>
            <a:ext cx="1399608" cy="1399608"/>
            <a:chOff x="4046220" y="2072640"/>
            <a:chExt cx="2590800" cy="2590800"/>
          </a:xfrm>
        </p:grpSpPr>
        <p:sp>
          <p:nvSpPr>
            <p:cNvPr id="113" name="Google Shape;2729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730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731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732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733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734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735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736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737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738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739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2740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741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742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2743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2744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2745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2746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2747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2748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2749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2750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2751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2752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2753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2754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2755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2756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2757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2758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2759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2760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2761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2762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2763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2764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2765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2766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2767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2768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2769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2770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2771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2772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2773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2774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2775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2776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2777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2778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2779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2780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2781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2782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2783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2784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2785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2786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2787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2788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2789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2790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2791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2792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2793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2794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2795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2796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2797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2798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2799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2800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2801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2802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2803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2804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2805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2806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2807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2808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2809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2810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2811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2812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2813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2814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2815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816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817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818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819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820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821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822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823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824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825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826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827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828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" name="Google Shape;2728;p4"/>
          <p:cNvGrpSpPr/>
          <p:nvPr/>
        </p:nvGrpSpPr>
        <p:grpSpPr>
          <a:xfrm>
            <a:off x="3479593" y="5075340"/>
            <a:ext cx="1399608" cy="1399608"/>
            <a:chOff x="4046220" y="2072640"/>
            <a:chExt cx="2590800" cy="2590800"/>
          </a:xfrm>
        </p:grpSpPr>
        <p:sp>
          <p:nvSpPr>
            <p:cNvPr id="214" name="Google Shape;2729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730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731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732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733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734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735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736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737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738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739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740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741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742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743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744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745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746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747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748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749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750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751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752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753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754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755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756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757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758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759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760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761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762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763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764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765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766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767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768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769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770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771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772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773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774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775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776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777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778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779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780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781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782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783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784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85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86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87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88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89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90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91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92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93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4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795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796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797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798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799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00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01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02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03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04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805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806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807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808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809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810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811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812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813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814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2815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2816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2817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2818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2819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2820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2821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2822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2823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2824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2825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2826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2827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2828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4" name="Google Shape;2985;p4"/>
          <p:cNvGrpSpPr/>
          <p:nvPr/>
        </p:nvGrpSpPr>
        <p:grpSpPr>
          <a:xfrm>
            <a:off x="5071051" y="3616529"/>
            <a:ext cx="139961" cy="1399608"/>
            <a:chOff x="3114999" y="2956980"/>
            <a:chExt cx="139961" cy="1399608"/>
          </a:xfrm>
        </p:grpSpPr>
        <p:sp>
          <p:nvSpPr>
            <p:cNvPr id="315" name="Google Shape;2986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2987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2988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2989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2990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2991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2992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2993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2994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2995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2985;p4"/>
          <p:cNvGrpSpPr/>
          <p:nvPr/>
        </p:nvGrpSpPr>
        <p:grpSpPr>
          <a:xfrm>
            <a:off x="5330131" y="3647009"/>
            <a:ext cx="139961" cy="1399608"/>
            <a:chOff x="3114999" y="2956980"/>
            <a:chExt cx="139961" cy="1399608"/>
          </a:xfrm>
        </p:grpSpPr>
        <p:sp>
          <p:nvSpPr>
            <p:cNvPr id="326" name="Google Shape;2986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2987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2988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2989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2990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2991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2992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2993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2994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2995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2985;p4"/>
          <p:cNvGrpSpPr/>
          <p:nvPr/>
        </p:nvGrpSpPr>
        <p:grpSpPr>
          <a:xfrm>
            <a:off x="5589211" y="3601289"/>
            <a:ext cx="139961" cy="1399608"/>
            <a:chOff x="3114999" y="2956980"/>
            <a:chExt cx="139961" cy="1399608"/>
          </a:xfrm>
        </p:grpSpPr>
        <p:sp>
          <p:nvSpPr>
            <p:cNvPr id="337" name="Google Shape;2986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2987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2988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2989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2990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2991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2992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2993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2994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2995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7" name="Google Shape;2985;p4"/>
          <p:cNvGrpSpPr/>
          <p:nvPr/>
        </p:nvGrpSpPr>
        <p:grpSpPr>
          <a:xfrm>
            <a:off x="5833051" y="3601289"/>
            <a:ext cx="139961" cy="1399608"/>
            <a:chOff x="3114999" y="2956980"/>
            <a:chExt cx="139961" cy="1399608"/>
          </a:xfrm>
        </p:grpSpPr>
        <p:sp>
          <p:nvSpPr>
            <p:cNvPr id="348" name="Google Shape;2986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2987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2988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2989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2990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2991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2992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2993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2994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2995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8" name="Google Shape;2985;p4"/>
          <p:cNvGrpSpPr/>
          <p:nvPr/>
        </p:nvGrpSpPr>
        <p:grpSpPr>
          <a:xfrm>
            <a:off x="5802571" y="5079569"/>
            <a:ext cx="139961" cy="1399608"/>
            <a:chOff x="3114999" y="2956980"/>
            <a:chExt cx="139961" cy="1399608"/>
          </a:xfrm>
        </p:grpSpPr>
        <p:sp>
          <p:nvSpPr>
            <p:cNvPr id="359" name="Google Shape;2986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2987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2988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2989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2990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2991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2992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2993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2994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2995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9" name="Google Shape;2985;p4"/>
          <p:cNvGrpSpPr/>
          <p:nvPr/>
        </p:nvGrpSpPr>
        <p:grpSpPr>
          <a:xfrm>
            <a:off x="5558731" y="5094809"/>
            <a:ext cx="139961" cy="1399608"/>
            <a:chOff x="3114999" y="2956980"/>
            <a:chExt cx="139961" cy="1399608"/>
          </a:xfrm>
        </p:grpSpPr>
        <p:sp>
          <p:nvSpPr>
            <p:cNvPr id="370" name="Google Shape;2986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2987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2988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2989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2990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2991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2992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2993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2994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2995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" name="Google Shape;2985;p4"/>
          <p:cNvGrpSpPr/>
          <p:nvPr/>
        </p:nvGrpSpPr>
        <p:grpSpPr>
          <a:xfrm>
            <a:off x="5299651" y="5125289"/>
            <a:ext cx="139961" cy="1399608"/>
            <a:chOff x="3114999" y="2956980"/>
            <a:chExt cx="139961" cy="1399608"/>
          </a:xfrm>
        </p:grpSpPr>
        <p:sp>
          <p:nvSpPr>
            <p:cNvPr id="381" name="Google Shape;2986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2987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2988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2989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2990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2991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2992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2993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2994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2995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1" name="Google Shape;2985;p4"/>
          <p:cNvGrpSpPr/>
          <p:nvPr/>
        </p:nvGrpSpPr>
        <p:grpSpPr>
          <a:xfrm>
            <a:off x="5071051" y="5110049"/>
            <a:ext cx="139961" cy="1399608"/>
            <a:chOff x="3114999" y="2956980"/>
            <a:chExt cx="139961" cy="1399608"/>
          </a:xfrm>
        </p:grpSpPr>
        <p:sp>
          <p:nvSpPr>
            <p:cNvPr id="392" name="Google Shape;2986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2987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2988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2989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2990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2991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2992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2993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2994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2995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3" name="Google Shape;3020;p4"/>
          <p:cNvSpPr/>
          <p:nvPr/>
        </p:nvSpPr>
        <p:spPr>
          <a:xfrm>
            <a:off x="6718496" y="517159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3020;p4"/>
          <p:cNvSpPr/>
          <p:nvPr/>
        </p:nvSpPr>
        <p:spPr>
          <a:xfrm>
            <a:off x="6718496" y="543067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3020;p4"/>
          <p:cNvSpPr/>
          <p:nvPr/>
        </p:nvSpPr>
        <p:spPr>
          <a:xfrm>
            <a:off x="6733736" y="567451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3020;p4"/>
          <p:cNvSpPr/>
          <p:nvPr/>
        </p:nvSpPr>
        <p:spPr>
          <a:xfrm>
            <a:off x="6733736" y="593359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3020;p4"/>
          <p:cNvSpPr/>
          <p:nvPr/>
        </p:nvSpPr>
        <p:spPr>
          <a:xfrm>
            <a:off x="6733736" y="491251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3020;p4"/>
          <p:cNvSpPr/>
          <p:nvPr/>
        </p:nvSpPr>
        <p:spPr>
          <a:xfrm>
            <a:off x="6748976" y="617743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3053;p4"/>
          <p:cNvSpPr/>
          <p:nvPr/>
        </p:nvSpPr>
        <p:spPr>
          <a:xfrm>
            <a:off x="5700516" y="3422575"/>
            <a:ext cx="436124" cy="1673383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2603;p1"/>
          <p:cNvSpPr txBox="1"/>
          <p:nvPr/>
        </p:nvSpPr>
        <p:spPr>
          <a:xfrm>
            <a:off x="1727880" y="727171"/>
            <a:ext cx="788856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smtClean="0">
                <a:latin typeface="Times New Roman" pitchFamily="18" charset="0"/>
                <a:ea typeface="Cookie"/>
                <a:cs typeface="Times New Roman" pitchFamily="18" charset="0"/>
                <a:sym typeface="Cookie"/>
              </a:rPr>
              <a:t>PHÉP </a:t>
            </a:r>
            <a:r>
              <a:rPr lang="en-US" sz="2400" b="1" i="0" u="none" strike="noStrike" cap="none" dirty="0">
                <a:latin typeface="Times New Roman" pitchFamily="18" charset="0"/>
                <a:ea typeface="Cookie"/>
                <a:cs typeface="Times New Roman" pitchFamily="18" charset="0"/>
                <a:sym typeface="Cookie"/>
              </a:rPr>
              <a:t>TRỪ (CÓ NHỚ) TRONG PHẠM VI 1000</a:t>
            </a:r>
            <a:endParaRPr sz="2400" b="1" i="0" u="none" strike="noStrike" cap="none">
              <a:latin typeface="Times New Roman" pitchFamily="18" charset="0"/>
              <a:ea typeface="Cookie"/>
              <a:cs typeface="Times New Roman" pitchFamily="18" charset="0"/>
              <a:sym typeface="Cookie"/>
            </a:endParaRPr>
          </a:p>
        </p:txBody>
      </p:sp>
      <p:sp>
        <p:nvSpPr>
          <p:cNvPr id="411" name="Google Shape;2620;p4"/>
          <p:cNvSpPr txBox="1"/>
          <p:nvPr/>
        </p:nvSpPr>
        <p:spPr>
          <a:xfrm>
            <a:off x="8516447" y="1576923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3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12" name="Google Shape;2621;p4"/>
          <p:cNvSpPr txBox="1"/>
          <p:nvPr/>
        </p:nvSpPr>
        <p:spPr>
          <a:xfrm>
            <a:off x="8876038" y="1576923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8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13" name="Google Shape;2622;p4"/>
          <p:cNvSpPr txBox="1"/>
          <p:nvPr/>
        </p:nvSpPr>
        <p:spPr>
          <a:xfrm>
            <a:off x="9222203" y="1576923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6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14" name="Google Shape;2623;p4"/>
          <p:cNvSpPr txBox="1"/>
          <p:nvPr/>
        </p:nvSpPr>
        <p:spPr>
          <a:xfrm>
            <a:off x="9651376" y="1576923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-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15" name="Google Shape;2624;p4"/>
          <p:cNvSpPr txBox="1"/>
          <p:nvPr/>
        </p:nvSpPr>
        <p:spPr>
          <a:xfrm>
            <a:off x="10110217" y="1576923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1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16" name="Google Shape;2625;p4"/>
          <p:cNvSpPr txBox="1"/>
          <p:nvPr/>
        </p:nvSpPr>
        <p:spPr>
          <a:xfrm>
            <a:off x="10442594" y="1576923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3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17" name="Google Shape;2626;p4"/>
          <p:cNvSpPr txBox="1"/>
          <p:nvPr/>
        </p:nvSpPr>
        <p:spPr>
          <a:xfrm>
            <a:off x="10824682" y="1576923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9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22321" y="0"/>
            <a:ext cx="4541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2023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65247" y="353424"/>
            <a:ext cx="103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oogle Shape;2619;p4"/>
          <p:cNvGraphicFramePr/>
          <p:nvPr/>
        </p:nvGraphicFramePr>
        <p:xfrm>
          <a:off x="3453308" y="1279370"/>
          <a:ext cx="4517750" cy="53957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271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16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9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8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800" u="none" strike="noStrike" cap="non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sz="2800" u="none" strike="noStrike" cap="non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r>
                        <a:rPr lang="en-US" sz="2800" u="none" strike="noStrike" cap="non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sz="2800" u="none" strike="noStrike" cap="non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2800" u="none" strike="noStrike" cap="non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sz="2800" u="none" strike="noStrike" cap="non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37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" name="Google Shape;2728;p4"/>
          <p:cNvGrpSpPr/>
          <p:nvPr/>
        </p:nvGrpSpPr>
        <p:grpSpPr>
          <a:xfrm>
            <a:off x="3494833" y="1981620"/>
            <a:ext cx="1399608" cy="1399608"/>
            <a:chOff x="4046220" y="2072640"/>
            <a:chExt cx="2590800" cy="2590800"/>
          </a:xfrm>
        </p:grpSpPr>
        <p:sp>
          <p:nvSpPr>
            <p:cNvPr id="8" name="Google Shape;2729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730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731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732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733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734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735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736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737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738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739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740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741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742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743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744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745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746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747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48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749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750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751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752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753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754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755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756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757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758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759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760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761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762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763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764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765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766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767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768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769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770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771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772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773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774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775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776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777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778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779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780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781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2782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783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784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785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786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787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788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789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790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791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792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793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794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795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796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797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798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799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800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801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802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803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804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805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806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807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808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809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810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811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812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813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814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815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816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817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818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819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820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821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822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823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824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825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826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827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828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" name="Google Shape;2728;p4"/>
          <p:cNvGrpSpPr/>
          <p:nvPr/>
        </p:nvGrpSpPr>
        <p:grpSpPr>
          <a:xfrm>
            <a:off x="3494833" y="3536100"/>
            <a:ext cx="1399608" cy="1399608"/>
            <a:chOff x="4046220" y="2072640"/>
            <a:chExt cx="2590800" cy="2590800"/>
          </a:xfrm>
        </p:grpSpPr>
        <p:sp>
          <p:nvSpPr>
            <p:cNvPr id="109" name="Google Shape;2729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730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731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732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733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734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735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736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737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738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739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740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741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742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743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2744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745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746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2747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2748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2749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2750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2751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2752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2753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2754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2755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2756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2757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2758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2759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2760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2761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2762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2763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2764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2765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2766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2767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2768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2769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2770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2771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2772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2773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2774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2775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2776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2777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2778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2779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2780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2781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2782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2783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2784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2785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2786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2787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2788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2789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2790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2791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2792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2793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2794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2795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2796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2797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2798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2799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2800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2801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2802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2803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2804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2805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2806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2807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2808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2809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2810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2811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2812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2813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2814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2815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2816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2817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2818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2819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820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821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822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823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824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825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826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827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828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" name="Google Shape;2728;p4"/>
          <p:cNvGrpSpPr/>
          <p:nvPr/>
        </p:nvGrpSpPr>
        <p:grpSpPr>
          <a:xfrm>
            <a:off x="3479593" y="5075340"/>
            <a:ext cx="1399608" cy="1399608"/>
            <a:chOff x="4046220" y="2072640"/>
            <a:chExt cx="2590800" cy="2590800"/>
          </a:xfrm>
        </p:grpSpPr>
        <p:sp>
          <p:nvSpPr>
            <p:cNvPr id="210" name="Google Shape;2729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730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731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732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733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734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735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736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737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738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739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740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741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742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743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744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745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746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747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748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749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750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751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752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753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754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755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756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757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758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759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760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761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762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763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764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765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766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767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768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769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770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771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772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773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774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775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776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777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778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779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780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781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782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783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784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785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786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787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788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89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90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91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92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93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94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95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96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97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8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799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00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01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02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03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04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05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06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07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08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809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810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811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812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813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814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815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816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817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818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2819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2820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2821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2822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2823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2824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2825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2826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2827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2828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0" name="Google Shape;2985;p4"/>
          <p:cNvGrpSpPr/>
          <p:nvPr/>
        </p:nvGrpSpPr>
        <p:grpSpPr>
          <a:xfrm>
            <a:off x="5071051" y="3616529"/>
            <a:ext cx="139961" cy="1399608"/>
            <a:chOff x="3114999" y="2956980"/>
            <a:chExt cx="139961" cy="1399608"/>
          </a:xfrm>
        </p:grpSpPr>
        <p:sp>
          <p:nvSpPr>
            <p:cNvPr id="311" name="Google Shape;2986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2987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2988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2989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2990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2991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2992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2993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2994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2995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1" name="Google Shape;2985;p4"/>
          <p:cNvGrpSpPr/>
          <p:nvPr/>
        </p:nvGrpSpPr>
        <p:grpSpPr>
          <a:xfrm>
            <a:off x="5330131" y="3647009"/>
            <a:ext cx="139961" cy="1399608"/>
            <a:chOff x="3114999" y="2956980"/>
            <a:chExt cx="139961" cy="1399608"/>
          </a:xfrm>
        </p:grpSpPr>
        <p:sp>
          <p:nvSpPr>
            <p:cNvPr id="322" name="Google Shape;2986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2987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2988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2989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2990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2991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2992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2993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2994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2995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2" name="Google Shape;2985;p4"/>
          <p:cNvGrpSpPr/>
          <p:nvPr/>
        </p:nvGrpSpPr>
        <p:grpSpPr>
          <a:xfrm>
            <a:off x="5589211" y="3601289"/>
            <a:ext cx="139961" cy="1399608"/>
            <a:chOff x="3114999" y="2956980"/>
            <a:chExt cx="139961" cy="1399608"/>
          </a:xfrm>
        </p:grpSpPr>
        <p:sp>
          <p:nvSpPr>
            <p:cNvPr id="333" name="Google Shape;2986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2987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2988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2989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2990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2991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2992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2993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2994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2995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" name="Google Shape;2985;p4"/>
          <p:cNvGrpSpPr/>
          <p:nvPr/>
        </p:nvGrpSpPr>
        <p:grpSpPr>
          <a:xfrm>
            <a:off x="5802571" y="5079569"/>
            <a:ext cx="139961" cy="1399608"/>
            <a:chOff x="3114999" y="2956980"/>
            <a:chExt cx="139961" cy="1399608"/>
          </a:xfrm>
        </p:grpSpPr>
        <p:sp>
          <p:nvSpPr>
            <p:cNvPr id="355" name="Google Shape;2986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2987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2988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2989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2990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2991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2992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2993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2994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2995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5" name="Google Shape;2985;p4"/>
          <p:cNvGrpSpPr/>
          <p:nvPr/>
        </p:nvGrpSpPr>
        <p:grpSpPr>
          <a:xfrm>
            <a:off x="5558731" y="5094809"/>
            <a:ext cx="139961" cy="1399608"/>
            <a:chOff x="3114999" y="2956980"/>
            <a:chExt cx="139961" cy="1399608"/>
          </a:xfrm>
        </p:grpSpPr>
        <p:sp>
          <p:nvSpPr>
            <p:cNvPr id="366" name="Google Shape;2986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2987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2988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2989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2990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2991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2992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2993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2994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2995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6" name="Google Shape;2985;p4"/>
          <p:cNvGrpSpPr/>
          <p:nvPr/>
        </p:nvGrpSpPr>
        <p:grpSpPr>
          <a:xfrm>
            <a:off x="5299651" y="5125289"/>
            <a:ext cx="139961" cy="1399608"/>
            <a:chOff x="3114999" y="2956980"/>
            <a:chExt cx="139961" cy="1399608"/>
          </a:xfrm>
        </p:grpSpPr>
        <p:sp>
          <p:nvSpPr>
            <p:cNvPr id="377" name="Google Shape;2986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2987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2988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2989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2990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2991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2992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2993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2994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2995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7" name="Google Shape;2985;p4"/>
          <p:cNvGrpSpPr/>
          <p:nvPr/>
        </p:nvGrpSpPr>
        <p:grpSpPr>
          <a:xfrm>
            <a:off x="5071051" y="5110049"/>
            <a:ext cx="139961" cy="1399608"/>
            <a:chOff x="3114999" y="2956980"/>
            <a:chExt cx="139961" cy="1399608"/>
          </a:xfrm>
        </p:grpSpPr>
        <p:sp>
          <p:nvSpPr>
            <p:cNvPr id="388" name="Google Shape;2986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2987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2988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2989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2990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2991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2992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2993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2994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2995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020;p4"/>
          <p:cNvSpPr/>
          <p:nvPr/>
        </p:nvSpPr>
        <p:spPr>
          <a:xfrm>
            <a:off x="6718496" y="517159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020;p4"/>
          <p:cNvSpPr/>
          <p:nvPr/>
        </p:nvSpPr>
        <p:spPr>
          <a:xfrm>
            <a:off x="6718496" y="543067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3020;p4"/>
          <p:cNvSpPr/>
          <p:nvPr/>
        </p:nvSpPr>
        <p:spPr>
          <a:xfrm>
            <a:off x="6733736" y="567451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3020;p4"/>
          <p:cNvSpPr/>
          <p:nvPr/>
        </p:nvSpPr>
        <p:spPr>
          <a:xfrm>
            <a:off x="6733736" y="593359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3020;p4"/>
          <p:cNvSpPr/>
          <p:nvPr/>
        </p:nvSpPr>
        <p:spPr>
          <a:xfrm>
            <a:off x="6733736" y="491251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3020;p4"/>
          <p:cNvSpPr/>
          <p:nvPr/>
        </p:nvSpPr>
        <p:spPr>
          <a:xfrm>
            <a:off x="6748976" y="617743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2603;p1"/>
          <p:cNvSpPr txBox="1"/>
          <p:nvPr/>
        </p:nvSpPr>
        <p:spPr>
          <a:xfrm>
            <a:off x="1727880" y="727171"/>
            <a:ext cx="788856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smtClean="0">
                <a:latin typeface="Times New Roman" pitchFamily="18" charset="0"/>
                <a:ea typeface="Cookie"/>
                <a:cs typeface="Times New Roman" pitchFamily="18" charset="0"/>
                <a:sym typeface="Cookie"/>
              </a:rPr>
              <a:t>PHÉP </a:t>
            </a:r>
            <a:r>
              <a:rPr lang="en-US" sz="2400" b="1" i="0" u="none" strike="noStrike" cap="none" dirty="0">
                <a:latin typeface="Times New Roman" pitchFamily="18" charset="0"/>
                <a:ea typeface="Cookie"/>
                <a:cs typeface="Times New Roman" pitchFamily="18" charset="0"/>
                <a:sym typeface="Cookie"/>
              </a:rPr>
              <a:t>TRỪ (CÓ NHỚ) TRONG PHẠM VI 1000</a:t>
            </a:r>
            <a:endParaRPr sz="2400" b="1" i="0" u="none" strike="noStrike" cap="none">
              <a:latin typeface="Times New Roman" pitchFamily="18" charset="0"/>
              <a:ea typeface="Cookie"/>
              <a:cs typeface="Times New Roman" pitchFamily="18" charset="0"/>
              <a:sym typeface="Cookie"/>
            </a:endParaRPr>
          </a:p>
        </p:txBody>
      </p:sp>
      <p:sp>
        <p:nvSpPr>
          <p:cNvPr id="406" name="Google Shape;2620;p4"/>
          <p:cNvSpPr txBox="1"/>
          <p:nvPr/>
        </p:nvSpPr>
        <p:spPr>
          <a:xfrm>
            <a:off x="8516447" y="1576923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3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07" name="Google Shape;2621;p4"/>
          <p:cNvSpPr txBox="1"/>
          <p:nvPr/>
        </p:nvSpPr>
        <p:spPr>
          <a:xfrm>
            <a:off x="8876038" y="1576923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8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08" name="Google Shape;2622;p4"/>
          <p:cNvSpPr txBox="1"/>
          <p:nvPr/>
        </p:nvSpPr>
        <p:spPr>
          <a:xfrm>
            <a:off x="9222203" y="1576923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6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09" name="Google Shape;2623;p4"/>
          <p:cNvSpPr txBox="1"/>
          <p:nvPr/>
        </p:nvSpPr>
        <p:spPr>
          <a:xfrm>
            <a:off x="9651376" y="1576923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-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10" name="Google Shape;2624;p4"/>
          <p:cNvSpPr txBox="1"/>
          <p:nvPr/>
        </p:nvSpPr>
        <p:spPr>
          <a:xfrm>
            <a:off x="10110217" y="1576923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1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11" name="Google Shape;2625;p4"/>
          <p:cNvSpPr txBox="1"/>
          <p:nvPr/>
        </p:nvSpPr>
        <p:spPr>
          <a:xfrm>
            <a:off x="10442594" y="1576923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3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12" name="Google Shape;2626;p4"/>
          <p:cNvSpPr txBox="1"/>
          <p:nvPr/>
        </p:nvSpPr>
        <p:spPr>
          <a:xfrm>
            <a:off x="10824682" y="1576923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9</a:t>
            </a:r>
            <a:endParaRPr sz="4800" b="1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405" name="Google Shape;3020;p4"/>
          <p:cNvSpPr/>
          <p:nvPr/>
        </p:nvSpPr>
        <p:spPr>
          <a:xfrm>
            <a:off x="6730493" y="4675812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3020;p4"/>
          <p:cNvSpPr/>
          <p:nvPr/>
        </p:nvSpPr>
        <p:spPr>
          <a:xfrm>
            <a:off x="6746706" y="4205643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3020;p4"/>
          <p:cNvSpPr/>
          <p:nvPr/>
        </p:nvSpPr>
        <p:spPr>
          <a:xfrm>
            <a:off x="6743464" y="445531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3020;p4"/>
          <p:cNvSpPr/>
          <p:nvPr/>
        </p:nvSpPr>
        <p:spPr>
          <a:xfrm>
            <a:off x="6759675" y="3887873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3020;p4"/>
          <p:cNvSpPr/>
          <p:nvPr/>
        </p:nvSpPr>
        <p:spPr>
          <a:xfrm>
            <a:off x="7126085" y="4974127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3020;p4"/>
          <p:cNvSpPr/>
          <p:nvPr/>
        </p:nvSpPr>
        <p:spPr>
          <a:xfrm>
            <a:off x="7122843" y="5223804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3020;p4"/>
          <p:cNvSpPr/>
          <p:nvPr/>
        </p:nvSpPr>
        <p:spPr>
          <a:xfrm>
            <a:off x="7119600" y="5512392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3020;p4"/>
          <p:cNvSpPr/>
          <p:nvPr/>
        </p:nvSpPr>
        <p:spPr>
          <a:xfrm>
            <a:off x="7116358" y="5781523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3020;p4"/>
          <p:cNvSpPr/>
          <p:nvPr/>
        </p:nvSpPr>
        <p:spPr>
          <a:xfrm>
            <a:off x="7113114" y="6011745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3020;p4"/>
          <p:cNvSpPr/>
          <p:nvPr/>
        </p:nvSpPr>
        <p:spPr>
          <a:xfrm>
            <a:off x="7122843" y="4698510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3" name="Picture 412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011" y="4769963"/>
            <a:ext cx="2340990" cy="208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0126" y="-80125"/>
            <a:ext cx="1696827" cy="185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22321" y="0"/>
            <a:ext cx="4541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2023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65247" y="353424"/>
            <a:ext cx="103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oogle Shape;2619;p4"/>
          <p:cNvGraphicFramePr/>
          <p:nvPr/>
        </p:nvGraphicFramePr>
        <p:xfrm>
          <a:off x="3453308" y="1279370"/>
          <a:ext cx="4517750" cy="53957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271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16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9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8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800" u="none" strike="noStrike" cap="non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sz="2800" u="none" strike="noStrike" cap="non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r>
                        <a:rPr lang="en-US" sz="2800" u="none" strike="noStrike" cap="non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sz="2800" u="none" strike="noStrike" cap="non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2800" u="none" strike="noStrike" cap="non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sz="2800" u="none" strike="noStrike" cap="non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37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" name="Google Shape;2728;p4"/>
          <p:cNvGrpSpPr/>
          <p:nvPr/>
        </p:nvGrpSpPr>
        <p:grpSpPr>
          <a:xfrm>
            <a:off x="3494833" y="1981620"/>
            <a:ext cx="1399608" cy="1399608"/>
            <a:chOff x="4046220" y="2072640"/>
            <a:chExt cx="2590800" cy="2590800"/>
          </a:xfrm>
        </p:grpSpPr>
        <p:sp>
          <p:nvSpPr>
            <p:cNvPr id="8" name="Google Shape;2729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730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731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732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733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734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735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736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737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738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739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740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741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742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743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744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745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746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747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48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749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750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751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752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753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754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755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756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757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758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759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760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761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762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763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764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765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766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767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768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769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770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771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772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773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774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775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776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777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778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779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780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781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2782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783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784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785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786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787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788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789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790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791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792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793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794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795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796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797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798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799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800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801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802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803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804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805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806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807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808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809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810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811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812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813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814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815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816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817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818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819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820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821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822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823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824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825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826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827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828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" name="Google Shape;2728;p4"/>
          <p:cNvGrpSpPr/>
          <p:nvPr/>
        </p:nvGrpSpPr>
        <p:grpSpPr>
          <a:xfrm>
            <a:off x="3494833" y="3536100"/>
            <a:ext cx="1399608" cy="1399608"/>
            <a:chOff x="4046220" y="2072640"/>
            <a:chExt cx="2590800" cy="2590800"/>
          </a:xfrm>
        </p:grpSpPr>
        <p:sp>
          <p:nvSpPr>
            <p:cNvPr id="109" name="Google Shape;2729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730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731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732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733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734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735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736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737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738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739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740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741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742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743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2744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745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746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2747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2748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2749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2750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2751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2752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2753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2754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2755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2756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2757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2758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2759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2760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2761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2762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2763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2764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2765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2766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2767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2768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2769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2770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2771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2772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2773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2774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2775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2776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2777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2778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2779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2780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2781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2782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2783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2784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2785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2786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2787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2788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2789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2790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2791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2792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2793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2794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2795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2796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2797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2798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2799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2800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2801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2802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2803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2804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2805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2806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2807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2808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2809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2810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2811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2812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2813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2814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2815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2816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2817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2818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2819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820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821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822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823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824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825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826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827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828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" name="Google Shape;2728;p4"/>
          <p:cNvGrpSpPr/>
          <p:nvPr/>
        </p:nvGrpSpPr>
        <p:grpSpPr>
          <a:xfrm>
            <a:off x="3479593" y="5075340"/>
            <a:ext cx="1399608" cy="1399608"/>
            <a:chOff x="4046220" y="2072640"/>
            <a:chExt cx="2590800" cy="2590800"/>
          </a:xfrm>
        </p:grpSpPr>
        <p:sp>
          <p:nvSpPr>
            <p:cNvPr id="210" name="Google Shape;2729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730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731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732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733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734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735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736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737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738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739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740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741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742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743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744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745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746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747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748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749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750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751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752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753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754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755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756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757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758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759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760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761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762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763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764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765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766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767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768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769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770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771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772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773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774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775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776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777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778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779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780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781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782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783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784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785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786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787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788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89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90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91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92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93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94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95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96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97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8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799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00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01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02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03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04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05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06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07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08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809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810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811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812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813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814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815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816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817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818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2819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2820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2821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2822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2823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2824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2825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2826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2827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2828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0" name="Google Shape;2985;p4"/>
          <p:cNvGrpSpPr/>
          <p:nvPr/>
        </p:nvGrpSpPr>
        <p:grpSpPr>
          <a:xfrm>
            <a:off x="5071051" y="3616529"/>
            <a:ext cx="139961" cy="1399608"/>
            <a:chOff x="3114999" y="2956980"/>
            <a:chExt cx="139961" cy="1399608"/>
          </a:xfrm>
        </p:grpSpPr>
        <p:sp>
          <p:nvSpPr>
            <p:cNvPr id="311" name="Google Shape;2986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2987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2988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2989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2990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2991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2992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2993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2994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2995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1" name="Google Shape;2985;p4"/>
          <p:cNvGrpSpPr/>
          <p:nvPr/>
        </p:nvGrpSpPr>
        <p:grpSpPr>
          <a:xfrm>
            <a:off x="5330131" y="3647009"/>
            <a:ext cx="139961" cy="1399608"/>
            <a:chOff x="3114999" y="2956980"/>
            <a:chExt cx="139961" cy="1399608"/>
          </a:xfrm>
        </p:grpSpPr>
        <p:sp>
          <p:nvSpPr>
            <p:cNvPr id="322" name="Google Shape;2986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2987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2988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2989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2990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2991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2992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2993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2994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2995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2" name="Google Shape;2985;p4"/>
          <p:cNvGrpSpPr/>
          <p:nvPr/>
        </p:nvGrpSpPr>
        <p:grpSpPr>
          <a:xfrm>
            <a:off x="5589211" y="3601289"/>
            <a:ext cx="139961" cy="1399608"/>
            <a:chOff x="3114999" y="2956980"/>
            <a:chExt cx="139961" cy="1399608"/>
          </a:xfrm>
        </p:grpSpPr>
        <p:sp>
          <p:nvSpPr>
            <p:cNvPr id="333" name="Google Shape;2986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2987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2988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2989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2990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2991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2992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2993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2994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2995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" name="Google Shape;2985;p4"/>
          <p:cNvGrpSpPr/>
          <p:nvPr/>
        </p:nvGrpSpPr>
        <p:grpSpPr>
          <a:xfrm>
            <a:off x="5802571" y="5079569"/>
            <a:ext cx="139961" cy="1399608"/>
            <a:chOff x="3114999" y="2956980"/>
            <a:chExt cx="139961" cy="1399608"/>
          </a:xfrm>
        </p:grpSpPr>
        <p:sp>
          <p:nvSpPr>
            <p:cNvPr id="344" name="Google Shape;2986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2987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2988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2989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2990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2991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2992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2993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2994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2995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" name="Google Shape;2985;p4"/>
          <p:cNvGrpSpPr/>
          <p:nvPr/>
        </p:nvGrpSpPr>
        <p:grpSpPr>
          <a:xfrm>
            <a:off x="5558731" y="5094809"/>
            <a:ext cx="139961" cy="1399608"/>
            <a:chOff x="3114999" y="2956980"/>
            <a:chExt cx="139961" cy="1399608"/>
          </a:xfrm>
        </p:grpSpPr>
        <p:sp>
          <p:nvSpPr>
            <p:cNvPr id="355" name="Google Shape;2986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2987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2988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2989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2990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2991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2992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2993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2994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2995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5" name="Google Shape;2985;p4"/>
          <p:cNvGrpSpPr/>
          <p:nvPr/>
        </p:nvGrpSpPr>
        <p:grpSpPr>
          <a:xfrm>
            <a:off x="5299651" y="5125289"/>
            <a:ext cx="139961" cy="1399608"/>
            <a:chOff x="3114999" y="2956980"/>
            <a:chExt cx="139961" cy="1399608"/>
          </a:xfrm>
        </p:grpSpPr>
        <p:sp>
          <p:nvSpPr>
            <p:cNvPr id="366" name="Google Shape;2986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2987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2988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2989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2990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2991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2992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2993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2994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2995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6" name="Google Shape;2985;p4"/>
          <p:cNvGrpSpPr/>
          <p:nvPr/>
        </p:nvGrpSpPr>
        <p:grpSpPr>
          <a:xfrm>
            <a:off x="5071051" y="5110049"/>
            <a:ext cx="139961" cy="1399608"/>
            <a:chOff x="3114999" y="2956980"/>
            <a:chExt cx="139961" cy="1399608"/>
          </a:xfrm>
        </p:grpSpPr>
        <p:sp>
          <p:nvSpPr>
            <p:cNvPr id="377" name="Google Shape;2986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2987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2988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2989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2990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2991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2992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2993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2994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2995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7" name="Google Shape;3020;p4"/>
          <p:cNvSpPr/>
          <p:nvPr/>
        </p:nvSpPr>
        <p:spPr>
          <a:xfrm>
            <a:off x="6718496" y="517159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020;p4"/>
          <p:cNvSpPr/>
          <p:nvPr/>
        </p:nvSpPr>
        <p:spPr>
          <a:xfrm>
            <a:off x="6718496" y="543067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020;p4"/>
          <p:cNvSpPr/>
          <p:nvPr/>
        </p:nvSpPr>
        <p:spPr>
          <a:xfrm>
            <a:off x="6733736" y="567451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020;p4"/>
          <p:cNvSpPr/>
          <p:nvPr/>
        </p:nvSpPr>
        <p:spPr>
          <a:xfrm>
            <a:off x="6733736" y="593359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020;p4"/>
          <p:cNvSpPr/>
          <p:nvPr/>
        </p:nvSpPr>
        <p:spPr>
          <a:xfrm>
            <a:off x="6733736" y="491251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020;p4"/>
          <p:cNvSpPr/>
          <p:nvPr/>
        </p:nvSpPr>
        <p:spPr>
          <a:xfrm>
            <a:off x="6748976" y="617743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2603;p1"/>
          <p:cNvSpPr txBox="1"/>
          <p:nvPr/>
        </p:nvSpPr>
        <p:spPr>
          <a:xfrm>
            <a:off x="1727880" y="727171"/>
            <a:ext cx="788856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smtClean="0">
                <a:latin typeface="Times New Roman" pitchFamily="18" charset="0"/>
                <a:ea typeface="Cookie"/>
                <a:cs typeface="Times New Roman" pitchFamily="18" charset="0"/>
                <a:sym typeface="Cookie"/>
              </a:rPr>
              <a:t>PHÉP </a:t>
            </a:r>
            <a:r>
              <a:rPr lang="en-US" sz="2400" b="1" i="0" u="none" strike="noStrike" cap="none" dirty="0">
                <a:latin typeface="Times New Roman" pitchFamily="18" charset="0"/>
                <a:ea typeface="Cookie"/>
                <a:cs typeface="Times New Roman" pitchFamily="18" charset="0"/>
                <a:sym typeface="Cookie"/>
              </a:rPr>
              <a:t>TRỪ (CÓ NHỚ) TRONG PHẠM VI 1000</a:t>
            </a:r>
            <a:endParaRPr sz="2400" b="1" i="0" u="none" strike="noStrike" cap="none">
              <a:latin typeface="Times New Roman" pitchFamily="18" charset="0"/>
              <a:ea typeface="Cookie"/>
              <a:cs typeface="Times New Roman" pitchFamily="18" charset="0"/>
              <a:sym typeface="Cookie"/>
            </a:endParaRPr>
          </a:p>
        </p:txBody>
      </p:sp>
      <p:sp>
        <p:nvSpPr>
          <p:cNvPr id="394" name="Google Shape;3020;p4"/>
          <p:cNvSpPr/>
          <p:nvPr/>
        </p:nvSpPr>
        <p:spPr>
          <a:xfrm>
            <a:off x="6730493" y="4675812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020;p4"/>
          <p:cNvSpPr/>
          <p:nvPr/>
        </p:nvSpPr>
        <p:spPr>
          <a:xfrm>
            <a:off x="6746706" y="4205643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020;p4"/>
          <p:cNvSpPr/>
          <p:nvPr/>
        </p:nvSpPr>
        <p:spPr>
          <a:xfrm>
            <a:off x="6743464" y="445531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020;p4"/>
          <p:cNvSpPr/>
          <p:nvPr/>
        </p:nvSpPr>
        <p:spPr>
          <a:xfrm>
            <a:off x="6759675" y="3887873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020;p4"/>
          <p:cNvSpPr/>
          <p:nvPr/>
        </p:nvSpPr>
        <p:spPr>
          <a:xfrm>
            <a:off x="7126085" y="4974127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020;p4"/>
          <p:cNvSpPr/>
          <p:nvPr/>
        </p:nvSpPr>
        <p:spPr>
          <a:xfrm>
            <a:off x="7122843" y="5223804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3020;p4"/>
          <p:cNvSpPr/>
          <p:nvPr/>
        </p:nvSpPr>
        <p:spPr>
          <a:xfrm>
            <a:off x="7119600" y="5512392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3020;p4"/>
          <p:cNvSpPr/>
          <p:nvPr/>
        </p:nvSpPr>
        <p:spPr>
          <a:xfrm>
            <a:off x="7116358" y="5781523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3020;p4"/>
          <p:cNvSpPr/>
          <p:nvPr/>
        </p:nvSpPr>
        <p:spPr>
          <a:xfrm>
            <a:off x="7113114" y="6011745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3020;p4"/>
          <p:cNvSpPr/>
          <p:nvPr/>
        </p:nvSpPr>
        <p:spPr>
          <a:xfrm>
            <a:off x="7122843" y="4698510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4" name="Google Shape;3056;p4"/>
          <p:cNvCxnSpPr/>
          <p:nvPr/>
        </p:nvCxnSpPr>
        <p:spPr>
          <a:xfrm flipH="1">
            <a:off x="5124763" y="3451507"/>
            <a:ext cx="642190" cy="151721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5" name="Google Shape;3056;p4"/>
          <p:cNvCxnSpPr/>
          <p:nvPr/>
        </p:nvCxnSpPr>
        <p:spPr>
          <a:xfrm rot="5400000">
            <a:off x="5731574" y="4898400"/>
            <a:ext cx="2199586" cy="53266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8" name="Google Shape;3060;p4"/>
          <p:cNvCxnSpPr/>
          <p:nvPr/>
        </p:nvCxnSpPr>
        <p:spPr>
          <a:xfrm flipH="1">
            <a:off x="3454971" y="1990271"/>
            <a:ext cx="1431050" cy="1495833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439934&quot;&gt;&lt;property id=&quot;20148&quot; value=&quot;5&quot;/&gt;&lt;property id=&quot;20300&quot; value=&quot;Slide 2&quot;/&gt;&lt;property id=&quot;20307&quot; value=&quot;265&quot;/&gt;&lt;/object&gt;&lt;object type=&quot;3&quot; unique_id=&quot;440215&quot;&gt;&lt;property id=&quot;20148&quot; value=&quot;5&quot;/&gt;&lt;property id=&quot;20300&quot; value=&quot;Slide 21&quot;/&gt;&lt;property id=&quot;20307&quot; value=&quot;279&quot;/&gt;&lt;/object&gt;&lt;object type=&quot;3&quot; unique_id=&quot;440216&quot;&gt;&lt;property id=&quot;20148&quot; value=&quot;5&quot;/&gt;&lt;property id=&quot;20300&quot; value=&quot;Slide 22&quot;/&gt;&lt;property id=&quot;20307&quot; value=&quot;280&quot;/&gt;&lt;/object&gt;&lt;object type=&quot;3&quot; unique_id=&quot;440335&quot;&gt;&lt;property id=&quot;20148&quot; value=&quot;5&quot;/&gt;&lt;property id=&quot;20300&quot; value=&quot;Slide 25&quot;/&gt;&lt;property id=&quot;20307&quot; value=&quot;282&quot;/&gt;&lt;/object&gt;&lt;object type=&quot;3&quot; unique_id=&quot;482096&quot;&gt;&lt;property id=&quot;20148&quot; value=&quot;5&quot;/&gt;&lt;property id=&quot;20300&quot; value=&quot;Slide 11&quot;/&gt;&lt;property id=&quot;20307&quot; value=&quot;292&quot;/&gt;&lt;/object&gt;&lt;object type=&quot;3&quot; unique_id=&quot;484496&quot;&gt;&lt;property id=&quot;20148&quot; value=&quot;5&quot;/&gt;&lt;property id=&quot;20300&quot; value=&quot;Slide 26&quot;/&gt;&lt;property id=&quot;20307&quot; value=&quot;312&quot;/&gt;&lt;/object&gt;&lt;object type=&quot;3&quot; unique_id=&quot;484597&quot;&gt;&lt;property id=&quot;20148&quot; value=&quot;5&quot;/&gt;&lt;property id=&quot;20300&quot; value=&quot;Slide 1&quot;/&gt;&lt;property id=&quot;20307&quot; value=&quot;313&quot;/&gt;&lt;/object&gt;&lt;object type=&quot;3&quot; unique_id=&quot;485185&quot;&gt;&lt;property id=&quot;20148&quot; value=&quot;5&quot;/&gt;&lt;property id=&quot;20300&quot; value=&quot;Slide 3&quot;/&gt;&lt;property id=&quot;20307&quot; value=&quot;314&quot;/&gt;&lt;/object&gt;&lt;object type=&quot;3&quot; unique_id=&quot;485186&quot;&gt;&lt;property id=&quot;20148&quot; value=&quot;5&quot;/&gt;&lt;property id=&quot;20300&quot; value=&quot;Slide 4&quot;/&gt;&lt;property id=&quot;20307&quot; value=&quot;315&quot;/&gt;&lt;/object&gt;&lt;object type=&quot;3&quot; unique_id=&quot;485187&quot;&gt;&lt;property id=&quot;20148&quot; value=&quot;5&quot;/&gt;&lt;property id=&quot;20300&quot; value=&quot;Slide 5&quot;/&gt;&lt;property id=&quot;20307&quot; value=&quot;316&quot;/&gt;&lt;/object&gt;&lt;object type=&quot;3&quot; unique_id=&quot;485188&quot;&gt;&lt;property id=&quot;20148&quot; value=&quot;5&quot;/&gt;&lt;property id=&quot;20300&quot; value=&quot;Slide 6&quot;/&gt;&lt;property id=&quot;20307&quot; value=&quot;317&quot;/&gt;&lt;/object&gt;&lt;object type=&quot;3&quot; unique_id=&quot;485189&quot;&gt;&lt;property id=&quot;20148&quot; value=&quot;5&quot;/&gt;&lt;property id=&quot;20300&quot; value=&quot;Slide 7&quot;/&gt;&lt;property id=&quot;20307&quot; value=&quot;318&quot;/&gt;&lt;/object&gt;&lt;object type=&quot;3&quot; unique_id=&quot;485190&quot;&gt;&lt;property id=&quot;20148&quot; value=&quot;5&quot;/&gt;&lt;property id=&quot;20300&quot; value=&quot;Slide 8&quot;/&gt;&lt;property id=&quot;20307&quot; value=&quot;319&quot;/&gt;&lt;/object&gt;&lt;object type=&quot;3&quot; unique_id=&quot;485191&quot;&gt;&lt;property id=&quot;20148&quot; value=&quot;5&quot;/&gt;&lt;property id=&quot;20300&quot; value=&quot;Slide 9&quot;/&gt;&lt;property id=&quot;20307&quot; value=&quot;320&quot;/&gt;&lt;/object&gt;&lt;object type=&quot;3&quot; unique_id=&quot;485192&quot;&gt;&lt;property id=&quot;20148&quot; value=&quot;5&quot;/&gt;&lt;property id=&quot;20300&quot; value=&quot;Slide 10&quot;/&gt;&lt;property id=&quot;20307&quot; value=&quot;323&quot;/&gt;&lt;/object&gt;&lt;object type=&quot;3&quot; unique_id=&quot;485193&quot;&gt;&lt;property id=&quot;20148&quot; value=&quot;5&quot;/&gt;&lt;property id=&quot;20300&quot; value=&quot;Slide 12&quot;/&gt;&lt;property id=&quot;20307&quot; value=&quot;324&quot;/&gt;&lt;/object&gt;&lt;object type=&quot;3&quot; unique_id=&quot;543719&quot;&gt;&lt;property id=&quot;20148&quot; value=&quot;5&quot;/&gt;&lt;property id=&quot;20300&quot; value=&quot;Slide 13&quot;/&gt;&lt;property id=&quot;20307&quot; value=&quot;325&quot;/&gt;&lt;/object&gt;&lt;object type=&quot;3&quot; unique_id=&quot;544020&quot;&gt;&lt;property id=&quot;20148&quot; value=&quot;5&quot;/&gt;&lt;property id=&quot;20300&quot; value=&quot;Slide 14&quot;/&gt;&lt;property id=&quot;20307&quot; value=&quot;326&quot;/&gt;&lt;/object&gt;&lt;object type=&quot;3&quot; unique_id=&quot;544021&quot;&gt;&lt;property id=&quot;20148&quot; value=&quot;5&quot;/&gt;&lt;property id=&quot;20300&quot; value=&quot;Slide 15&quot;/&gt;&lt;property id=&quot;20307&quot; value=&quot;327&quot;/&gt;&lt;/object&gt;&lt;object type=&quot;3&quot; unique_id=&quot;544022&quot;&gt;&lt;property id=&quot;20148&quot; value=&quot;5&quot;/&gt;&lt;property id=&quot;20300&quot; value=&quot;Slide 16&quot;/&gt;&lt;property id=&quot;20307&quot; value=&quot;328&quot;/&gt;&lt;/object&gt;&lt;object type=&quot;3&quot; unique_id=&quot;544023&quot;&gt;&lt;property id=&quot;20148&quot; value=&quot;5&quot;/&gt;&lt;property id=&quot;20300&quot; value=&quot;Slide 17&quot;/&gt;&lt;property id=&quot;20307&quot; value=&quot;329&quot;/&gt;&lt;/object&gt;&lt;object type=&quot;3&quot; unique_id=&quot;544024&quot;&gt;&lt;property id=&quot;20148&quot; value=&quot;5&quot;/&gt;&lt;property id=&quot;20300&quot; value=&quot;Slide 18&quot;/&gt;&lt;property id=&quot;20307&quot; value=&quot;330&quot;/&gt;&lt;/object&gt;&lt;object type=&quot;3&quot; unique_id=&quot;544025&quot;&gt;&lt;property id=&quot;20148&quot; value=&quot;5&quot;/&gt;&lt;property id=&quot;20300&quot; value=&quot;Slide 19&quot;/&gt;&lt;property id=&quot;20307&quot; value=&quot;331&quot;/&gt;&lt;/object&gt;&lt;object type=&quot;3&quot; unique_id=&quot;544026&quot;&gt;&lt;property id=&quot;20148&quot; value=&quot;5&quot;/&gt;&lt;property id=&quot;20300&quot; value=&quot;Slide 20&quot;/&gt;&lt;property id=&quot;20307&quot; value=&quot;332&quot;/&gt;&lt;/object&gt;&lt;object type=&quot;3&quot; unique_id=&quot;562128&quot;&gt;&lt;property id=&quot;20148&quot; value=&quot;5&quot;/&gt;&lt;property id=&quot;20300&quot; value=&quot;Slide 23&quot;/&gt;&lt;property id=&quot;20307&quot; value=&quot;333&quot;/&gt;&lt;/object&gt;&lt;object type=&quot;3&quot; unique_id=&quot;562477&quot;&gt;&lt;property id=&quot;20148&quot; value=&quot;5&quot;/&gt;&lt;property id=&quot;20300&quot; value=&quot;Slide 24&quot;/&gt;&lt;property id=&quot;20307&quot; value=&quot;334&quot;/&gt;&lt;/object&gt;&lt;/object&gt;&lt;object type=&quot;8&quot; unique_id=&quot;10018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|0.8|1.9|10.4"/>
</p:tagLst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3749</TotalTime>
  <Words>1419</Words>
  <Application>Microsoft Office PowerPoint</Application>
  <PresentationFormat>Custom</PresentationFormat>
  <Paragraphs>553</Paragraphs>
  <Slides>65</Slides>
  <Notes>6</Notes>
  <HiddenSlides>0</HiddenSlides>
  <MMClips>2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5_Office Theme</vt:lpstr>
      <vt:lpstr>Office Theme</vt:lpstr>
      <vt:lpstr>1_Office Theme</vt:lpstr>
      <vt:lpstr>Office 主题​​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</dc:creator>
  <cp:lastModifiedBy>Microsoft</cp:lastModifiedBy>
  <cp:revision>579</cp:revision>
  <dcterms:created xsi:type="dcterms:W3CDTF">2021-01-08T03:00:40Z</dcterms:created>
  <dcterms:modified xsi:type="dcterms:W3CDTF">2023-04-10T22:39:11Z</dcterms:modified>
</cp:coreProperties>
</file>