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2" r:id="rId2"/>
    <p:sldId id="257" r:id="rId3"/>
    <p:sldId id="270" r:id="rId4"/>
    <p:sldId id="259" r:id="rId5"/>
    <p:sldId id="261" r:id="rId6"/>
    <p:sldId id="274" r:id="rId7"/>
    <p:sldId id="275" r:id="rId8"/>
    <p:sldId id="260" r:id="rId9"/>
    <p:sldId id="276" r:id="rId10"/>
    <p:sldId id="273" r:id="rId11"/>
    <p:sldId id="264" r:id="rId12"/>
    <p:sldId id="263" r:id="rId13"/>
    <p:sldId id="271" r:id="rId14"/>
    <p:sldId id="265" r:id="rId15"/>
    <p:sldId id="267" r:id="rId16"/>
    <p:sldId id="266" r:id="rId17"/>
    <p:sldId id="268" r:id="rId18"/>
    <p:sldId id="269" r:id="rId19"/>
    <p:sldId id="256" r:id="rId20"/>
    <p:sldId id="258" r:id="rId21"/>
    <p:sldId id="272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FF"/>
    <a:srgbClr val="79C1D5"/>
    <a:srgbClr val="3399FF"/>
    <a:srgbClr val="FF3399"/>
    <a:srgbClr val="00FFCC"/>
    <a:srgbClr val="CC0099"/>
    <a:srgbClr val="FF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7" autoAdjust="0"/>
    <p:restoredTop sz="93827" autoAdjust="0"/>
  </p:normalViewPr>
  <p:slideViewPr>
    <p:cSldViewPr>
      <p:cViewPr varScale="1">
        <p:scale>
          <a:sx n="85" d="100"/>
          <a:sy n="85" d="100"/>
        </p:scale>
        <p:origin x="-78" y="-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3D000-5AD8-4E04-ADAF-25AEFAEEDEE5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43E91-0332-46B7-84BF-5D284560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129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8748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8748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8748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8748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Vì</a:t>
            </a:r>
            <a:r>
              <a:rPr lang="en-US" baseline="0" smtClean="0"/>
              <a:t> đây là bài luyện tập nên phần củng cố thầy cô linh động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3648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Hoàn</a:t>
            </a:r>
            <a:r>
              <a:rPr lang="en-US" baseline="0" smtClean="0"/>
              <a:t> thành bài nào GV linh động viết vào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36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01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25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161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055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513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792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961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512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645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739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1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1052E-9318-4EE8-9F70-AC7C059B8AB5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581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7217" y="3252231"/>
            <a:ext cx="5425667" cy="484748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ÔN TẬP VÀ BỔ SUNG</a:t>
            </a:r>
            <a:endParaRPr lang="en-US" sz="27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3833306"/>
            <a:ext cx="6629400" cy="8309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Ôn tập các số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 (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209550"/>
            <a:ext cx="586740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TH VÀ THCS ĐẠI CHÁNH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26604" y="2337293"/>
            <a:ext cx="3095206" cy="7001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100" b="1" spc="38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MÔN TOÁN</a:t>
            </a:r>
            <a:endParaRPr lang="en-US" sz="4100" b="1" spc="38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8924" y="1032641"/>
            <a:ext cx="6487510" cy="13157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Chào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các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em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học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sinh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về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với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năm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học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mới</a:t>
            </a:r>
            <a:endParaRPr lang="en-US" sz="2700" b="1" kern="1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(2022- 2023)</a:t>
            </a:r>
          </a:p>
          <a:p>
            <a:pPr algn="ctr"/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Lớp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2A</a:t>
            </a:r>
            <a:endParaRPr lang="en-US" sz="27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0392" y="604451"/>
            <a:ext cx="4502063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87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44654" y="228600"/>
            <a:ext cx="545939" cy="54864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270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 flipH="1">
            <a:off x="-755213" y="1909966"/>
            <a:ext cx="755213" cy="32144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533400">
              <a:schemeClr val="bg1">
                <a:alpha val="65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61" tIns="34180" rIns="68361" bIns="34180" rtlCol="0" anchor="ctr"/>
          <a:lstStyle/>
          <a:p>
            <a:pPr algn="ctr"/>
            <a:endParaRPr lang="en-US"/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 rot="20744418">
            <a:off x="519962" y="1934202"/>
            <a:ext cx="1288293" cy="383290"/>
          </a:xfrm>
          <a:prstGeom prst="rect">
            <a:avLst/>
          </a:prstGeom>
        </p:spPr>
        <p:txBody>
          <a:bodyPr spcFirstLastPara="1" lIns="68361" tIns="34180" rIns="68361" bIns="34180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 1</a:t>
            </a:r>
            <a:endParaRPr lang="en-US" sz="36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437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8907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44654" y="228600"/>
            <a:ext cx="545939" cy="54864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417138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66" y="328353"/>
            <a:ext cx="545939" cy="54864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61" tIns="34180" rIns="68361" bIns="34180" rtlCol="0" anchor="ctr"/>
          <a:lstStyle/>
          <a:p>
            <a:pPr algn="ctr"/>
            <a:r>
              <a:rPr lang="en-US" sz="36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423861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44654" y="228600"/>
            <a:ext cx="545939" cy="54864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292100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 rot="21430858">
            <a:off x="3505200" y="1200150"/>
            <a:ext cx="1641145" cy="438359"/>
          </a:xfrm>
          <a:prstGeom prst="rect">
            <a:avLst/>
          </a:prstGeom>
          <a:solidFill>
            <a:srgbClr val="FFC000"/>
          </a:solidFill>
          <a:ln w="57150">
            <a:noFill/>
          </a:ln>
          <a:effectLst>
            <a:softEdge rad="63500"/>
          </a:effectLst>
        </p:spPr>
        <p:txBody>
          <a:bodyPr wrap="square" lIns="68361" tIns="34180" rIns="68361" bIns="34180" rtlCol="0">
            <a:spAutoFit/>
          </a:bodyPr>
          <a:lstStyle/>
          <a:p>
            <a:pPr algn="ctr">
              <a:spcBef>
                <a:spcPts val="449"/>
              </a:spcBef>
            </a:pPr>
            <a:r>
              <a:rPr lang="en-US" sz="2400" dirty="0" err="1">
                <a:solidFill>
                  <a:srgbClr val="00206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Củng</a:t>
            </a:r>
            <a:r>
              <a:rPr lang="en-US" sz="2400" dirty="0">
                <a:solidFill>
                  <a:srgbClr val="00206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cố</a:t>
            </a:r>
            <a:endParaRPr lang="en-US" sz="2400" dirty="0">
              <a:solidFill>
                <a:srgbClr val="00206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569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6122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4539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524000" y="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1:  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dưới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đây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c </a:t>
            </a:r>
            <a:endParaRPr lang="en-US" sz="2800" b="1" dirty="0">
              <a:solidFill>
                <a:schemeClr val="bg1"/>
              </a:solidFill>
              <a:latin typeface="Arial" pitchFamily="34" charset="0"/>
              <a:ea typeface="AvantGarde" pitchFamily="2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0"/>
            <a:ext cx="541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8400" y="514350"/>
            <a:ext cx="4065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 (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3)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810000" y="133350"/>
            <a:ext cx="950005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304800" y="895350"/>
            <a:ext cx="545939" cy="54864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81915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Flowchart: Alternate Process 93"/>
          <p:cNvSpPr/>
          <p:nvPr/>
        </p:nvSpPr>
        <p:spPr>
          <a:xfrm>
            <a:off x="914400" y="2190750"/>
            <a:ext cx="4648200" cy="1295400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lowchart: Alternate Process 139"/>
          <p:cNvSpPr/>
          <p:nvPr/>
        </p:nvSpPr>
        <p:spPr>
          <a:xfrm>
            <a:off x="914400" y="3714750"/>
            <a:ext cx="4648200" cy="1295400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lowchart: Alternate Process 140"/>
          <p:cNvSpPr/>
          <p:nvPr/>
        </p:nvSpPr>
        <p:spPr>
          <a:xfrm>
            <a:off x="3581400" y="2266950"/>
            <a:ext cx="1752600" cy="1143000"/>
          </a:xfrm>
          <a:prstGeom prst="flowChartAlternateProcess">
            <a:avLst/>
          </a:prstGeom>
          <a:ln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4114800" y="24193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3962400" y="29527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4038600" y="26479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4267200" y="29527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4572000" y="28765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4419600" y="26479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4419600" y="24193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4800600" y="2724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4724400" y="24955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4876800" y="29527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4648200" y="3105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4191000" y="31813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Flowchart: Alternate Process 154"/>
          <p:cNvSpPr/>
          <p:nvPr/>
        </p:nvSpPr>
        <p:spPr>
          <a:xfrm>
            <a:off x="2743200" y="2266950"/>
            <a:ext cx="1066800" cy="1143000"/>
          </a:xfrm>
          <a:prstGeom prst="flowChartAlternateProcess">
            <a:avLst/>
          </a:prstGeom>
          <a:ln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lowchart: Alternate Process 155"/>
          <p:cNvSpPr/>
          <p:nvPr/>
        </p:nvSpPr>
        <p:spPr>
          <a:xfrm>
            <a:off x="1219200" y="2266950"/>
            <a:ext cx="1066800" cy="1143000"/>
          </a:xfrm>
          <a:prstGeom prst="flowChartAlternateProcess">
            <a:avLst/>
          </a:prstGeom>
          <a:ln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3505200" y="24193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2895600" y="28765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3200400" y="2343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2819400" y="26479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2895600" y="31813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3200400" y="3105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3505200" y="30289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3505200" y="2724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3200400" y="2724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2895600" y="24193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1371600" y="2343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1676400" y="2343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1981200" y="2343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1295400" y="2724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1600200" y="28765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1295400" y="30289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2057400" y="2724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1600200" y="31813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1981200" y="3105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1752600" y="26479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9" name="Flowchart: Alternate Process 178"/>
          <p:cNvSpPr/>
          <p:nvPr/>
        </p:nvSpPr>
        <p:spPr>
          <a:xfrm>
            <a:off x="1143000" y="3790950"/>
            <a:ext cx="1066800" cy="1143000"/>
          </a:xfrm>
          <a:prstGeom prst="flowChartAlternateProcess">
            <a:avLst/>
          </a:prstGeom>
          <a:ln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1295400" y="3867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1600200" y="3867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1905000" y="3867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1219200" y="4248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1524000" y="44005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1219200" y="45529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1981200" y="4248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1524000" y="47053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1905000" y="4629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1676400" y="41719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0" name="Flowchart: Alternate Process 189"/>
          <p:cNvSpPr/>
          <p:nvPr/>
        </p:nvSpPr>
        <p:spPr>
          <a:xfrm>
            <a:off x="3505200" y="3790950"/>
            <a:ext cx="1676400" cy="1143000"/>
          </a:xfrm>
          <a:prstGeom prst="flowChartAlternateProcess">
            <a:avLst/>
          </a:prstGeom>
          <a:ln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5029200" y="41719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4419600" y="40957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3810000" y="4629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4648200" y="4629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3886200" y="41719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4953000" y="47053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3962400" y="44005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4267200" y="4629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4114800" y="40957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4572000" y="4248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Flowchart: Alternate Process 200"/>
          <p:cNvSpPr/>
          <p:nvPr/>
        </p:nvSpPr>
        <p:spPr>
          <a:xfrm>
            <a:off x="2667000" y="3790950"/>
            <a:ext cx="1066800" cy="1143000"/>
          </a:xfrm>
          <a:prstGeom prst="flowChartAlternateProcess">
            <a:avLst/>
          </a:prstGeom>
          <a:ln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3505200" y="39433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3124200" y="39433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5" name="Oval 204"/>
          <p:cNvSpPr/>
          <p:nvPr/>
        </p:nvSpPr>
        <p:spPr>
          <a:xfrm>
            <a:off x="4495800" y="4629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4267200" y="43243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8" name="Oval 207"/>
          <p:cNvSpPr/>
          <p:nvPr/>
        </p:nvSpPr>
        <p:spPr>
          <a:xfrm>
            <a:off x="4648200" y="39433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2819400" y="4248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0" name="Oval 209"/>
          <p:cNvSpPr/>
          <p:nvPr/>
        </p:nvSpPr>
        <p:spPr>
          <a:xfrm>
            <a:off x="3124200" y="44767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1" name="Oval 210"/>
          <p:cNvSpPr/>
          <p:nvPr/>
        </p:nvSpPr>
        <p:spPr>
          <a:xfrm>
            <a:off x="4038600" y="4629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3124200" y="41719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3" name="Oval 212"/>
          <p:cNvSpPr/>
          <p:nvPr/>
        </p:nvSpPr>
        <p:spPr>
          <a:xfrm>
            <a:off x="2971800" y="47053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4953000" y="44767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3429000" y="4248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6" name="Oval 215"/>
          <p:cNvSpPr/>
          <p:nvPr/>
        </p:nvSpPr>
        <p:spPr>
          <a:xfrm>
            <a:off x="2819400" y="39433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7" name="Oval 216"/>
          <p:cNvSpPr/>
          <p:nvPr/>
        </p:nvSpPr>
        <p:spPr>
          <a:xfrm>
            <a:off x="2819400" y="44767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8" name="Oval 217"/>
          <p:cNvSpPr/>
          <p:nvPr/>
        </p:nvSpPr>
        <p:spPr>
          <a:xfrm>
            <a:off x="4114800" y="3867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9" name="Oval 218"/>
          <p:cNvSpPr/>
          <p:nvPr/>
        </p:nvSpPr>
        <p:spPr>
          <a:xfrm>
            <a:off x="3429000" y="45529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0" name="Oval 219"/>
          <p:cNvSpPr/>
          <p:nvPr/>
        </p:nvSpPr>
        <p:spPr>
          <a:xfrm>
            <a:off x="4419600" y="3867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3886200" y="386715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533400" y="158115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457200" y="333375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5562600" y="196215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5562600" y="234315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bi.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5486400" y="272415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5715000" y="310515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32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5486400" y="348615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5638800" y="379095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bi.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6858000" y="4019550"/>
            <a:ext cx="304800" cy="38100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TextBox 263"/>
          <p:cNvSpPr txBox="1"/>
          <p:nvPr/>
        </p:nvSpPr>
        <p:spPr>
          <a:xfrm>
            <a:off x="6781800" y="386715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5638800" y="424815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" name="TextBox 265"/>
          <p:cNvSpPr txBox="1"/>
          <p:nvPr/>
        </p:nvSpPr>
        <p:spPr>
          <a:xfrm>
            <a:off x="5867400" y="447675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7" name="Rectangle 266"/>
          <p:cNvSpPr/>
          <p:nvPr/>
        </p:nvSpPr>
        <p:spPr>
          <a:xfrm>
            <a:off x="5943600" y="4629150"/>
            <a:ext cx="381000" cy="38100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Double Bracket 103"/>
          <p:cNvSpPr/>
          <p:nvPr/>
        </p:nvSpPr>
        <p:spPr>
          <a:xfrm>
            <a:off x="3810000" y="3790950"/>
            <a:ext cx="1143000" cy="762000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Connector 106"/>
          <p:cNvCxnSpPr/>
          <p:nvPr/>
        </p:nvCxnSpPr>
        <p:spPr>
          <a:xfrm>
            <a:off x="3886200" y="4552950"/>
            <a:ext cx="914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3962400" y="3790950"/>
            <a:ext cx="914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6858000" y="3867150"/>
            <a:ext cx="304800" cy="523220"/>
          </a:xfrm>
          <a:prstGeom prst="rect">
            <a:avLst/>
          </a:prstGeom>
          <a:solidFill>
            <a:srgbClr val="79C1D5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5867400" y="4552950"/>
            <a:ext cx="533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5943600" y="4620280"/>
            <a:ext cx="304800" cy="523220"/>
          </a:xfrm>
          <a:prstGeom prst="rect">
            <a:avLst/>
          </a:prstGeom>
          <a:solidFill>
            <a:srgbClr val="79C1D5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31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7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8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1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2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5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6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9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0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8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9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5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6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9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0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3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4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7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8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1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2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6"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7"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4" grpId="0" animBg="1"/>
      <p:bldP spid="140" grpId="0" animBg="1"/>
      <p:bldP spid="141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4" grpId="0" animBg="1"/>
      <p:bldP spid="205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/>
      <p:bldP spid="224" grpId="0"/>
      <p:bldP spid="252" grpId="0"/>
      <p:bldP spid="253" grpId="0"/>
      <p:bldP spid="254" grpId="0"/>
      <p:bldP spid="255" grpId="0"/>
      <p:bldP spid="256" grpId="0"/>
      <p:bldP spid="257" grpId="0"/>
      <p:bldP spid="263" grpId="0" animBg="1"/>
      <p:bldP spid="264" grpId="0"/>
      <p:bldP spid="265" grpId="0"/>
      <p:bldP spid="266" grpId="0"/>
      <p:bldP spid="267" grpId="0" animBg="1"/>
      <p:bldP spid="104" grpId="0" animBg="1"/>
      <p:bldP spid="137" grpId="0" animBg="1"/>
      <p:bldP spid="137" grpId="1" animBg="1"/>
      <p:bldP spid="223" grpId="0" animBg="1"/>
      <p:bldP spid="225" grpId="0" animBg="1"/>
      <p:bldP spid="22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1503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7204" y="285750"/>
            <a:ext cx="6989592" cy="1885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157"/>
          <a:stretch/>
        </p:blipFill>
        <p:spPr>
          <a:xfrm>
            <a:off x="1879288" y="469142"/>
            <a:ext cx="1589846" cy="15191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7204" y="2571750"/>
            <a:ext cx="6989592" cy="1454345"/>
          </a:xfrm>
          <a:prstGeom prst="rect">
            <a:avLst/>
          </a:prstGeom>
          <a:solidFill>
            <a:srgbClr val="D8F4E3"/>
          </a:solidFill>
        </p:spPr>
        <p:txBody>
          <a:bodyPr wrap="square" lIns="68681" tIns="34340" rIns="68681" bIns="34340" rtlCol="0">
            <a:spAutoFit/>
          </a:bodyPr>
          <a:lstStyle/>
          <a:p>
            <a:r>
              <a:rPr lang="en-US" sz="1500" b="1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1500" b="1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15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15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5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15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Thầy cô có thể liên hệ khi cần được hỗ trợ soạn giáo án điện tử.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94634" y="732435"/>
            <a:ext cx="4472161" cy="1223513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r>
              <a:rPr lang="en-US" sz="15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15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sinh	</a:t>
            </a:r>
            <a:r>
              <a:rPr lang="en-US" sz="15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: </a:t>
            </a:r>
            <a:r>
              <a:rPr lang="en-US" sz="15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1990</a:t>
            </a:r>
          </a:p>
          <a:p>
            <a:r>
              <a:rPr lang="en-US" sz="15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 vị công tác	: Trường TH và THCS FPT</a:t>
            </a:r>
          </a:p>
          <a:p>
            <a:r>
              <a:rPr lang="en-US" sz="15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SĐT</a:t>
            </a:r>
            <a:r>
              <a:rPr lang="en-US" sz="15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: 0916.604.268</a:t>
            </a:r>
          </a:p>
          <a:p>
            <a:r>
              <a:rPr lang="en-US" sz="15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</a:p>
        </p:txBody>
      </p:sp>
    </p:spTree>
    <p:extLst>
      <p:ext uri="{BB962C8B-B14F-4D97-AF65-F5344CB8AC3E}">
        <p14:creationId xmlns:p14="http://schemas.microsoft.com/office/powerpoint/2010/main" xmlns="" val="1413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152400" y="1200150"/>
            <a:ext cx="545939" cy="54864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36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05000" y="0"/>
            <a:ext cx="541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38400" y="514350"/>
            <a:ext cx="4065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 (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3)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3810000" y="133350"/>
            <a:ext cx="950005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09600" y="1123950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0" y="2419350"/>
            <a:ext cx="5257800" cy="2362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04800" y="2571750"/>
            <a:ext cx="1295400" cy="1981200"/>
          </a:xfrm>
          <a:prstGeom prst="roundRect">
            <a:avLst/>
          </a:prstGeom>
          <a:ln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971800" y="2571750"/>
            <a:ext cx="2286000" cy="1981200"/>
          </a:xfrm>
          <a:prstGeom prst="roundRect">
            <a:avLst/>
          </a:prstGeom>
          <a:ln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752600" y="2571750"/>
            <a:ext cx="1295400" cy="1981200"/>
          </a:xfrm>
          <a:prstGeom prst="roundRect">
            <a:avLst/>
          </a:prstGeom>
          <a:ln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647950"/>
            <a:ext cx="304800" cy="304800"/>
          </a:xfrm>
          <a:prstGeom prst="rect">
            <a:avLst/>
          </a:prstGeom>
          <a:noFill/>
        </p:spPr>
      </p:pic>
      <p:pic>
        <p:nvPicPr>
          <p:cNvPr id="14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876550"/>
            <a:ext cx="304800" cy="304800"/>
          </a:xfrm>
          <a:prstGeom prst="rect">
            <a:avLst/>
          </a:prstGeom>
          <a:noFill/>
        </p:spPr>
      </p:pic>
      <p:pic>
        <p:nvPicPr>
          <p:cNvPr id="15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019550"/>
            <a:ext cx="304800" cy="304800"/>
          </a:xfrm>
          <a:prstGeom prst="rect">
            <a:avLst/>
          </a:prstGeom>
          <a:noFill/>
        </p:spPr>
      </p:pic>
      <p:pic>
        <p:nvPicPr>
          <p:cNvPr id="16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790950"/>
            <a:ext cx="304800" cy="304800"/>
          </a:xfrm>
          <a:prstGeom prst="rect">
            <a:avLst/>
          </a:prstGeom>
          <a:noFill/>
        </p:spPr>
      </p:pic>
      <p:pic>
        <p:nvPicPr>
          <p:cNvPr id="17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562350"/>
            <a:ext cx="304800" cy="304800"/>
          </a:xfrm>
          <a:prstGeom prst="rect">
            <a:avLst/>
          </a:prstGeom>
          <a:noFill/>
        </p:spPr>
      </p:pic>
      <p:pic>
        <p:nvPicPr>
          <p:cNvPr id="22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257550"/>
            <a:ext cx="304800" cy="304800"/>
          </a:xfrm>
          <a:prstGeom prst="rect">
            <a:avLst/>
          </a:prstGeom>
          <a:noFill/>
        </p:spPr>
      </p:pic>
      <p:pic>
        <p:nvPicPr>
          <p:cNvPr id="23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67150"/>
            <a:ext cx="304800" cy="304800"/>
          </a:xfrm>
          <a:prstGeom prst="rect">
            <a:avLst/>
          </a:prstGeom>
          <a:noFill/>
        </p:spPr>
      </p:pic>
      <p:pic>
        <p:nvPicPr>
          <p:cNvPr id="24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409950"/>
            <a:ext cx="304800" cy="304800"/>
          </a:xfrm>
          <a:prstGeom prst="rect">
            <a:avLst/>
          </a:prstGeom>
          <a:noFill/>
        </p:spPr>
      </p:pic>
      <p:pic>
        <p:nvPicPr>
          <p:cNvPr id="25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105150"/>
            <a:ext cx="304800" cy="304800"/>
          </a:xfrm>
          <a:prstGeom prst="rect">
            <a:avLst/>
          </a:prstGeom>
          <a:noFill/>
        </p:spPr>
      </p:pic>
      <p:pic>
        <p:nvPicPr>
          <p:cNvPr id="26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00350"/>
            <a:ext cx="304800" cy="30480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5257800" y="234315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81600" y="287655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0" y="340995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10200" y="401955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96000" y="180975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647950"/>
            <a:ext cx="304800" cy="304800"/>
          </a:xfrm>
          <a:prstGeom prst="rect">
            <a:avLst/>
          </a:prstGeom>
          <a:noFill/>
        </p:spPr>
      </p:pic>
      <p:pic>
        <p:nvPicPr>
          <p:cNvPr id="36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257550"/>
            <a:ext cx="304800" cy="304800"/>
          </a:xfrm>
          <a:prstGeom prst="rect">
            <a:avLst/>
          </a:prstGeom>
          <a:noFill/>
        </p:spPr>
      </p:pic>
      <p:pic>
        <p:nvPicPr>
          <p:cNvPr id="37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095750"/>
            <a:ext cx="304800" cy="304800"/>
          </a:xfrm>
          <a:prstGeom prst="rect">
            <a:avLst/>
          </a:prstGeom>
          <a:noFill/>
        </p:spPr>
      </p:pic>
      <p:pic>
        <p:nvPicPr>
          <p:cNvPr id="38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562350"/>
            <a:ext cx="304800" cy="304800"/>
          </a:xfrm>
          <a:prstGeom prst="rect">
            <a:avLst/>
          </a:prstGeom>
          <a:noFill/>
        </p:spPr>
      </p:pic>
      <p:pic>
        <p:nvPicPr>
          <p:cNvPr id="39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952750"/>
            <a:ext cx="304800" cy="304800"/>
          </a:xfrm>
          <a:prstGeom prst="rect">
            <a:avLst/>
          </a:prstGeom>
          <a:noFill/>
        </p:spPr>
      </p:pic>
      <p:pic>
        <p:nvPicPr>
          <p:cNvPr id="40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867150"/>
            <a:ext cx="304800" cy="304800"/>
          </a:xfrm>
          <a:prstGeom prst="rect">
            <a:avLst/>
          </a:prstGeom>
          <a:noFill/>
        </p:spPr>
      </p:pic>
      <p:pic>
        <p:nvPicPr>
          <p:cNvPr id="41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647950"/>
            <a:ext cx="304800" cy="304800"/>
          </a:xfrm>
          <a:prstGeom prst="rect">
            <a:avLst/>
          </a:prstGeom>
          <a:noFill/>
        </p:spPr>
      </p:pic>
      <p:pic>
        <p:nvPicPr>
          <p:cNvPr id="42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333750"/>
            <a:ext cx="304800" cy="304800"/>
          </a:xfrm>
          <a:prstGeom prst="rect">
            <a:avLst/>
          </a:prstGeom>
          <a:noFill/>
        </p:spPr>
      </p:pic>
      <p:pic>
        <p:nvPicPr>
          <p:cNvPr id="43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952750"/>
            <a:ext cx="304800" cy="304800"/>
          </a:xfrm>
          <a:prstGeom prst="rect">
            <a:avLst/>
          </a:prstGeom>
          <a:noFill/>
        </p:spPr>
      </p:pic>
      <p:pic>
        <p:nvPicPr>
          <p:cNvPr id="44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790950"/>
            <a:ext cx="304800" cy="304800"/>
          </a:xfrm>
          <a:prstGeom prst="rect">
            <a:avLst/>
          </a:prstGeom>
          <a:noFill/>
        </p:spPr>
      </p:pic>
      <p:sp>
        <p:nvSpPr>
          <p:cNvPr id="47" name="Rectangle 46"/>
          <p:cNvSpPr/>
          <p:nvPr/>
        </p:nvSpPr>
        <p:spPr>
          <a:xfrm>
            <a:off x="6400800" y="2876550"/>
            <a:ext cx="304800" cy="38100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324600" y="280035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952750"/>
            <a:ext cx="304800" cy="304800"/>
          </a:xfrm>
          <a:prstGeom prst="rect">
            <a:avLst/>
          </a:prstGeom>
          <a:noFill/>
        </p:spPr>
      </p:pic>
      <p:pic>
        <p:nvPicPr>
          <p:cNvPr id="51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790950"/>
            <a:ext cx="304800" cy="304800"/>
          </a:xfrm>
          <a:prstGeom prst="rect">
            <a:avLst/>
          </a:prstGeom>
          <a:noFill/>
        </p:spPr>
      </p:pic>
      <p:pic>
        <p:nvPicPr>
          <p:cNvPr id="52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333750"/>
            <a:ext cx="304800" cy="304800"/>
          </a:xfrm>
          <a:prstGeom prst="rect">
            <a:avLst/>
          </a:prstGeom>
          <a:noFill/>
        </p:spPr>
      </p:pic>
      <p:pic>
        <p:nvPicPr>
          <p:cNvPr id="53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39354">
            <a:off x="3298541" y="3431890"/>
            <a:ext cx="304800" cy="304800"/>
          </a:xfrm>
          <a:prstGeom prst="rect">
            <a:avLst/>
          </a:prstGeom>
          <a:noFill/>
        </p:spPr>
      </p:pic>
      <p:pic>
        <p:nvPicPr>
          <p:cNvPr id="54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028950"/>
            <a:ext cx="304800" cy="304800"/>
          </a:xfrm>
          <a:prstGeom prst="rect">
            <a:avLst/>
          </a:prstGeom>
          <a:noFill/>
        </p:spPr>
      </p:pic>
      <p:pic>
        <p:nvPicPr>
          <p:cNvPr id="55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638550"/>
            <a:ext cx="304800" cy="304800"/>
          </a:xfrm>
          <a:prstGeom prst="rect">
            <a:avLst/>
          </a:prstGeom>
          <a:noFill/>
        </p:spPr>
      </p:pic>
      <p:pic>
        <p:nvPicPr>
          <p:cNvPr id="56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095750"/>
            <a:ext cx="304800" cy="304800"/>
          </a:xfrm>
          <a:prstGeom prst="rect">
            <a:avLst/>
          </a:prstGeom>
          <a:noFill/>
        </p:spPr>
      </p:pic>
      <p:pic>
        <p:nvPicPr>
          <p:cNvPr id="57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714750"/>
            <a:ext cx="304800" cy="304800"/>
          </a:xfrm>
          <a:prstGeom prst="rect">
            <a:avLst/>
          </a:prstGeom>
          <a:noFill/>
        </p:spPr>
      </p:pic>
      <p:pic>
        <p:nvPicPr>
          <p:cNvPr id="58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714750"/>
            <a:ext cx="304800" cy="304800"/>
          </a:xfrm>
          <a:prstGeom prst="rect">
            <a:avLst/>
          </a:prstGeom>
          <a:noFill/>
        </p:spPr>
      </p:pic>
      <p:pic>
        <p:nvPicPr>
          <p:cNvPr id="59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028950"/>
            <a:ext cx="304800" cy="304800"/>
          </a:xfrm>
          <a:prstGeom prst="rect">
            <a:avLst/>
          </a:prstGeom>
          <a:noFill/>
        </p:spPr>
      </p:pic>
      <p:pic>
        <p:nvPicPr>
          <p:cNvPr id="60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647950"/>
            <a:ext cx="304800" cy="304800"/>
          </a:xfrm>
          <a:prstGeom prst="rect">
            <a:avLst/>
          </a:prstGeom>
          <a:noFill/>
        </p:spPr>
      </p:pic>
      <p:pic>
        <p:nvPicPr>
          <p:cNvPr id="61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714750"/>
            <a:ext cx="304800" cy="304800"/>
          </a:xfrm>
          <a:prstGeom prst="rect">
            <a:avLst/>
          </a:prstGeom>
          <a:noFill/>
        </p:spPr>
      </p:pic>
      <p:pic>
        <p:nvPicPr>
          <p:cNvPr id="62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333750"/>
            <a:ext cx="304800" cy="304800"/>
          </a:xfrm>
          <a:prstGeom prst="rect">
            <a:avLst/>
          </a:prstGeom>
          <a:noFill/>
        </p:spPr>
      </p:pic>
      <p:pic>
        <p:nvPicPr>
          <p:cNvPr id="63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33750"/>
            <a:ext cx="304800" cy="304800"/>
          </a:xfrm>
          <a:prstGeom prst="rect">
            <a:avLst/>
          </a:prstGeom>
          <a:noFill/>
        </p:spPr>
      </p:pic>
      <p:pic>
        <p:nvPicPr>
          <p:cNvPr id="64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028950"/>
            <a:ext cx="304800" cy="304800"/>
          </a:xfrm>
          <a:prstGeom prst="rect">
            <a:avLst/>
          </a:prstGeom>
          <a:noFill/>
        </p:spPr>
      </p:pic>
      <p:pic>
        <p:nvPicPr>
          <p:cNvPr id="65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647950"/>
            <a:ext cx="304800" cy="304800"/>
          </a:xfrm>
          <a:prstGeom prst="rect">
            <a:avLst/>
          </a:prstGeom>
          <a:noFill/>
        </p:spPr>
      </p:pic>
      <p:pic>
        <p:nvPicPr>
          <p:cNvPr id="66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171950"/>
            <a:ext cx="304800" cy="304800"/>
          </a:xfrm>
          <a:prstGeom prst="rect">
            <a:avLst/>
          </a:prstGeom>
          <a:noFill/>
        </p:spPr>
      </p:pic>
      <p:pic>
        <p:nvPicPr>
          <p:cNvPr id="67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171950"/>
            <a:ext cx="304800" cy="304800"/>
          </a:xfrm>
          <a:prstGeom prst="rect">
            <a:avLst/>
          </a:prstGeom>
          <a:noFill/>
        </p:spPr>
      </p:pic>
      <p:pic>
        <p:nvPicPr>
          <p:cNvPr id="68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647950"/>
            <a:ext cx="304800" cy="304800"/>
          </a:xfrm>
          <a:prstGeom prst="rect">
            <a:avLst/>
          </a:prstGeom>
          <a:noFill/>
        </p:spPr>
      </p:pic>
      <p:pic>
        <p:nvPicPr>
          <p:cNvPr id="69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724150"/>
            <a:ext cx="304800" cy="304800"/>
          </a:xfrm>
          <a:prstGeom prst="rect">
            <a:avLst/>
          </a:prstGeom>
          <a:noFill/>
        </p:spPr>
      </p:pic>
      <p:pic>
        <p:nvPicPr>
          <p:cNvPr id="70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019550"/>
            <a:ext cx="304800" cy="304800"/>
          </a:xfrm>
          <a:prstGeom prst="rect">
            <a:avLst/>
          </a:prstGeom>
          <a:noFill/>
        </p:spPr>
      </p:pic>
      <p:pic>
        <p:nvPicPr>
          <p:cNvPr id="71" name="Picture 2" descr="D:\tr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171950"/>
            <a:ext cx="304800" cy="304800"/>
          </a:xfrm>
          <a:prstGeom prst="rect">
            <a:avLst/>
          </a:prstGeom>
          <a:noFill/>
        </p:spPr>
      </p:pic>
      <p:sp>
        <p:nvSpPr>
          <p:cNvPr id="139" name="Double Bracket 138"/>
          <p:cNvSpPr/>
          <p:nvPr/>
        </p:nvSpPr>
        <p:spPr>
          <a:xfrm>
            <a:off x="3200400" y="2724150"/>
            <a:ext cx="1600200" cy="9906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/>
          <p:cNvCxnSpPr>
            <a:stCxn id="53" idx="2"/>
          </p:cNvCxnSpPr>
          <p:nvPr/>
        </p:nvCxnSpPr>
        <p:spPr>
          <a:xfrm rot="5400000" flipH="1" flipV="1">
            <a:off x="4065730" y="2999948"/>
            <a:ext cx="96268" cy="1373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3352800" y="2647950"/>
            <a:ext cx="1447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6400800" y="2800350"/>
            <a:ext cx="3048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486400" y="4019550"/>
            <a:ext cx="3048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48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/>
      <p:bldP spid="7" grpId="0" animBg="1"/>
      <p:bldP spid="10" grpId="0" animBg="1"/>
      <p:bldP spid="11" grpId="0" animBg="1"/>
      <p:bldP spid="12" grpId="0" animBg="1"/>
      <p:bldP spid="27" grpId="0"/>
      <p:bldP spid="28" grpId="0"/>
      <p:bldP spid="29" grpId="0"/>
      <p:bldP spid="30" grpId="0"/>
      <p:bldP spid="47" grpId="0" animBg="1"/>
      <p:bldP spid="49" grpId="0"/>
      <p:bldP spid="139" grpId="0" animBg="1"/>
      <p:bldP spid="144" grpId="0" animBg="1"/>
      <p:bldP spid="144" grpId="1" animBg="1"/>
      <p:bldP spid="145" grpId="0" animBg="1"/>
      <p:bldP spid="14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0"/>
            <a:ext cx="541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895350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3)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038600" y="285750"/>
            <a:ext cx="9500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dirty="0"/>
          </a:p>
        </p:txBody>
      </p:sp>
      <p:sp>
        <p:nvSpPr>
          <p:cNvPr id="5" name="Oval 4"/>
          <p:cNvSpPr/>
          <p:nvPr/>
        </p:nvSpPr>
        <p:spPr>
          <a:xfrm>
            <a:off x="152400" y="1428750"/>
            <a:ext cx="545939" cy="54864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50495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11455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19075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87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87 = 80 +7.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310515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45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  45=      +   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310515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91000" y="3181350"/>
            <a:ext cx="381000" cy="38100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191000" y="318135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82000" y="3181350"/>
            <a:ext cx="381000" cy="38100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696200" y="3181350"/>
            <a:ext cx="381000" cy="38100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620000" y="310515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82000" y="310515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401955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14400" y="401955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63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63 =      +      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90800" y="4095750"/>
            <a:ext cx="381000" cy="38100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191000" y="4095750"/>
            <a:ext cx="381000" cy="38100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191000" y="409575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14600" y="409575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382000" y="4095750"/>
            <a:ext cx="381000" cy="38100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543800" y="4019550"/>
            <a:ext cx="381000" cy="38100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467600" y="401955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82000" y="409575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90800" y="3181350"/>
            <a:ext cx="381000" cy="38100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514600" y="310515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590800" y="3181350"/>
            <a:ext cx="3810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590800" y="318135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191000" y="3181350"/>
            <a:ext cx="3810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191000" y="318135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96200" y="3181350"/>
            <a:ext cx="3810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382000" y="3181350"/>
            <a:ext cx="3810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696200" y="318135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382000" y="318135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590800" y="4095750"/>
            <a:ext cx="3810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590800" y="409575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191000" y="4095750"/>
            <a:ext cx="3810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191000" y="409575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543800" y="4019550"/>
            <a:ext cx="3810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7543800" y="401955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382000" y="4095750"/>
            <a:ext cx="3810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8382000" y="409575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069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1" grpId="0"/>
      <p:bldP spid="17" grpId="0" animBg="1"/>
      <p:bldP spid="18" grpId="0"/>
      <p:bldP spid="19" grpId="0" animBg="1"/>
      <p:bldP spid="20" grpId="0" animBg="1"/>
      <p:bldP spid="21" grpId="0"/>
      <p:bldP spid="23" grpId="0"/>
      <p:bldP spid="24" grpId="0"/>
      <p:bldP spid="26" grpId="0"/>
      <p:bldP spid="27" grpId="0" animBg="1"/>
      <p:bldP spid="28" grpId="0" animBg="1"/>
      <p:bldP spid="29" grpId="0"/>
      <p:bldP spid="30" grpId="0"/>
      <p:bldP spid="33" grpId="0" animBg="1"/>
      <p:bldP spid="34" grpId="0" animBg="1"/>
      <p:bldP spid="35" grpId="0"/>
      <p:bldP spid="36" grpId="0"/>
      <p:bldP spid="37" grpId="0" animBg="1"/>
      <p:bldP spid="38" grpId="0"/>
      <p:bldP spid="39" grpId="0" animBg="1"/>
      <p:bldP spid="39" grpId="1" animBg="1"/>
      <p:bldP spid="40" grpId="0"/>
      <p:bldP spid="40" grpId="1"/>
      <p:bldP spid="41" grpId="0" animBg="1"/>
      <p:bldP spid="41" grpId="1" animBg="1"/>
      <p:bldP spid="42" grpId="0"/>
      <p:bldP spid="42" grpId="1"/>
      <p:bldP spid="43" grpId="0" animBg="1"/>
      <p:bldP spid="43" grpId="1" animBg="1"/>
      <p:bldP spid="44" grpId="0" animBg="1"/>
      <p:bldP spid="44" grpId="1" animBg="1"/>
      <p:bldP spid="45" grpId="0"/>
      <p:bldP spid="45" grpId="1"/>
      <p:bldP spid="46" grpId="0"/>
      <p:bldP spid="46" grpId="1"/>
      <p:bldP spid="48" grpId="0" animBg="1"/>
      <p:bldP spid="48" grpId="1" animBg="1"/>
      <p:bldP spid="49" grpId="0"/>
      <p:bldP spid="49" grpId="1"/>
      <p:bldP spid="50" grpId="0" animBg="1"/>
      <p:bldP spid="50" grpId="1" animBg="1"/>
      <p:bldP spid="51" grpId="0"/>
      <p:bldP spid="51" grpId="1"/>
      <p:bldP spid="52" grpId="0" animBg="1"/>
      <p:bldP spid="52" grpId="1" animBg="1"/>
      <p:bldP spid="53" grpId="0"/>
      <p:bldP spid="53" grpId="1"/>
      <p:bldP spid="54" grpId="0" animBg="1"/>
      <p:bldP spid="54" grpId="1" animBg="1"/>
      <p:bldP spid="55" grpId="0"/>
      <p:bldP spid="5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0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</p:txBody>
      </p:sp>
      <p:sp>
        <p:nvSpPr>
          <p:cNvPr id="3" name="Rectangle 2"/>
          <p:cNvSpPr/>
          <p:nvPr/>
        </p:nvSpPr>
        <p:spPr>
          <a:xfrm>
            <a:off x="2971800" y="514350"/>
            <a:ext cx="335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100(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3)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038600" y="133350"/>
            <a:ext cx="9500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14600" y="1123950"/>
          <a:ext cx="365760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</a:tblGrid>
              <a:tr h="3581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581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581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581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581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581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581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581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581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152400" y="1047750"/>
            <a:ext cx="545939" cy="54864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20015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7800" y="1123950"/>
            <a:ext cx="838200" cy="7620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11239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11239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66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1428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75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00" y="15049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16200000" flipH="1">
            <a:off x="1486694" y="1542256"/>
            <a:ext cx="6858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H="1">
            <a:off x="1447800" y="1504950"/>
            <a:ext cx="762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447800" y="2114550"/>
            <a:ext cx="762000" cy="6858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28800" y="2114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48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1600" y="2495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57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8800" y="2495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71600" y="2114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47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16200000" flipH="1">
            <a:off x="1486694" y="2456656"/>
            <a:ext cx="6858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 flipH="1">
            <a:off x="1447800" y="2495550"/>
            <a:ext cx="762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447800" y="3105150"/>
            <a:ext cx="762000" cy="6858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30" idx="1"/>
            <a:endCxn id="30" idx="3"/>
          </p:cNvCxnSpPr>
          <p:nvPr/>
        </p:nvCxnSpPr>
        <p:spPr>
          <a:xfrm rot="10800000" flipH="1">
            <a:off x="1447800" y="3448050"/>
            <a:ext cx="762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447800" y="31051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28800" y="31051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47800" y="34861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28800" y="34861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6200000" flipH="1">
            <a:off x="1486694" y="3447256"/>
            <a:ext cx="6858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447800" y="4019550"/>
            <a:ext cx="762000" cy="6858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rot="10800000" flipH="1">
            <a:off x="1448594" y="4361656"/>
            <a:ext cx="762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H="1">
            <a:off x="1486694" y="4361656"/>
            <a:ext cx="6858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38200" y="409575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38200" y="318135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38200" y="219075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39433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44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71600" y="39433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28800" y="43243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71600" y="43243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657600" y="1123950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343400" y="1123950"/>
            <a:ext cx="217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24400" y="1123950"/>
            <a:ext cx="272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105400" y="1123950"/>
            <a:ext cx="272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486400" y="1123950"/>
            <a:ext cx="272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91200" y="11239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514600" y="1123950"/>
            <a:ext cx="272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14600" y="15049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895600" y="150495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200400" y="15049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581400" y="150495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962400" y="15049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343400" y="15049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648200" y="1504950"/>
            <a:ext cx="489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029200" y="15049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410200" y="1504950"/>
            <a:ext cx="446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19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791200" y="15049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438400" y="180975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21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819400" y="1809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200400" y="180975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581400" y="180975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24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648200" y="18859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27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029200" y="18859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28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10200" y="18859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29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791200" y="188595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514600" y="2190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31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895600" y="2190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276600" y="2190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581400" y="219075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34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819400" y="257175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648200" y="2190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37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029200" y="2190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38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410200" y="2190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39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791200" y="2190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514600" y="2571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41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343400" y="2571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46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962400" y="2571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410200" y="2571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49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791200" y="26479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410200" y="295275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59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343400" y="2952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56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962400" y="2952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895600" y="295275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514600" y="2952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51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791200" y="2952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514600" y="3333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61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819400" y="3333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514600" y="3714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71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200400" y="3333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581400" y="3333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64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648200" y="3333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67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029200" y="3333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410200" y="3333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69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715000" y="3333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581400" y="371475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74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200400" y="3714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73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895600" y="3714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72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514600" y="4019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81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648200" y="4019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87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819400" y="401955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82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200400" y="4019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83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581400" y="4019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84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962400" y="4019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85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343400" y="4019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86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895600" y="112395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715000" y="440055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038600" y="1123950"/>
            <a:ext cx="163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276600" y="1123950"/>
            <a:ext cx="163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819400" y="4400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514600" y="4400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91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715000" y="4019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410200" y="4019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89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029200" y="4019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715000" y="3714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410200" y="3714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79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029200" y="3714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78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4648200" y="3714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77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410200" y="4400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029200" y="4400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98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4724400" y="4400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97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4343400" y="4400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96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3962400" y="4400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3581400" y="4400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94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200400" y="4400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3962400" y="1809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4343400" y="1809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3962400" y="2190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4343400" y="2190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36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3200400" y="2571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581400" y="2571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200400" y="2952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581400" y="2952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54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4724400" y="2571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47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5029200" y="2571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48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5029200" y="2952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58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4648200" y="2952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57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3962400" y="3333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4267200" y="3333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66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3962400" y="3714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75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4267200" y="3714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76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3200400" y="2724150"/>
            <a:ext cx="762000" cy="6858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3962400" y="1885950"/>
            <a:ext cx="762000" cy="76200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4724400" y="2647950"/>
            <a:ext cx="685800" cy="6858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3962400" y="3333750"/>
            <a:ext cx="762000" cy="762000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TextBox 164"/>
          <p:cNvSpPr txBox="1"/>
          <p:nvPr/>
        </p:nvSpPr>
        <p:spPr>
          <a:xfrm>
            <a:off x="6172200" y="112395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6477000" y="1276350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6172200" y="257175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6553200" y="2647950"/>
            <a:ext cx="228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1828800" y="4324350"/>
            <a:ext cx="381000" cy="3810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1828800" y="3409950"/>
            <a:ext cx="381000" cy="3810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1828800" y="2419350"/>
            <a:ext cx="381000" cy="3810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TextBox 179"/>
          <p:cNvSpPr txBox="1"/>
          <p:nvPr/>
        </p:nvSpPr>
        <p:spPr>
          <a:xfrm>
            <a:off x="1752600" y="1504950"/>
            <a:ext cx="45720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8382000" y="4400550"/>
            <a:ext cx="3810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7772400" y="4400550"/>
            <a:ext cx="3810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/>
        </p:nvSpPr>
        <p:spPr>
          <a:xfrm>
            <a:off x="6553200" y="4400550"/>
            <a:ext cx="3810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/>
        </p:nvSpPr>
        <p:spPr>
          <a:xfrm>
            <a:off x="7162800" y="4400550"/>
            <a:ext cx="3810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TextBox 187"/>
          <p:cNvSpPr txBox="1"/>
          <p:nvPr/>
        </p:nvSpPr>
        <p:spPr>
          <a:xfrm>
            <a:off x="6477000" y="4400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7162800" y="4400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7696200" y="4400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8305800" y="44005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7772400" y="4400550"/>
            <a:ext cx="381000" cy="381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7162800" y="4400550"/>
            <a:ext cx="381000" cy="381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/>
        </p:nvSpPr>
        <p:spPr>
          <a:xfrm>
            <a:off x="6553200" y="4400550"/>
            <a:ext cx="381000" cy="381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8382000" y="4400550"/>
            <a:ext cx="381000" cy="381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/>
          <p:cNvSpPr txBox="1"/>
          <p:nvPr/>
        </p:nvSpPr>
        <p:spPr>
          <a:xfrm>
            <a:off x="1828800" y="43243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1828800" y="34099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1828800" y="24193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1828800" y="24193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58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1828800" y="34099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36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1828800" y="43243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54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1752600" y="15049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76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576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2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23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24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8" dur="2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0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2" dur="2000" fill="hold"/>
                                        <p:tgtEl>
                                          <p:spTgt spid="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4" dur="2000" fill="hold"/>
                                        <p:tgtEl>
                                          <p:spTgt spid="1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6" dur="2000" fill="hold"/>
                                        <p:tgtEl>
                                          <p:spTgt spid="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8" dur="2000" fill="hold"/>
                                        <p:tgtEl>
                                          <p:spTgt spid="1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0" dur="2000" fill="hold"/>
                                        <p:tgtEl>
                                          <p:spTgt spid="1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2" dur="2000" fill="hold"/>
                                        <p:tgtEl>
                                          <p:spTgt spid="1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4" dur="2000" fill="hold"/>
                                        <p:tgtEl>
                                          <p:spTgt spid="1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6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0" grpId="0"/>
      <p:bldP spid="62" grpId="0"/>
      <p:bldP spid="71" grpId="0"/>
      <p:bldP spid="73" grpId="0"/>
      <p:bldP spid="79" grpId="0"/>
      <p:bldP spid="82" grpId="1"/>
      <p:bldP spid="82" grpId="2"/>
      <p:bldP spid="88" grpId="0"/>
      <p:bldP spid="93" grpId="0"/>
      <p:bldP spid="96" grpId="0"/>
      <p:bldP spid="99" grpId="0"/>
      <p:bldP spid="108" grpId="0"/>
      <p:bldP spid="125" grpId="0"/>
      <p:bldP spid="127" grpId="0"/>
      <p:bldP spid="128" grpId="0"/>
      <p:bldP spid="131" grpId="0"/>
      <p:bldP spid="132" grpId="0"/>
      <p:bldP spid="150" grpId="0"/>
      <p:bldP spid="158" grpId="0"/>
      <p:bldP spid="161" grpId="0" animBg="1"/>
      <p:bldP spid="162" grpId="0" animBg="1"/>
      <p:bldP spid="163" grpId="0" animBg="1"/>
      <p:bldP spid="164" grpId="0" animBg="1"/>
      <p:bldP spid="167" grpId="0"/>
      <p:bldP spid="167" grpId="1"/>
      <p:bldP spid="168" grpId="0"/>
      <p:bldP spid="168" grpId="1"/>
      <p:bldP spid="169" grpId="0" animBg="1"/>
      <p:bldP spid="176" grpId="0" animBg="1"/>
      <p:bldP spid="177" grpId="0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/>
      <p:bldP spid="188" grpId="1"/>
      <p:bldP spid="189" grpId="0"/>
      <p:bldP spid="189" grpId="1"/>
      <p:bldP spid="190" grpId="0"/>
      <p:bldP spid="190" grpId="1"/>
      <p:bldP spid="191" grpId="0"/>
      <p:bldP spid="191" grpId="1"/>
      <p:bldP spid="205" grpId="0" animBg="1"/>
      <p:bldP spid="205" grpId="1" animBg="1"/>
      <p:bldP spid="205" grpId="2" animBg="1"/>
      <p:bldP spid="206" grpId="0" animBg="1"/>
      <p:bldP spid="206" grpId="1" animBg="1"/>
      <p:bldP spid="206" grpId="2" animBg="1"/>
      <p:bldP spid="207" grpId="0" animBg="1"/>
      <p:bldP spid="207" grpId="1" animBg="1"/>
      <p:bldP spid="207" grpId="2" animBg="1"/>
      <p:bldP spid="174" grpId="0" animBg="1"/>
      <p:bldP spid="174" grpId="1" animBg="1"/>
      <p:bldP spid="174" grpId="2" animBg="1"/>
      <p:bldP spid="170" grpId="0"/>
      <p:bldP spid="171" grpId="0"/>
      <p:bldP spid="172" grpId="0"/>
      <p:bldP spid="175" grpId="0"/>
      <p:bldP spid="183" grpId="0"/>
      <p:bldP spid="192" grpId="0"/>
      <p:bldP spid="1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Rectangle 4"/>
          <p:cNvSpPr/>
          <p:nvPr/>
        </p:nvSpPr>
        <p:spPr>
          <a:xfrm>
            <a:off x="2057400" y="1276350"/>
            <a:ext cx="4985981" cy="7001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1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Chào tạm biệt các em</a:t>
            </a:r>
            <a:endParaRPr lang="en-US" sz="41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9400" y="666750"/>
            <a:ext cx="3049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886200" y="209550"/>
            <a:ext cx="84087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4147457" y="1200150"/>
            <a:ext cx="163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39343" y="1200150"/>
            <a:ext cx="217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31229" y="1200150"/>
            <a:ext cx="272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12229" y="1200150"/>
            <a:ext cx="272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769429" y="1200150"/>
            <a:ext cx="272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19800" y="120015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69029" y="1200150"/>
            <a:ext cx="272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3385457" y="1200150"/>
            <a:ext cx="163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1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644</Words>
  <Application>Microsoft Office PowerPoint</Application>
  <PresentationFormat>On-screen Show (16:9)</PresentationFormat>
  <Paragraphs>245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    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Quynh Chi</dc:creator>
  <cp:lastModifiedBy>Microsoft</cp:lastModifiedBy>
  <cp:revision>259</cp:revision>
  <dcterms:created xsi:type="dcterms:W3CDTF">2020-04-19T13:18:56Z</dcterms:created>
  <dcterms:modified xsi:type="dcterms:W3CDTF">2023-05-26T09:14:08Z</dcterms:modified>
</cp:coreProperties>
</file>