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0" r:id="rId2"/>
    <p:sldId id="257" r:id="rId3"/>
    <p:sldId id="297" r:id="rId4"/>
    <p:sldId id="298" r:id="rId5"/>
    <p:sldId id="273" r:id="rId6"/>
    <p:sldId id="274" r:id="rId7"/>
    <p:sldId id="275" r:id="rId8"/>
    <p:sldId id="259" r:id="rId9"/>
    <p:sldId id="260" r:id="rId10"/>
    <p:sldId id="276" r:id="rId11"/>
    <p:sldId id="277" r:id="rId12"/>
    <p:sldId id="278" r:id="rId13"/>
    <p:sldId id="261" r:id="rId14"/>
    <p:sldId id="263" r:id="rId15"/>
    <p:sldId id="279" r:id="rId16"/>
    <p:sldId id="280" r:id="rId17"/>
    <p:sldId id="281" r:id="rId18"/>
    <p:sldId id="282" r:id="rId19"/>
    <p:sldId id="284" r:id="rId20"/>
    <p:sldId id="285" r:id="rId21"/>
    <p:sldId id="283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58" r:id="rId34"/>
    <p:sldId id="256" r:id="rId35"/>
    <p:sldId id="271" r:id="rId36"/>
    <p:sldId id="264" r:id="rId37"/>
    <p:sldId id="265" r:id="rId38"/>
    <p:sldId id="266" r:id="rId39"/>
    <p:sldId id="267" r:id="rId40"/>
    <p:sldId id="269" r:id="rId41"/>
    <p:sldId id="268" r:id="rId42"/>
    <p:sldId id="272" r:id="rId4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00FFCC"/>
    <a:srgbClr val="CC0099"/>
    <a:srgbClr val="FF99CC"/>
    <a:srgbClr val="FF3399"/>
    <a:srgbClr val="FF99FF"/>
    <a:srgbClr val="79C1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772" autoAdjust="0"/>
  </p:normalViewPr>
  <p:slideViewPr>
    <p:cSldViewPr>
      <p:cViewPr varScale="1">
        <p:scale>
          <a:sx n="85" d="100"/>
          <a:sy n="85" d="100"/>
        </p:scale>
        <p:origin x="-78" y="-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E869F-6C43-4B31-97B6-736F70CC14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48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Vì</a:t>
            </a:r>
            <a:r>
              <a:rPr lang="en-US" baseline="0" smtClean="0"/>
              <a:t> đây là bài luyện tập nên phần củng cố thầy cô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217" y="3252231"/>
            <a:ext cx="5425667" cy="48474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7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1: ÔN TẬP VÀ BỔ SUNG</a:t>
            </a:r>
            <a:endParaRPr lang="en-US" sz="2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0428" y="3833306"/>
            <a:ext cx="5888421" cy="8309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Ôn tập các số </a:t>
            </a:r>
            <a:r>
              <a:rPr lang="en-US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6806" y="126125"/>
            <a:ext cx="333095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26604" y="2337293"/>
            <a:ext cx="3095206" cy="7001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spc="38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MÔN TOÁN</a:t>
            </a:r>
            <a:endParaRPr lang="en-US" sz="41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8924" y="1032641"/>
            <a:ext cx="6487510" cy="1315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các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em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sinh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về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với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năm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học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mới</a:t>
            </a:r>
            <a:endParaRPr lang="en-US" sz="27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(2022- 2023)</a:t>
            </a:r>
          </a:p>
          <a:p>
            <a:pPr algn="ctr"/>
            <a:r>
              <a:rPr lang="en-US" sz="27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Lớp</a:t>
            </a:r>
            <a:r>
              <a:rPr lang="en-US" sz="27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2A</a:t>
            </a:r>
            <a:endParaRPr lang="en-US" sz="27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0392" y="604451"/>
            <a:ext cx="4502063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01955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8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57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-755213" y="1909966"/>
            <a:ext cx="755213" cy="32144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1" tIns="34180" rIns="68361" bIns="34180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95728" y="432328"/>
            <a:ext cx="4416747" cy="530915"/>
          </a:xfrm>
          <a:prstGeom prst="rect">
            <a:avLst/>
          </a:prstGeom>
          <a:noFill/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300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xmlns="" val="40043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600" y="13525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352550"/>
            <a:ext cx="76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192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4384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576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006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0960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2390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058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402357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7" idx="2"/>
          </p:cNvCxnSpPr>
          <p:nvPr/>
        </p:nvCxnSpPr>
        <p:spPr>
          <a:xfrm rot="16200000" flipH="1">
            <a:off x="973858" y="2555007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488958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126758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2764558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3336058" y="25122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5774458" y="25122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H="1">
            <a:off x="8060458" y="24360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152400" y="4171950"/>
            <a:ext cx="1828800" cy="5334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41719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35= 30 + 5</a:t>
            </a:r>
            <a:endParaRPr lang="en-US" sz="2800" b="1" dirty="0"/>
          </a:p>
        </p:txBody>
      </p:sp>
      <p:sp>
        <p:nvSpPr>
          <p:cNvPr id="57" name="Freeform 56"/>
          <p:cNvSpPr/>
          <p:nvPr/>
        </p:nvSpPr>
        <p:spPr>
          <a:xfrm>
            <a:off x="2362200" y="4171950"/>
            <a:ext cx="1828800" cy="5334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724400" y="4171950"/>
            <a:ext cx="1981200" cy="5334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7086600" y="4095750"/>
            <a:ext cx="1981200" cy="5334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71120" rIns="71120" bIns="71120" numCol="1" spcCol="1270" anchor="ctr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 kern="1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62200" y="41719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67 = 60 + 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724400" y="41719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59 =         + 9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7086600" y="40957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55 =</a:t>
            </a:r>
            <a:endParaRPr lang="en-US" sz="28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8229600" y="41719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8686800" y="4095750"/>
            <a:ext cx="3810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86400" y="41719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10000" y="4171950"/>
            <a:ext cx="3810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10000" y="4171950"/>
            <a:ext cx="3810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62600" y="4171950"/>
            <a:ext cx="4572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848600" y="4095750"/>
            <a:ext cx="3810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48600" y="4171950"/>
            <a:ext cx="3810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686800" y="4095750"/>
            <a:ext cx="3810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2743200" y="895350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dirty="0"/>
          </a:p>
        </p:txBody>
      </p:sp>
      <p:sp>
        <p:nvSpPr>
          <p:cNvPr id="128" name="Rectangle 127"/>
          <p:cNvSpPr/>
          <p:nvPr/>
        </p:nvSpPr>
        <p:spPr>
          <a:xfrm>
            <a:off x="4038600" y="285750"/>
            <a:ext cx="950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231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7" grpId="0" animBg="1"/>
      <p:bldP spid="18" grpId="0" animBg="1"/>
      <p:bldP spid="19" grpId="0" animBg="1"/>
      <p:bldP spid="20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51" grpId="0" animBg="1"/>
      <p:bldP spid="56" grpId="0"/>
      <p:bldP spid="57" grpId="0" animBg="1"/>
      <p:bldP spid="59" grpId="0" animBg="1"/>
      <p:bldP spid="60" grpId="0" animBg="1"/>
      <p:bldP spid="62" grpId="0"/>
      <p:bldP spid="63" grpId="0"/>
      <p:bldP spid="69" grpId="0"/>
      <p:bldP spid="70" grpId="0"/>
      <p:bldP spid="72" grpId="0" animBg="1"/>
      <p:bldP spid="73" grpId="0" animBg="1"/>
      <p:bldP spid="74" grpId="0" animBg="1"/>
      <p:bldP spid="53" grpId="0" animBg="1"/>
      <p:bldP spid="54" grpId="0" animBg="1"/>
      <p:bldP spid="55" grpId="0" animBg="1"/>
      <p:bldP spid="58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4955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5717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4955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24955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92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8400" y="35623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292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246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52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20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402357" y="29313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2"/>
          </p:cNvCxnSpPr>
          <p:nvPr/>
        </p:nvCxnSpPr>
        <p:spPr>
          <a:xfrm rot="16200000" flipH="1">
            <a:off x="973858" y="3088407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65158" y="29313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355358" y="29313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764558" y="30075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3336058" y="31218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003058" y="30456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8060458" y="30456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04800" y="16573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146" y="1714500"/>
            <a:ext cx="76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0"/>
            <a:ext cx="5410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2819400" y="1123950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dirty="0"/>
          </a:p>
        </p:txBody>
      </p:sp>
      <p:sp>
        <p:nvSpPr>
          <p:cNvPr id="34" name="Oval 33"/>
          <p:cNvSpPr/>
          <p:nvPr/>
        </p:nvSpPr>
        <p:spPr>
          <a:xfrm>
            <a:off x="3657600" y="36385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57600" y="36385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0292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152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382000" y="34861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26" grpId="0"/>
      <p:bldP spid="34" grpId="0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50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453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890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27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138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10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3861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3525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352550"/>
            <a:ext cx="76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67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1962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55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192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76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6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960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2390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058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402357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2"/>
          </p:cNvCxnSpPr>
          <p:nvPr/>
        </p:nvCxnSpPr>
        <p:spPr>
          <a:xfrm rot="16200000" flipH="1">
            <a:off x="973858" y="2555007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7488958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126758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764558" y="2397993"/>
            <a:ext cx="56688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336058" y="25122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774458" y="25122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8060458" y="2436093"/>
            <a:ext cx="643085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" y="41719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35= 30 + 5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62200" y="417195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67 = 60 + 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24400" y="417195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59 =        + 9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010400" y="417195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55 =</a:t>
            </a:r>
            <a:endParaRPr lang="en-US" sz="2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229600" y="41719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  <p:sp>
        <p:nvSpPr>
          <p:cNvPr id="36" name="Rectangle 35"/>
          <p:cNvSpPr/>
          <p:nvPr/>
        </p:nvSpPr>
        <p:spPr>
          <a:xfrm>
            <a:off x="2743200" y="895350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dirty="0"/>
          </a:p>
        </p:txBody>
      </p:sp>
      <p:sp>
        <p:nvSpPr>
          <p:cNvPr id="37" name="Rectangle 36"/>
          <p:cNvSpPr/>
          <p:nvPr/>
        </p:nvSpPr>
        <p:spPr>
          <a:xfrm>
            <a:off x="4038600" y="285750"/>
            <a:ext cx="9500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  <p:sp>
        <p:nvSpPr>
          <p:cNvPr id="43" name="Oval 42"/>
          <p:cNvSpPr/>
          <p:nvPr/>
        </p:nvSpPr>
        <p:spPr>
          <a:xfrm>
            <a:off x="36576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8006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239000" y="28765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305800" y="2952750"/>
            <a:ext cx="762000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33800" y="41719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86400" y="41719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72400" y="41719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34400" y="41719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40" grpId="0"/>
      <p:bldP spid="41" grpId="0"/>
      <p:bldP spid="42" grpId="0"/>
      <p:bldP spid="4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612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56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71600" y="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" y="12763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135255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4193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24193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36385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6385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ao the thao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962150"/>
            <a:ext cx="1066800" cy="1143000"/>
          </a:xfrm>
          <a:prstGeom prst="rect">
            <a:avLst/>
          </a:prstGeom>
          <a:noFill/>
        </p:spPr>
      </p:pic>
      <p:pic>
        <p:nvPicPr>
          <p:cNvPr id="1027" name="Picture 3" descr="D:\ao the th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85950"/>
            <a:ext cx="1066800" cy="1219200"/>
          </a:xfrm>
          <a:prstGeom prst="rect">
            <a:avLst/>
          </a:prstGeom>
          <a:noFill/>
        </p:spPr>
      </p:pic>
      <p:pic>
        <p:nvPicPr>
          <p:cNvPr id="1028" name="Picture 4" descr="D:\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333750"/>
            <a:ext cx="1066800" cy="1162050"/>
          </a:xfrm>
          <a:prstGeom prst="rect">
            <a:avLst/>
          </a:prstGeom>
          <a:noFill/>
        </p:spPr>
      </p:pic>
      <p:pic>
        <p:nvPicPr>
          <p:cNvPr id="1029" name="Picture 5" descr="D:\ao-thun-nam-adidas-co-be-voi-phan-vai-phoi-vien-va-3-soc-doc-xan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333750"/>
            <a:ext cx="990600" cy="1143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72200" y="22669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23431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36385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36385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302895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30289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424815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3200" y="302895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81800" y="2495550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153400" y="2647950"/>
            <a:ext cx="304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943600" y="2647950"/>
            <a:ext cx="15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19800" y="3867150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858000" y="3333750"/>
            <a:ext cx="152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H="1">
            <a:off x="7391400" y="2571750"/>
            <a:ext cx="228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38200" y="424815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3600" y="302895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7400" y="424815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90800" y="424815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43200" y="819150"/>
            <a:ext cx="3526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800" dirty="0"/>
          </a:p>
        </p:txBody>
      </p:sp>
      <p:sp>
        <p:nvSpPr>
          <p:cNvPr id="39" name="Rectangle 38"/>
          <p:cNvSpPr/>
          <p:nvPr/>
        </p:nvSpPr>
        <p:spPr>
          <a:xfrm>
            <a:off x="3962400" y="209550"/>
            <a:ext cx="950005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1371600" y="310515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0800" y="310515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81200" y="310515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432435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05000" y="432435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14600" y="432435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  <p:bldP spid="40" grpId="0"/>
      <p:bldP spid="43" grpId="0"/>
      <p:bldP spid="44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200" y="1428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1809750"/>
          <a:ext cx="60960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142875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8765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4099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44005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867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3337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0" y="28765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38671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0" y="4400550"/>
            <a:ext cx="609600" cy="499915"/>
          </a:xfrm>
          <a:prstGeom prst="rect">
            <a:avLst/>
          </a:prstGeom>
          <a:solidFill>
            <a:srgbClr val="FFC000"/>
          </a:solidFill>
        </p:spPr>
        <p:txBody>
          <a:bodyPr wrap="square" lIns="68361" tIns="34180" rIns="68361" bIns="3418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000" y="89535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962400" y="285750"/>
            <a:ext cx="950005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1047750"/>
            <a:ext cx="545939" cy="54864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ln w="57150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04775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1962150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18097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962150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05600" y="1962150"/>
            <a:ext cx="381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1962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962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1962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98" t="53940" r="12318" b="23030"/>
          <a:stretch/>
        </p:blipFill>
        <p:spPr>
          <a:xfrm>
            <a:off x="7315200" y="1276350"/>
            <a:ext cx="838200" cy="1524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348615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34099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" y="3486150"/>
            <a:ext cx="762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000" y="3562350"/>
            <a:ext cx="6858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flipH="1">
            <a:off x="1143000" y="310515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234315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066800" y="386715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 flipH="1">
            <a:off x="3124200" y="348615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 flipH="1">
            <a:off x="4343400" y="386715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581400" y="3486150"/>
            <a:ext cx="762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6400" y="5314950"/>
            <a:ext cx="6858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43400" y="310515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667000" y="3333750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 flipH="1">
            <a:off x="2057400" y="310515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 flipH="1">
            <a:off x="2057400" y="394335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 flipH="1">
            <a:off x="5181600" y="310515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flipH="1">
            <a:off x="5181600" y="386715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75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676400" y="340995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95800" y="3867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5800" y="3105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629400" y="3638550"/>
            <a:ext cx="6858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581400" y="3638550"/>
            <a:ext cx="6858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876800" y="340995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848600" y="340995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 flipH="1">
            <a:off x="6172200" y="348615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553200" y="3409950"/>
            <a:ext cx="76200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flipH="1">
            <a:off x="7315200" y="386715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8400" y="3486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 flipH="1">
            <a:off x="7315200" y="310515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91400" y="38671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4876800" y="417195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848600" y="4171950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 flipH="1">
            <a:off x="8153400" y="310515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 flipH="1">
            <a:off x="8153400" y="379095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600200" y="417195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819400" y="66675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  <p:sp>
        <p:nvSpPr>
          <p:cNvPr id="52" name="Rectangle 51"/>
          <p:cNvSpPr/>
          <p:nvPr/>
        </p:nvSpPr>
        <p:spPr>
          <a:xfrm>
            <a:off x="3886200" y="133350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8" grpId="0" animBg="1"/>
      <p:bldP spid="9" grpId="0" animBg="1"/>
      <p:bldP spid="10" grpId="0"/>
      <p:bldP spid="11" grpId="0"/>
      <p:bldP spid="12" grpId="0"/>
      <p:bldP spid="14" grpId="0" animBg="1"/>
      <p:bldP spid="15" grpId="0"/>
      <p:bldP spid="20" grpId="0" animBg="1"/>
      <p:bldP spid="23" grpId="0" animBg="1"/>
      <p:bldP spid="24" grpId="0" animBg="1"/>
      <p:bldP spid="25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53" grpId="0"/>
      <p:bldP spid="60" grpId="0" animBg="1"/>
      <p:bldP spid="47" grpId="0" animBg="1"/>
      <p:bldP spid="49" grpId="0"/>
      <p:bldP spid="50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ctangle 2"/>
          <p:cNvSpPr/>
          <p:nvPr/>
        </p:nvSpPr>
        <p:spPr>
          <a:xfrm>
            <a:off x="2057400" y="1276350"/>
            <a:ext cx="4985981" cy="700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tạm biệt các em</a:t>
            </a:r>
            <a:endParaRPr lang="en-US" sz="4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666750"/>
            <a:ext cx="3049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86200" y="133350"/>
            <a:ext cx="84087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1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405</Words>
  <Application>Microsoft Office PowerPoint</Application>
  <PresentationFormat>On-screen Show (16:9)</PresentationFormat>
  <Paragraphs>188</Paragraphs>
  <Slides>42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Microsoft</cp:lastModifiedBy>
  <cp:revision>212</cp:revision>
  <dcterms:created xsi:type="dcterms:W3CDTF">2020-04-19T13:18:56Z</dcterms:created>
  <dcterms:modified xsi:type="dcterms:W3CDTF">2023-05-26T09:16:06Z</dcterms:modified>
</cp:coreProperties>
</file>