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4" r:id="rId1"/>
  </p:sldMasterIdLst>
  <p:notesMasterIdLst>
    <p:notesMasterId r:id="rId10"/>
  </p:notesMasterIdLst>
  <p:sldIdLst>
    <p:sldId id="294" r:id="rId2"/>
    <p:sldId id="289" r:id="rId3"/>
    <p:sldId id="290" r:id="rId4"/>
    <p:sldId id="261" r:id="rId5"/>
    <p:sldId id="292" r:id="rId6"/>
    <p:sldId id="288" r:id="rId7"/>
    <p:sldId id="271" r:id="rId8"/>
    <p:sldId id="27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86" autoAdjust="0"/>
    <p:restoredTop sz="94660"/>
  </p:normalViewPr>
  <p:slideViewPr>
    <p:cSldViewPr snapToGrid="0">
      <p:cViewPr>
        <p:scale>
          <a:sx n="92" d="100"/>
          <a:sy n="92" d="100"/>
        </p:scale>
        <p:origin x="-134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8A8B3-17D3-4054-A5BE-D72FB1664E2F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A28D2-B4DF-4452-BFA5-814C104D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41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58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493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0613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339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5346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177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730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27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78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8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905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932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136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03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276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96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1016001" y="457200"/>
            <a:ext cx="10477500" cy="8458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0099"/>
              </a:solidFill>
              <a:latin typeface="Times New Roman"/>
              <a:cs typeface="Times New Roman"/>
            </a:endParaRPr>
          </a:p>
        </p:txBody>
      </p:sp>
      <p:pic>
        <p:nvPicPr>
          <p:cNvPr id="2051" name="Picture 16" descr="D:\Bài giảng MT 2021-2022\Hình nền PowerPoint\khoanh24.com-6166a7941d5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1" y="0"/>
            <a:ext cx="1217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2032000" y="533400"/>
            <a:ext cx="8432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GIẢNG</a:t>
            </a:r>
          </a:p>
          <a:p>
            <a:pPr algn="ctr"/>
            <a:endParaRPr lang="en-US" sz="3600" kern="10">
              <a:ln w="19050">
                <a:solidFill>
                  <a:srgbClr val="0099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2743200" y="3276600"/>
            <a:ext cx="66040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viên: </a:t>
            </a:r>
            <a:r>
              <a:rPr lang="vi-VN" sz="3600" b="1" kern="10" dirty="0" smtClean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Hoàng Ánh Phương</a:t>
            </a:r>
            <a:endParaRPr lang="en-US" sz="3600" b="1" kern="10" dirty="0">
              <a:ln w="12700">
                <a:solidFill>
                  <a:srgbClr val="FF66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535" name="WordArt 7"/>
          <p:cNvSpPr>
            <a:spLocks noChangeArrowheads="1" noChangeShapeType="1" noTextEdit="1"/>
          </p:cNvSpPr>
          <p:nvPr/>
        </p:nvSpPr>
        <p:spPr bwMode="auto">
          <a:xfrm>
            <a:off x="3251200" y="1905000"/>
            <a:ext cx="5994400" cy="838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 Mĩ thuật</a:t>
            </a:r>
          </a:p>
        </p:txBody>
      </p:sp>
      <p:sp>
        <p:nvSpPr>
          <p:cNvPr id="22536" name="WordArt 8"/>
          <p:cNvSpPr>
            <a:spLocks noChangeArrowheads="1" noChangeShapeType="1" noTextEdit="1"/>
          </p:cNvSpPr>
          <p:nvPr/>
        </p:nvSpPr>
        <p:spPr bwMode="auto">
          <a:xfrm>
            <a:off x="1524000" y="3962400"/>
            <a:ext cx="92456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</a:t>
            </a:r>
            <a:r>
              <a:rPr lang="en-US" sz="3600" kern="10" dirty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smtClean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</a:t>
            </a:r>
            <a:r>
              <a:rPr lang="vi-VN" sz="3600" kern="10" dirty="0" smtClean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và </a:t>
            </a:r>
            <a:r>
              <a:rPr lang="en-US" sz="3600" kern="10" dirty="0" smtClean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THCS </a:t>
            </a:r>
            <a:r>
              <a:rPr lang="vi-VN" sz="3600" kern="10" dirty="0" smtClean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Đại Chánh</a:t>
            </a:r>
            <a:endParaRPr lang="en-US" sz="3600" kern="10" dirty="0"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934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1" grpId="1" animBg="1"/>
      <p:bldP spid="22532" grpId="0" animBg="1"/>
      <p:bldP spid="22532" grpId="1" animBg="1"/>
      <p:bldP spid="22533" grpId="0" animBg="1"/>
      <p:bldP spid="22535" grpId="0" animBg="1"/>
      <p:bldP spid="225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5342" y="453154"/>
            <a:ext cx="41079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en-US" sz="30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28EA1ADB-8EAC-4950-887C-00F089D8E1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1317" y="1232885"/>
            <a:ext cx="10358653" cy="776712"/>
          </a:xfrm>
        </p:spPr>
        <p:txBody>
          <a:bodyPr>
            <a:normAutofit/>
          </a:bodyPr>
          <a:lstStyle/>
          <a:p>
            <a:r>
              <a:rPr lang="en-US" altLang="en-US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905000" y="1997869"/>
            <a:ext cx="8382000" cy="286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altLang="en-US" sz="36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36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sz="36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altLang="en-US" sz="36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sz="36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phác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mảng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mảng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phụ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altLang="en-US" sz="36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 3: </a:t>
            </a:r>
            <a:r>
              <a:rPr lang="en-US" altLang="en-US" sz="36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 chi </a:t>
            </a:r>
            <a:r>
              <a:rPr lang="en-US" altLang="en-US" sz="36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altLang="en-US" sz="36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 4: </a:t>
            </a:r>
            <a:r>
              <a:rPr lang="en-US" altLang="en-US" sz="36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99588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28EA1ADB-8EAC-4950-887C-00F089D8E16F}"/>
              </a:ext>
            </a:extLst>
          </p:cNvPr>
          <p:cNvSpPr txBox="1">
            <a:spLocks noChangeArrowheads="1"/>
          </p:cNvSpPr>
          <p:nvPr/>
        </p:nvSpPr>
        <p:spPr>
          <a:xfrm>
            <a:off x="862394" y="1739536"/>
            <a:ext cx="8633869" cy="1359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en-US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5342" y="657874"/>
            <a:ext cx="4107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en-US" sz="32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boo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4419600"/>
            <a:ext cx="3962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penc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22713"/>
            <a:ext cx="8207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2774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81;p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oogle Shape;82;p1" descr="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-54120"/>
            <a:ext cx="9511944" cy="691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oogle Shape;83;p1" descr="5947678d5d2f8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687" y="1320326"/>
            <a:ext cx="4140201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914400" y="2590800"/>
            <a:ext cx="798394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SỐNG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 EM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979869" y="1714739"/>
            <a:ext cx="5181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vi-VN" alt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11</a:t>
            </a:r>
            <a:r>
              <a:rPr lang="en-US" alt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995789" y="966383"/>
            <a:ext cx="5181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4000" b="1" u="sng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4000" b="1" u="sng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u="sng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altLang="en-US" sz="4000" b="1" u="sng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4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6328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676400" y="623888"/>
            <a:ext cx="8040806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vi-VN" altLang="en-US" sz="2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 ĐỀ: </a:t>
            </a:r>
            <a:r>
              <a:rPr lang="en-US" altLang="en-US" sz="2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CUỘC SỐNG QUANH EM</a:t>
            </a:r>
            <a:endParaRPr lang="en-US" altLang="en-US" sz="29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1066799" y="166688"/>
            <a:ext cx="51429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2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altLang="en-US" sz="2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10: </a:t>
            </a:r>
            <a:r>
              <a:rPr lang="en-US" altLang="en-US" sz="22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23"/>
          <p:cNvSpPr>
            <a:spLocks noChangeShapeType="1"/>
          </p:cNvSpPr>
          <p:nvPr/>
        </p:nvSpPr>
        <p:spPr bwMode="auto">
          <a:xfrm flipV="1">
            <a:off x="0" y="923925"/>
            <a:ext cx="1747838" cy="476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390" y="1418936"/>
            <a:ext cx="6009409" cy="487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ld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390" y="1418936"/>
            <a:ext cx="6140970" cy="487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IMG_3293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" t="1031" r="1041" b="1978"/>
          <a:stretch>
            <a:fillRect/>
          </a:stretch>
        </p:blipFill>
        <p:spPr bwMode="auto">
          <a:xfrm flipH="1">
            <a:off x="0" y="280583"/>
            <a:ext cx="1127179" cy="68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5" name="Picture 14" descr="IMG_3293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" t="1031" r="1041" b="1978"/>
          <a:stretch>
            <a:fillRect/>
          </a:stretch>
        </p:blipFill>
        <p:spPr bwMode="auto">
          <a:xfrm flipH="1">
            <a:off x="1264225" y="1418936"/>
            <a:ext cx="8004012" cy="487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6" name="Picture 15" descr="Image result for tranh ve de tai gia di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482" y="1294245"/>
            <a:ext cx="5462098" cy="535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Image result for de tai moi truong xanh sach de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630" y="1418936"/>
            <a:ext cx="6281334" cy="50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07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304800" y="1447800"/>
            <a:ext cx="62245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BÀI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TẬP. (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533400" y="2376988"/>
            <a:ext cx="904732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3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30" descr="flora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0" y="6018212"/>
            <a:ext cx="9906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3" descr="flora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906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boo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4419600"/>
            <a:ext cx="3962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penc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22713"/>
            <a:ext cx="8207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Line 23"/>
          <p:cNvSpPr>
            <a:spLocks noChangeShapeType="1"/>
          </p:cNvSpPr>
          <p:nvPr/>
        </p:nvSpPr>
        <p:spPr bwMode="auto">
          <a:xfrm flipV="1">
            <a:off x="0" y="923925"/>
            <a:ext cx="1747838" cy="476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" name="Picture 21" descr="IMG_3293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" t="1031" r="1041" b="1978"/>
          <a:stretch>
            <a:fillRect/>
          </a:stretch>
        </p:blipFill>
        <p:spPr bwMode="auto">
          <a:xfrm flipH="1">
            <a:off x="0" y="280583"/>
            <a:ext cx="1127179" cy="68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583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48694" y="1780251"/>
            <a:ext cx="26484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NHẬN XÉT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0708" y="3979742"/>
            <a:ext cx="93286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A4,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gôm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8694" y="3383515"/>
            <a:ext cx="21002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3109" y="2576298"/>
            <a:ext cx="4440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30" descr="flora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0" y="6018212"/>
            <a:ext cx="9906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3" descr="flora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906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Line 23"/>
          <p:cNvSpPr>
            <a:spLocks noChangeShapeType="1"/>
          </p:cNvSpPr>
          <p:nvPr/>
        </p:nvSpPr>
        <p:spPr bwMode="auto">
          <a:xfrm flipV="1">
            <a:off x="0" y="923925"/>
            <a:ext cx="1747838" cy="476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" name="Picture 21" descr="IMG_3293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" t="1031" r="1041" b="1978"/>
          <a:stretch>
            <a:fillRect/>
          </a:stretch>
        </p:blipFill>
        <p:spPr bwMode="auto">
          <a:xfrm flipH="1">
            <a:off x="0" y="280583"/>
            <a:ext cx="1127179" cy="68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2453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5659660918255bed961006f8d862f7c3_we[1]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2275" y="990600"/>
            <a:ext cx="32099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14399" y="3962401"/>
            <a:ext cx="97813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 HỌC GIỎI.</a:t>
            </a:r>
            <a:endParaRPr lang="en-US" sz="32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822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FF"/>
                    </a:gs>
                    <a:gs pos="50000">
                      <a:srgbClr val="0033CC"/>
                    </a:gs>
                    <a:gs pos="100000">
                      <a:srgbClr val="0099FF"/>
                    </a:gs>
                  </a:gsLst>
                  <a:lin ang="0" scaled="1"/>
                </a:gradFill>
                <a:effectLst>
                  <a:outerShdw dist="330200" dir="16200000" sy="-100000" rotWithShape="0">
                    <a:srgbClr val="A5C7F9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học đến đây đã kết thúc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99FF"/>
                  </a:gs>
                  <a:gs pos="50000">
                    <a:srgbClr val="0033CC"/>
                  </a:gs>
                  <a:gs pos="100000">
                    <a:srgbClr val="0099FF"/>
                  </a:gs>
                </a:gsLst>
                <a:lin ang="0" scaled="1"/>
              </a:gradFill>
              <a:effectLst>
                <a:outerShdw dist="330200" dir="16200000" sy="-100000" rotWithShape="0">
                  <a:srgbClr val="A5C7F9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D:\Hinh anh\hinh hoat hinh\dong\10PKCR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600" y="2521527"/>
            <a:ext cx="1447800" cy="1974273"/>
          </a:xfrm>
          <a:prstGeom prst="rect">
            <a:avLst/>
          </a:prstGeom>
          <a:noFill/>
        </p:spPr>
      </p:pic>
      <p:pic>
        <p:nvPicPr>
          <p:cNvPr id="10" name="Picture 2" descr="D:\tai lieu thiet ke giao an dien tu_co Lan\hinhdongbaigiang\hinh dong vui\tiere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5507182"/>
            <a:ext cx="1143000" cy="1350818"/>
          </a:xfrm>
          <a:prstGeom prst="rect">
            <a:avLst/>
          </a:prstGeom>
          <a:noFill/>
        </p:spPr>
      </p:pic>
      <p:pic>
        <p:nvPicPr>
          <p:cNvPr id="11" name="Picture 2" descr="D:\tai lieu thiet ke giao an dien tu_co Lan\hinhdongbaigiang\hinh dong vui\tiere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5507182"/>
            <a:ext cx="1143000" cy="1350818"/>
          </a:xfrm>
          <a:prstGeom prst="rect">
            <a:avLst/>
          </a:prstGeom>
          <a:noFill/>
        </p:spPr>
      </p:pic>
      <p:pic>
        <p:nvPicPr>
          <p:cNvPr id="12" name="Picture 2" descr="D:\tai lieu thiet ke giao an dien tu_co Lan\hinhdongbaigiang\hinh dong vui\tiere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5486400"/>
            <a:ext cx="1143000" cy="1350818"/>
          </a:xfrm>
          <a:prstGeom prst="rect">
            <a:avLst/>
          </a:prstGeom>
          <a:noFill/>
        </p:spPr>
      </p:pic>
      <p:pic>
        <p:nvPicPr>
          <p:cNvPr id="13" name="Picture 2" descr="D:\tai lieu thiet ke giao an dien tu_co Lan\hinhdongbaigiang\hinh dong vui\tiere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5486400"/>
            <a:ext cx="1143000" cy="1350818"/>
          </a:xfrm>
          <a:prstGeom prst="rect">
            <a:avLst/>
          </a:prstGeom>
          <a:noFill/>
        </p:spPr>
      </p:pic>
      <p:pic>
        <p:nvPicPr>
          <p:cNvPr id="14" name="Picture 2" descr="D:\tai lieu thiet ke giao an dien tu_co Lan\hinhdongbaigiang\hinh dong vui\tiere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5507182"/>
            <a:ext cx="1143000" cy="1350818"/>
          </a:xfrm>
          <a:prstGeom prst="rect">
            <a:avLst/>
          </a:prstGeom>
          <a:noFill/>
        </p:spPr>
      </p:pic>
      <p:pic>
        <p:nvPicPr>
          <p:cNvPr id="15" name="Picture 2" descr="D:\tai lieu thiet ke giao an dien tu_co Lan\hinhdongbaigiang\hinh dong vui\tiere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5507182"/>
            <a:ext cx="1143000" cy="1350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1889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unge 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992</TotalTime>
  <Words>212</Words>
  <Application>Microsoft Office PowerPoint</Application>
  <PresentationFormat>Custom</PresentationFormat>
  <Paragraphs>28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Facet</vt:lpstr>
      <vt:lpstr>PowerPoint Presentation</vt:lpstr>
      <vt:lpstr>Câu 1. Em hãy nêu các bước vẽ tranh đề tài?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129</cp:revision>
  <dcterms:created xsi:type="dcterms:W3CDTF">2021-09-11T11:52:46Z</dcterms:created>
  <dcterms:modified xsi:type="dcterms:W3CDTF">2023-05-26T12:41:38Z</dcterms:modified>
</cp:coreProperties>
</file>