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82" r:id="rId3"/>
  </p:sldMasterIdLst>
  <p:notesMasterIdLst>
    <p:notesMasterId r:id="rId20"/>
  </p:notesMasterIdLst>
  <p:sldIdLst>
    <p:sldId id="256" r:id="rId4"/>
    <p:sldId id="441" r:id="rId5"/>
    <p:sldId id="257" r:id="rId6"/>
    <p:sldId id="271" r:id="rId7"/>
    <p:sldId id="304" r:id="rId8"/>
    <p:sldId id="285" r:id="rId9"/>
    <p:sldId id="274" r:id="rId10"/>
    <p:sldId id="282" r:id="rId11"/>
    <p:sldId id="283" r:id="rId12"/>
    <p:sldId id="305" r:id="rId13"/>
    <p:sldId id="281" r:id="rId14"/>
    <p:sldId id="263" r:id="rId15"/>
    <p:sldId id="264" r:id="rId16"/>
    <p:sldId id="277" r:id="rId17"/>
    <p:sldId id="442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269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61E99-5F92-4A32-9957-25493896806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3D85F-DBC9-4AAB-A0B5-6B27E256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4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F34C6-B8F2-44E4-A204-AE765D746F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1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F34C6-B8F2-44E4-A204-AE765D746F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1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07D84-D7AF-4CEF-A6BF-E63853F93A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72494C-9A12-4C04-B451-D794AD5E51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07D84-D7AF-4CEF-A6BF-E63853F93A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72494C-9A12-4C04-B451-D794AD5E51F2}" type="slidenum">
              <a:rPr lang="en-US" smtClean="0">
                <a:solidFill>
                  <a:srgbClr val="90C226"/>
                </a:solidFill>
              </a:r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278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5050" y="5025737"/>
            <a:ext cx="45820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 2022 - 2023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24445" y="153799"/>
            <a:ext cx="11002945" cy="1877219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FFC000"/>
          </a:solidFill>
          <a:ln w="57150">
            <a:solidFill>
              <a:srgbClr val="0000CC"/>
            </a:solidFill>
            <a:rou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 </a:t>
            </a:r>
            <a:r>
              <a:rPr lang="vi-VN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 HUYỆN ĐẠI LỘC</a:t>
            </a:r>
            <a:endParaRPr lang="vi-VN" alt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vi-VN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VÀ  THCS ĐẠI CHÁNH</a:t>
            </a:r>
            <a:endParaRPr lang="en-US" alt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443841"/>
                <a:ext cx="11836958" cy="3736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endParaRPr lang="vi-VN" sz="4800" b="1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b="0" i="1" kern="1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i="1" kern="1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m:t>𝑴</m:t>
                      </m:r>
                      <m:r>
                        <a:rPr lang="en-US" sz="6000" i="1" kern="1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m:t>Ĩ </m:t>
                      </m:r>
                      <m:r>
                        <a:rPr lang="en-US" sz="6000" i="1" kern="1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m:t>𝑻𝑯𝑼</m:t>
                      </m:r>
                      <m:r>
                        <a:rPr lang="en-US" sz="6000" i="1" kern="1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sz="6000" i="1" kern="1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m:t>𝑻</m:t>
                      </m:r>
                      <m:r>
                        <a:rPr lang="en-US" sz="6000" i="1" kern="1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6000" i="1" kern="1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vi-VN" sz="6000" kern="1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:endParaRPr lang="vi-VN" sz="4800" b="1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43841"/>
                <a:ext cx="11836958" cy="3736985"/>
              </a:xfrm>
              <a:prstGeom prst="rect">
                <a:avLst/>
              </a:prstGeom>
              <a:blipFill rotWithShape="1">
                <a:blip r:embed="rId3"/>
                <a:stretch>
                  <a:fillRect t="-13" r="5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692525" y="4319270"/>
            <a:ext cx="7491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Hoàng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Ánh Phương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9" y="-47957"/>
            <a:ext cx="12192000" cy="69884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48" y="4544605"/>
            <a:ext cx="6916356" cy="2267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26D8F6-C61A-460C-A678-313E0274CBA7}"/>
              </a:ext>
            </a:extLst>
          </p:cNvPr>
          <p:cNvSpPr txBox="1"/>
          <p:nvPr/>
        </p:nvSpPr>
        <p:spPr>
          <a:xfrm>
            <a:off x="410369" y="56851"/>
            <a:ext cx="1183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8 tháng 2 năm 2023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E3561E-D912-5A74-B02E-7F85F0529A2F}"/>
              </a:ext>
            </a:extLst>
          </p:cNvPr>
          <p:cNvSpPr txBox="1"/>
          <p:nvPr/>
        </p:nvSpPr>
        <p:spPr>
          <a:xfrm>
            <a:off x="1434306" y="623131"/>
            <a:ext cx="94202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lvl="0" algn="ctr"/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</a:t>
            </a: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306460-BC8D-6B69-5B22-7F198E330CB5}"/>
              </a:ext>
            </a:extLst>
          </p:cNvPr>
          <p:cNvSpPr txBox="1"/>
          <p:nvPr/>
        </p:nvSpPr>
        <p:spPr>
          <a:xfrm>
            <a:off x="48418" y="3181420"/>
            <a:ext cx="1342231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E3DA96-20CE-7CD6-A8F8-D14B5E9EF009}"/>
              </a:ext>
            </a:extLst>
          </p:cNvPr>
          <p:cNvSpPr txBox="1"/>
          <p:nvPr/>
        </p:nvSpPr>
        <p:spPr>
          <a:xfrm>
            <a:off x="1838325" y="1977232"/>
            <a:ext cx="10402093" cy="135421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BA657E-E8A5-44B6-214D-696EC95FE6AE}"/>
              </a:ext>
            </a:extLst>
          </p:cNvPr>
          <p:cNvSpPr txBox="1"/>
          <p:nvPr/>
        </p:nvSpPr>
        <p:spPr>
          <a:xfrm>
            <a:off x="1838325" y="3387891"/>
            <a:ext cx="10402093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F1FD74-4463-0216-EA82-F702CB1056A3}"/>
              </a:ext>
            </a:extLst>
          </p:cNvPr>
          <p:cNvSpPr txBox="1"/>
          <p:nvPr/>
        </p:nvSpPr>
        <p:spPr>
          <a:xfrm>
            <a:off x="1838325" y="5144446"/>
            <a:ext cx="10353675" cy="184665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alt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sắc,với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DC4F81C-86C5-70B2-AA39-0768652CD8F1}"/>
              </a:ext>
            </a:extLst>
          </p:cNvPr>
          <p:cNvCxnSpPr/>
          <p:nvPr/>
        </p:nvCxnSpPr>
        <p:spPr>
          <a:xfrm flipV="1">
            <a:off x="1434306" y="2748032"/>
            <a:ext cx="404018" cy="866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C4EA6F3-7B65-D965-8ECC-B4CD5CB91C27}"/>
              </a:ext>
            </a:extLst>
          </p:cNvPr>
          <p:cNvCxnSpPr>
            <a:cxnSpLocks/>
          </p:cNvCxnSpPr>
          <p:nvPr/>
        </p:nvCxnSpPr>
        <p:spPr>
          <a:xfrm>
            <a:off x="1434305" y="4247916"/>
            <a:ext cx="404019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60D9F78-DE1C-3828-3F39-C434C8B7CA55}"/>
              </a:ext>
            </a:extLst>
          </p:cNvPr>
          <p:cNvCxnSpPr/>
          <p:nvPr/>
        </p:nvCxnSpPr>
        <p:spPr>
          <a:xfrm>
            <a:off x="1434305" y="4543944"/>
            <a:ext cx="404019" cy="836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1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PALETT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876801"/>
            <a:ext cx="1271588" cy="1763713"/>
          </a:xfrm>
          <a:prstGeom prst="rect">
            <a:avLst/>
          </a:prstGeom>
          <a:noFill/>
        </p:spPr>
      </p:pic>
      <p:pic>
        <p:nvPicPr>
          <p:cNvPr id="48132" name="Picture 4" descr="PAINTE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800" y="4294188"/>
            <a:ext cx="1981200" cy="2563812"/>
          </a:xfrm>
          <a:prstGeom prst="rect">
            <a:avLst/>
          </a:prstGeom>
          <a:noFill/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038600" y="228601"/>
            <a:ext cx="434340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BÀI THAM KHẢO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14951" t="17378" r="34949" b="15585"/>
          <a:stretch>
            <a:fillRect/>
          </a:stretch>
        </p:blipFill>
        <p:spPr bwMode="auto">
          <a:xfrm>
            <a:off x="844550" y="1066800"/>
            <a:ext cx="4770755" cy="299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14343" t="18454" r="26869" b="17378"/>
          <a:stretch>
            <a:fillRect/>
          </a:stretch>
        </p:blipFill>
        <p:spPr bwMode="auto">
          <a:xfrm>
            <a:off x="5943600" y="1066800"/>
            <a:ext cx="5553710" cy="299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Kết quả hình ảnh cho sáng tạo với các nếp gấp giấ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185" y="4114800"/>
            <a:ext cx="5174615" cy="2792730"/>
          </a:xfrm>
          <a:prstGeom prst="rect">
            <a:avLst/>
          </a:prstGeom>
          <a:noFill/>
        </p:spPr>
      </p:pic>
      <p:pic>
        <p:nvPicPr>
          <p:cNvPr id="1030" name="Picture 6" descr="Kết quả hình ảnh cho GẤP CON BƯỚ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114800"/>
            <a:ext cx="5325110" cy="2741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38" y="0"/>
            <a:ext cx="12192000" cy="6994908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680208" y="158262"/>
            <a:ext cx="434340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BÀI THAM KHẢO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75" y="1128765"/>
            <a:ext cx="3782888" cy="5242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6" y="1158436"/>
            <a:ext cx="4076700" cy="5257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2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4" y="1290589"/>
            <a:ext cx="4083496" cy="5390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80" y="1253532"/>
            <a:ext cx="4076700" cy="541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919980" y="322129"/>
            <a:ext cx="434340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BÀI THAM KHẢO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2059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919980" y="322129"/>
            <a:ext cx="434340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BÀI THAM KHẢO</a:t>
            </a:r>
          </a:p>
        </p:txBody>
      </p:sp>
      <p:pic>
        <p:nvPicPr>
          <p:cNvPr id="10" name="Picture 4" descr="Hướng dẫn làm thiệp Giáng sinh handmade đẹp lung linh tặng người thân -  MVie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96" y="1183727"/>
            <a:ext cx="4267200" cy="473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44 Sáng tạo với nếp gấp giâys ý tưởng trong 2021 | thủ công, đồ chơi, trang 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80" y="1159595"/>
            <a:ext cx="4038600" cy="47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48"/>
            <a:ext cx="12192000" cy="68493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97" tIns="45699" rIns="91397" bIns="45699" rtlCol="0" anchor="ctr"/>
          <a:lstStyle/>
          <a:p>
            <a:pPr algn="ctr"/>
            <a:endParaRPr lang="vi-VN" sz="1348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6" y="4348"/>
            <a:ext cx="12192000" cy="684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4225" y="1135263"/>
            <a:ext cx="8863237" cy="1323397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lvl="0" algn="ctr"/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</a:t>
            </a: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9752C0-229E-DC5A-7C6E-0481B3412131}"/>
              </a:ext>
            </a:extLst>
          </p:cNvPr>
          <p:cNvSpPr txBox="1"/>
          <p:nvPr/>
        </p:nvSpPr>
        <p:spPr>
          <a:xfrm>
            <a:off x="2047875" y="310726"/>
            <a:ext cx="8743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8 tháng 2 năm 2023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1EBE81-43F1-5CB3-0B68-D8E589493E05}"/>
              </a:ext>
            </a:extLst>
          </p:cNvPr>
          <p:cNvSpPr txBox="1"/>
          <p:nvPr/>
        </p:nvSpPr>
        <p:spPr>
          <a:xfrm>
            <a:off x="1174225" y="2458660"/>
            <a:ext cx="5261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III.H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oat 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WordArt 4"/>
          <p:cNvSpPr>
            <a:spLocks noChangeArrowheads="1" noChangeShapeType="1" noTextEdit="1"/>
          </p:cNvSpPr>
          <p:nvPr/>
        </p:nvSpPr>
        <p:spPr bwMode="auto">
          <a:xfrm>
            <a:off x="1905000" y="76200"/>
            <a:ext cx="8382000" cy="6400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27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</a:t>
            </a:r>
          </a:p>
        </p:txBody>
      </p:sp>
      <p:pic>
        <p:nvPicPr>
          <p:cNvPr id="22531" name="Picture 5" descr="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4576" y="274639"/>
            <a:ext cx="9572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9738" y="274639"/>
            <a:ext cx="9572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4151" y="819150"/>
            <a:ext cx="95726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BLUMEN~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4013" y="5629275"/>
            <a:ext cx="68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U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5462589"/>
            <a:ext cx="15001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J01240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1463" y="5240338"/>
            <a:ext cx="16795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 descr="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1" y="288926"/>
            <a:ext cx="957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ao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ao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animBg="1"/>
      <p:bldP spid="14746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48"/>
            <a:ext cx="12192000" cy="68493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97" tIns="45699" rIns="91397" bIns="45699" rtlCol="0" anchor="ctr"/>
          <a:lstStyle/>
          <a:p>
            <a:pPr algn="ctr"/>
            <a:endParaRPr lang="vi-VN" sz="1348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6" y="4348"/>
            <a:ext cx="12192000" cy="684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6987" y="1363863"/>
            <a:ext cx="5839910" cy="2585281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r>
              <a:rPr lang="en-US" sz="54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r>
              <a:rPr lang="en-US" sz="5400" b="1" i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i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</a:t>
            </a:r>
            <a:r>
              <a:rPr lang="en-US" sz="5400" b="1" i="1" dirty="0" err="1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5400" b="1" i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vi-VN" sz="5400" b="1" i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i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9752C0-229E-DC5A-7C6E-0481B3412131}"/>
              </a:ext>
            </a:extLst>
          </p:cNvPr>
          <p:cNvSpPr txBox="1"/>
          <p:nvPr/>
        </p:nvSpPr>
        <p:spPr>
          <a:xfrm>
            <a:off x="2047875" y="310726"/>
            <a:ext cx="8743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8 tháng 2 năm 2023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0448"/>
            <a:ext cx="12192000" cy="69884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48" y="4544605"/>
            <a:ext cx="6916356" cy="22675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0" y="1469581"/>
            <a:ext cx="4185573" cy="5388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26D8F6-C61A-460C-A678-313E0274CBA7}"/>
              </a:ext>
            </a:extLst>
          </p:cNvPr>
          <p:cNvSpPr txBox="1"/>
          <p:nvPr/>
        </p:nvSpPr>
        <p:spPr>
          <a:xfrm>
            <a:off x="419100" y="102509"/>
            <a:ext cx="11258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8 tháng 2 năm 2023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703065-2181-3B08-10DE-18656C680407}"/>
              </a:ext>
            </a:extLst>
          </p:cNvPr>
          <p:cNvSpPr txBox="1"/>
          <p:nvPr/>
        </p:nvSpPr>
        <p:spPr>
          <a:xfrm>
            <a:off x="884405" y="882234"/>
            <a:ext cx="1113614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Mĩ thuật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21: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1)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3903" y="-150725"/>
            <a:ext cx="9184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8 tháng 2 năm 2023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10" y="1732280"/>
            <a:ext cx="5840095" cy="512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3903" y="469834"/>
            <a:ext cx="9416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lvl="0" algn="ctr"/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333375" y="2515591"/>
            <a:ext cx="514032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Hình ảnh gì được thể hiện trong sản phẩm?</a:t>
            </a:r>
          </a:p>
        </p:txBody>
      </p:sp>
      <p:sp>
        <p:nvSpPr>
          <p:cNvPr id="6" name="Rectangle 1"/>
          <p:cNvSpPr/>
          <p:nvPr/>
        </p:nvSpPr>
        <p:spPr>
          <a:xfrm>
            <a:off x="349250" y="3725919"/>
            <a:ext cx="514032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Hình dáng và màu sắc được thể hiện như thế nào?</a:t>
            </a:r>
          </a:p>
        </p:txBody>
      </p:sp>
      <p:sp>
        <p:nvSpPr>
          <p:cNvPr id="3" name="Rectangle 1"/>
          <p:cNvSpPr/>
          <p:nvPr/>
        </p:nvSpPr>
        <p:spPr>
          <a:xfrm>
            <a:off x="349250" y="4933950"/>
            <a:ext cx="514032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Các sản phẩm được tạo ra từ đâu?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B4DC36-8B6F-42BF-C90E-2091179D523A}"/>
              </a:ext>
            </a:extLst>
          </p:cNvPr>
          <p:cNvSpPr txBox="1"/>
          <p:nvPr/>
        </p:nvSpPr>
        <p:spPr>
          <a:xfrm>
            <a:off x="413385" y="1889331"/>
            <a:ext cx="56483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I. 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H</a:t>
            </a:r>
            <a:r>
              <a:rPr lang="vi-VN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oạt động</a:t>
            </a:r>
            <a:r>
              <a:rPr lang="vi-VN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1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:</a:t>
            </a:r>
            <a:r>
              <a:rPr lang="vi-VN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Khám phá</a:t>
            </a:r>
            <a:endParaRPr lang="vi-VN" alt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6" grpId="1"/>
      <p:bldP spid="6" grpId="2"/>
      <p:bldP spid="3" grpId="1"/>
      <p:bldP spid="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0"/>
            <a:ext cx="12191999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B3F51792-8EE9-0E2A-5FD0-F86737334400}"/>
              </a:ext>
            </a:extLst>
          </p:cNvPr>
          <p:cNvSpPr/>
          <p:nvPr/>
        </p:nvSpPr>
        <p:spPr>
          <a:xfrm>
            <a:off x="384244" y="219075"/>
            <a:ext cx="6007031" cy="6372225"/>
          </a:xfrm>
          <a:prstGeom prst="cloudCallout">
            <a:avLst>
              <a:gd name="adj1" fmla="val -51787"/>
              <a:gd name="adj2" fmla="val 424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léo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9095AB-55CF-F1ED-D544-F34EBCEE8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0"/>
            <a:ext cx="65246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314"/>
            <a:ext cx="12192000" cy="6994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7734" y="103838"/>
            <a:ext cx="9184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8 tháng 2 năm 2023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55" y="2420620"/>
            <a:ext cx="6405245" cy="443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4397" y="1872503"/>
            <a:ext cx="5179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ách thực hiện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9670" y="672174"/>
            <a:ext cx="8237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lvl="0" algn="ctr"/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dirty="0"/>
          </a:p>
        </p:txBody>
      </p:sp>
      <p:sp>
        <p:nvSpPr>
          <p:cNvPr id="8" name="Rectangle 1"/>
          <p:cNvSpPr/>
          <p:nvPr/>
        </p:nvSpPr>
        <p:spPr>
          <a:xfrm>
            <a:off x="167640" y="2457450"/>
            <a:ext cx="514032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Để tạo những sản phẩm từ những nếp gấp giấy, em cần chuẩn bị những vật liệu gì?</a:t>
            </a:r>
          </a:p>
        </p:txBody>
      </p:sp>
      <p:sp>
        <p:nvSpPr>
          <p:cNvPr id="11" name="Rectangle 1"/>
          <p:cNvSpPr/>
          <p:nvPr/>
        </p:nvSpPr>
        <p:spPr>
          <a:xfrm>
            <a:off x="50800" y="4251960"/>
            <a:ext cx="53746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Từ những nếp gấp giấy, em muốn sáng tạo sản phẩm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511" y="44181"/>
            <a:ext cx="9184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8 tháng 2 năm 2023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38035" y="1586531"/>
            <a:ext cx="8065911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HOẠT ĐỘNG 2 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57489" y="2189999"/>
            <a:ext cx="1161966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song song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91" y="3532094"/>
            <a:ext cx="3062899" cy="325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52" y="3532094"/>
            <a:ext cx="3282770" cy="325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0438" y="568536"/>
            <a:ext cx="936380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lvl="0" algn="ctr"/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325" y="-73"/>
            <a:ext cx="11961812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47" y="2184961"/>
            <a:ext cx="4566016" cy="448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58" y="-87925"/>
            <a:ext cx="11936412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91" y="1749669"/>
            <a:ext cx="4932485" cy="488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224</TotalTime>
  <Words>501</Words>
  <Application>Microsoft Office PowerPoint</Application>
  <PresentationFormat>Custom</PresentationFormat>
  <Paragraphs>59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Facet</vt:lpstr>
      <vt:lpstr>1_Facet</vt:lpstr>
      <vt:lpstr>2_Facet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98</cp:revision>
  <dcterms:created xsi:type="dcterms:W3CDTF">2023-01-09T01:12:00Z</dcterms:created>
  <dcterms:modified xsi:type="dcterms:W3CDTF">2023-05-26T12:49:42Z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D4C506667AFE4B898485EA429C68ED9B</vt:lpwstr>
  </property>
  <property fmtid="{D5CDD505-2E9C-101B-9397-08002B2CF9AE}" pid="3" name="KSOProductBuildVer">
    <vt:lpwstr>1033-11.2.0.11440</vt:lpwstr>
  </property>
</Properties>
</file>