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1"/>
  </p:notesMasterIdLst>
  <p:sldIdLst>
    <p:sldId id="276" r:id="rId2"/>
    <p:sldId id="259" r:id="rId3"/>
    <p:sldId id="268" r:id="rId4"/>
    <p:sldId id="271" r:id="rId5"/>
    <p:sldId id="273" r:id="rId6"/>
    <p:sldId id="264" r:id="rId7"/>
    <p:sldId id="265" r:id="rId8"/>
    <p:sldId id="272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  <a:srgbClr val="FFFFCC"/>
    <a:srgbClr val="FFFFFF"/>
    <a:srgbClr val="FAEDDF"/>
    <a:srgbClr val="FDEDD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810" y="-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B6900-9AC8-448C-AA38-378945445927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B0099-2A3B-480C-9F0C-8EC7DAAC9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6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F2EC793-91D8-4614-B8DD-91BAE65CEB34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27340B-BF6B-4970-A85D-B56BF0CE96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86000" y="1336675"/>
            <a:ext cx="5173663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3d butter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14800"/>
            <a:ext cx="4794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2" name="Group 5"/>
          <p:cNvGrpSpPr>
            <a:grpSpLocks/>
          </p:cNvGrpSpPr>
          <p:nvPr/>
        </p:nvGrpSpPr>
        <p:grpSpPr bwMode="auto">
          <a:xfrm>
            <a:off x="533400" y="447675"/>
            <a:ext cx="1295400" cy="1295400"/>
            <a:chOff x="0" y="0"/>
            <a:chExt cx="1288" cy="1233"/>
          </a:xfrm>
        </p:grpSpPr>
        <p:sp>
          <p:nvSpPr>
            <p:cNvPr id="2470" name="AutoShape 6"/>
            <p:cNvSpPr>
              <a:spLocks noChangeArrowheads="1"/>
            </p:cNvSpPr>
            <p:nvPr/>
          </p:nvSpPr>
          <p:spPr bwMode="auto">
            <a:xfrm>
              <a:off x="104" y="776"/>
              <a:ext cx="1120" cy="305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1" name="AutoShape 7"/>
            <p:cNvSpPr>
              <a:spLocks noChangeArrowheads="1"/>
            </p:cNvSpPr>
            <p:nvPr/>
          </p:nvSpPr>
          <p:spPr bwMode="auto">
            <a:xfrm>
              <a:off x="440" y="776"/>
              <a:ext cx="392" cy="305"/>
            </a:xfrm>
            <a:prstGeom prst="star16">
              <a:avLst>
                <a:gd name="adj" fmla="val 209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2" name="AutoShape 8"/>
            <p:cNvSpPr>
              <a:spLocks noChangeArrowheads="1"/>
            </p:cNvSpPr>
            <p:nvPr/>
          </p:nvSpPr>
          <p:spPr bwMode="auto">
            <a:xfrm>
              <a:off x="216" y="319"/>
              <a:ext cx="391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3" name="AutoShape 9"/>
            <p:cNvSpPr>
              <a:spLocks noChangeArrowheads="1"/>
            </p:cNvSpPr>
            <p:nvPr/>
          </p:nvSpPr>
          <p:spPr bwMode="auto">
            <a:xfrm>
              <a:off x="608" y="319"/>
              <a:ext cx="393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  <a:p>
              <a:pPr algn="ctr"/>
              <a:endParaRPr lang="en-US">
                <a:latin typeface="Times New Roman" pitchFamily="18" charset="0"/>
              </a:endParaRPr>
            </a:p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4" name="AutoShape 10"/>
            <p:cNvSpPr>
              <a:spLocks noChangeArrowheads="1"/>
            </p:cNvSpPr>
            <p:nvPr/>
          </p:nvSpPr>
          <p:spPr bwMode="auto">
            <a:xfrm>
              <a:off x="271" y="319"/>
              <a:ext cx="393" cy="610"/>
            </a:xfrm>
            <a:prstGeom prst="flowChartPunchedTape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5" name="AutoShape 11"/>
            <p:cNvSpPr>
              <a:spLocks noChangeArrowheads="1"/>
            </p:cNvSpPr>
            <p:nvPr/>
          </p:nvSpPr>
          <p:spPr bwMode="auto">
            <a:xfrm>
              <a:off x="665" y="319"/>
              <a:ext cx="391" cy="610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6" name="AutoShape 12"/>
            <p:cNvSpPr>
              <a:spLocks noChangeArrowheads="1"/>
            </p:cNvSpPr>
            <p:nvPr/>
          </p:nvSpPr>
          <p:spPr bwMode="auto">
            <a:xfrm>
              <a:off x="104" y="928"/>
              <a:ext cx="1008" cy="153"/>
            </a:xfrm>
            <a:prstGeom prst="ribbon">
              <a:avLst>
                <a:gd name="adj1" fmla="val 33333"/>
                <a:gd name="adj2" fmla="val 4524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>
                <a:latin typeface="Times New Roman" pitchFamily="18" charset="0"/>
              </a:endParaRPr>
            </a:p>
          </p:txBody>
        </p:sp>
        <p:sp>
          <p:nvSpPr>
            <p:cNvPr id="2477" name="Text Box 13"/>
            <p:cNvSpPr txBox="1">
              <a:spLocks noChangeArrowheads="1"/>
            </p:cNvSpPr>
            <p:nvPr/>
          </p:nvSpPr>
          <p:spPr bwMode="auto">
            <a:xfrm>
              <a:off x="328" y="928"/>
              <a:ext cx="61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latin typeface="Times New Roman" pitchFamily="18" charset="0"/>
                  <a:cs typeface="Arial" charset="0"/>
                </a:rPr>
                <a:t>GD</a:t>
              </a:r>
              <a:endParaRPr lang="en-US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78" name="Line 14"/>
            <p:cNvSpPr>
              <a:spLocks noChangeShapeType="1"/>
            </p:cNvSpPr>
            <p:nvPr/>
          </p:nvSpPr>
          <p:spPr bwMode="auto">
            <a:xfrm>
              <a:off x="496" y="928"/>
              <a:ext cx="33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9" name="Line 15"/>
            <p:cNvSpPr>
              <a:spLocks noChangeShapeType="1"/>
            </p:cNvSpPr>
            <p:nvPr/>
          </p:nvSpPr>
          <p:spPr bwMode="auto">
            <a:xfrm>
              <a:off x="496" y="928"/>
              <a:ext cx="22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0" name="WordArt 16"/>
            <p:cNvSpPr>
              <a:spLocks noChangeArrowheads="1" noChangeShapeType="1"/>
            </p:cNvSpPr>
            <p:nvPr/>
          </p:nvSpPr>
          <p:spPr bwMode="auto">
            <a:xfrm>
              <a:off x="0" y="0"/>
              <a:ext cx="1288" cy="1219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51788"/>
                  <a:gd name="adj2" fmla="val 86417"/>
                </a:avLst>
              </a:prstTxWarp>
            </a:bodyPr>
            <a:lstStyle/>
            <a:p>
              <a:pPr algn="ctr"/>
              <a:r>
                <a:rPr lang="fr-FR" sz="800" b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latin typeface=".VnExotic"/>
                </a:rPr>
                <a:t>thi ®ua d¹y tèt - häc tèt</a:t>
              </a:r>
              <a:endParaRPr lang="en-US" sz="8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.VnExotic"/>
              </a:endParaRPr>
            </a:p>
          </p:txBody>
        </p:sp>
      </p:grpSp>
      <p:grpSp>
        <p:nvGrpSpPr>
          <p:cNvPr id="2053" name="Group 17"/>
          <p:cNvGrpSpPr>
            <a:grpSpLocks/>
          </p:cNvGrpSpPr>
          <p:nvPr/>
        </p:nvGrpSpPr>
        <p:grpSpPr bwMode="auto">
          <a:xfrm>
            <a:off x="190500" y="352425"/>
            <a:ext cx="8877300" cy="6200775"/>
            <a:chOff x="0" y="0"/>
            <a:chExt cx="5592" cy="3906"/>
          </a:xfrm>
        </p:grpSpPr>
        <p:sp>
          <p:nvSpPr>
            <p:cNvPr id="2270" name="Line 18"/>
            <p:cNvSpPr>
              <a:spLocks noChangeShapeType="1"/>
            </p:cNvSpPr>
            <p:nvPr/>
          </p:nvSpPr>
          <p:spPr bwMode="auto">
            <a:xfrm>
              <a:off x="5013" y="61"/>
              <a:ext cx="206" cy="4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1" name="Unknown Shape"/>
            <p:cNvSpPr>
              <a:spLocks/>
            </p:cNvSpPr>
            <p:nvPr/>
          </p:nvSpPr>
          <p:spPr bwMode="auto">
            <a:xfrm>
              <a:off x="5163" y="93"/>
              <a:ext cx="202" cy="18"/>
            </a:xfrm>
            <a:custGeom>
              <a:avLst/>
              <a:gdLst>
                <a:gd name="T0" fmla="*/ 0 w 202"/>
                <a:gd name="T1" fmla="*/ 0 h 18"/>
                <a:gd name="T2" fmla="*/ 8 w 202"/>
                <a:gd name="T3" fmla="*/ 4 h 18"/>
                <a:gd name="T4" fmla="*/ 34 w 202"/>
                <a:gd name="T5" fmla="*/ 7 h 18"/>
                <a:gd name="T6" fmla="*/ 64 w 202"/>
                <a:gd name="T7" fmla="*/ 7 h 18"/>
                <a:gd name="T8" fmla="*/ 103 w 202"/>
                <a:gd name="T9" fmla="*/ 11 h 18"/>
                <a:gd name="T10" fmla="*/ 137 w 202"/>
                <a:gd name="T11" fmla="*/ 15 h 18"/>
                <a:gd name="T12" fmla="*/ 172 w 202"/>
                <a:gd name="T13" fmla="*/ 18 h 18"/>
                <a:gd name="T14" fmla="*/ 193 w 202"/>
                <a:gd name="T15" fmla="*/ 18 h 18"/>
                <a:gd name="T16" fmla="*/ 202 w 202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2"/>
                <a:gd name="T28" fmla="*/ 0 h 18"/>
                <a:gd name="T29" fmla="*/ 202 w 202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2" h="18">
                  <a:moveTo>
                    <a:pt x="0" y="0"/>
                  </a:moveTo>
                  <a:lnTo>
                    <a:pt x="8" y="4"/>
                  </a:lnTo>
                  <a:lnTo>
                    <a:pt x="34" y="7"/>
                  </a:lnTo>
                  <a:lnTo>
                    <a:pt x="64" y="7"/>
                  </a:lnTo>
                  <a:lnTo>
                    <a:pt x="103" y="11"/>
                  </a:lnTo>
                  <a:lnTo>
                    <a:pt x="137" y="15"/>
                  </a:lnTo>
                  <a:lnTo>
                    <a:pt x="172" y="18"/>
                  </a:lnTo>
                  <a:lnTo>
                    <a:pt x="193" y="18"/>
                  </a:lnTo>
                  <a:lnTo>
                    <a:pt x="202" y="18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2" name="Unknown Shape"/>
            <p:cNvSpPr>
              <a:spLocks/>
            </p:cNvSpPr>
            <p:nvPr/>
          </p:nvSpPr>
          <p:spPr bwMode="auto">
            <a:xfrm>
              <a:off x="5017" y="25"/>
              <a:ext cx="150" cy="22"/>
            </a:xfrm>
            <a:custGeom>
              <a:avLst/>
              <a:gdLst>
                <a:gd name="T0" fmla="*/ 0 w 150"/>
                <a:gd name="T1" fmla="*/ 0 h 22"/>
                <a:gd name="T2" fmla="*/ 8 w 150"/>
                <a:gd name="T3" fmla="*/ 4 h 22"/>
                <a:gd name="T4" fmla="*/ 30 w 150"/>
                <a:gd name="T5" fmla="*/ 7 h 22"/>
                <a:gd name="T6" fmla="*/ 81 w 150"/>
                <a:gd name="T7" fmla="*/ 15 h 22"/>
                <a:gd name="T8" fmla="*/ 129 w 150"/>
                <a:gd name="T9" fmla="*/ 22 h 22"/>
                <a:gd name="T10" fmla="*/ 146 w 150"/>
                <a:gd name="T11" fmla="*/ 22 h 22"/>
                <a:gd name="T12" fmla="*/ 150 w 150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0"/>
                <a:gd name="T22" fmla="*/ 0 h 22"/>
                <a:gd name="T23" fmla="*/ 150 w 15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0" h="22">
                  <a:moveTo>
                    <a:pt x="0" y="0"/>
                  </a:moveTo>
                  <a:lnTo>
                    <a:pt x="8" y="4"/>
                  </a:lnTo>
                  <a:lnTo>
                    <a:pt x="30" y="7"/>
                  </a:lnTo>
                  <a:lnTo>
                    <a:pt x="81" y="15"/>
                  </a:lnTo>
                  <a:lnTo>
                    <a:pt x="129" y="22"/>
                  </a:lnTo>
                  <a:lnTo>
                    <a:pt x="146" y="22"/>
                  </a:lnTo>
                  <a:lnTo>
                    <a:pt x="150" y="22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3" name="Line 21"/>
            <p:cNvSpPr>
              <a:spLocks noChangeShapeType="1"/>
            </p:cNvSpPr>
            <p:nvPr/>
          </p:nvSpPr>
          <p:spPr bwMode="auto">
            <a:xfrm>
              <a:off x="5180" y="11"/>
              <a:ext cx="112" cy="72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4" name="Unknown Shape"/>
            <p:cNvSpPr>
              <a:spLocks/>
            </p:cNvSpPr>
            <p:nvPr/>
          </p:nvSpPr>
          <p:spPr bwMode="auto">
            <a:xfrm>
              <a:off x="5068" y="11"/>
              <a:ext cx="524" cy="168"/>
            </a:xfrm>
            <a:custGeom>
              <a:avLst/>
              <a:gdLst>
                <a:gd name="T0" fmla="*/ 0 w 524"/>
                <a:gd name="T1" fmla="*/ 0 h 168"/>
                <a:gd name="T2" fmla="*/ 9 w 524"/>
                <a:gd name="T3" fmla="*/ 3 h 168"/>
                <a:gd name="T4" fmla="*/ 26 w 524"/>
                <a:gd name="T5" fmla="*/ 11 h 168"/>
                <a:gd name="T6" fmla="*/ 52 w 524"/>
                <a:gd name="T7" fmla="*/ 18 h 168"/>
                <a:gd name="T8" fmla="*/ 86 w 524"/>
                <a:gd name="T9" fmla="*/ 29 h 168"/>
                <a:gd name="T10" fmla="*/ 125 w 524"/>
                <a:gd name="T11" fmla="*/ 43 h 168"/>
                <a:gd name="T12" fmla="*/ 168 w 524"/>
                <a:gd name="T13" fmla="*/ 57 h 168"/>
                <a:gd name="T14" fmla="*/ 267 w 524"/>
                <a:gd name="T15" fmla="*/ 86 h 168"/>
                <a:gd name="T16" fmla="*/ 361 w 524"/>
                <a:gd name="T17" fmla="*/ 118 h 168"/>
                <a:gd name="T18" fmla="*/ 404 w 524"/>
                <a:gd name="T19" fmla="*/ 132 h 168"/>
                <a:gd name="T20" fmla="*/ 443 w 524"/>
                <a:gd name="T21" fmla="*/ 143 h 168"/>
                <a:gd name="T22" fmla="*/ 477 w 524"/>
                <a:gd name="T23" fmla="*/ 154 h 168"/>
                <a:gd name="T24" fmla="*/ 503 w 524"/>
                <a:gd name="T25" fmla="*/ 161 h 168"/>
                <a:gd name="T26" fmla="*/ 520 w 524"/>
                <a:gd name="T27" fmla="*/ 168 h 168"/>
                <a:gd name="T28" fmla="*/ 524 w 524"/>
                <a:gd name="T29" fmla="*/ 168 h 1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4"/>
                <a:gd name="T46" fmla="*/ 0 h 168"/>
                <a:gd name="T47" fmla="*/ 524 w 524"/>
                <a:gd name="T48" fmla="*/ 168 h 1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4" h="168">
                  <a:moveTo>
                    <a:pt x="0" y="0"/>
                  </a:moveTo>
                  <a:lnTo>
                    <a:pt x="9" y="3"/>
                  </a:lnTo>
                  <a:lnTo>
                    <a:pt x="26" y="11"/>
                  </a:lnTo>
                  <a:lnTo>
                    <a:pt x="52" y="18"/>
                  </a:lnTo>
                  <a:lnTo>
                    <a:pt x="86" y="29"/>
                  </a:lnTo>
                  <a:lnTo>
                    <a:pt x="125" y="43"/>
                  </a:lnTo>
                  <a:lnTo>
                    <a:pt x="168" y="57"/>
                  </a:lnTo>
                  <a:lnTo>
                    <a:pt x="267" y="86"/>
                  </a:lnTo>
                  <a:lnTo>
                    <a:pt x="361" y="118"/>
                  </a:lnTo>
                  <a:lnTo>
                    <a:pt x="404" y="132"/>
                  </a:lnTo>
                  <a:lnTo>
                    <a:pt x="443" y="143"/>
                  </a:lnTo>
                  <a:lnTo>
                    <a:pt x="477" y="154"/>
                  </a:lnTo>
                  <a:lnTo>
                    <a:pt x="503" y="161"/>
                  </a:lnTo>
                  <a:lnTo>
                    <a:pt x="520" y="168"/>
                  </a:lnTo>
                  <a:lnTo>
                    <a:pt x="524" y="168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5" name="Unknown Shape"/>
            <p:cNvSpPr>
              <a:spLocks/>
            </p:cNvSpPr>
            <p:nvPr/>
          </p:nvSpPr>
          <p:spPr bwMode="auto">
            <a:xfrm>
              <a:off x="5167" y="0"/>
              <a:ext cx="26" cy="22"/>
            </a:xfrm>
            <a:custGeom>
              <a:avLst/>
              <a:gdLst>
                <a:gd name="T0" fmla="*/ 17 w 26"/>
                <a:gd name="T1" fmla="*/ 22 h 22"/>
                <a:gd name="T2" fmla="*/ 4 w 26"/>
                <a:gd name="T3" fmla="*/ 22 h 22"/>
                <a:gd name="T4" fmla="*/ 0 w 26"/>
                <a:gd name="T5" fmla="*/ 18 h 22"/>
                <a:gd name="T6" fmla="*/ 0 w 26"/>
                <a:gd name="T7" fmla="*/ 7 h 22"/>
                <a:gd name="T8" fmla="*/ 9 w 26"/>
                <a:gd name="T9" fmla="*/ 4 h 22"/>
                <a:gd name="T10" fmla="*/ 22 w 26"/>
                <a:gd name="T11" fmla="*/ 0 h 22"/>
                <a:gd name="T12" fmla="*/ 26 w 26"/>
                <a:gd name="T13" fmla="*/ 7 h 22"/>
                <a:gd name="T14" fmla="*/ 26 w 26"/>
                <a:gd name="T15" fmla="*/ 18 h 22"/>
                <a:gd name="T16" fmla="*/ 17 w 26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2"/>
                <a:gd name="T29" fmla="*/ 26 w 2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2">
                  <a:moveTo>
                    <a:pt x="17" y="22"/>
                  </a:moveTo>
                  <a:lnTo>
                    <a:pt x="4" y="22"/>
                  </a:lnTo>
                  <a:lnTo>
                    <a:pt x="0" y="18"/>
                  </a:lnTo>
                  <a:lnTo>
                    <a:pt x="0" y="7"/>
                  </a:lnTo>
                  <a:lnTo>
                    <a:pt x="9" y="4"/>
                  </a:lnTo>
                  <a:lnTo>
                    <a:pt x="22" y="0"/>
                  </a:lnTo>
                  <a:lnTo>
                    <a:pt x="26" y="7"/>
                  </a:lnTo>
                  <a:lnTo>
                    <a:pt x="26" y="18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6" name="Unknown Shape"/>
            <p:cNvSpPr>
              <a:spLocks/>
            </p:cNvSpPr>
            <p:nvPr/>
          </p:nvSpPr>
          <p:spPr bwMode="auto">
            <a:xfrm>
              <a:off x="5056" y="0"/>
              <a:ext cx="25" cy="22"/>
            </a:xfrm>
            <a:custGeom>
              <a:avLst/>
              <a:gdLst>
                <a:gd name="T0" fmla="*/ 17 w 25"/>
                <a:gd name="T1" fmla="*/ 22 h 22"/>
                <a:gd name="T2" fmla="*/ 4 w 25"/>
                <a:gd name="T3" fmla="*/ 22 h 22"/>
                <a:gd name="T4" fmla="*/ 0 w 25"/>
                <a:gd name="T5" fmla="*/ 14 h 22"/>
                <a:gd name="T6" fmla="*/ 0 w 25"/>
                <a:gd name="T7" fmla="*/ 7 h 22"/>
                <a:gd name="T8" fmla="*/ 8 w 25"/>
                <a:gd name="T9" fmla="*/ 0 h 22"/>
                <a:gd name="T10" fmla="*/ 21 w 25"/>
                <a:gd name="T11" fmla="*/ 0 h 22"/>
                <a:gd name="T12" fmla="*/ 25 w 25"/>
                <a:gd name="T13" fmla="*/ 7 h 22"/>
                <a:gd name="T14" fmla="*/ 25 w 25"/>
                <a:gd name="T15" fmla="*/ 14 h 22"/>
                <a:gd name="T16" fmla="*/ 17 w 25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2"/>
                <a:gd name="T29" fmla="*/ 25 w 25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2">
                  <a:moveTo>
                    <a:pt x="17" y="22"/>
                  </a:moveTo>
                  <a:lnTo>
                    <a:pt x="4" y="22"/>
                  </a:lnTo>
                  <a:lnTo>
                    <a:pt x="0" y="14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0"/>
                  </a:lnTo>
                  <a:lnTo>
                    <a:pt x="25" y="7"/>
                  </a:lnTo>
                  <a:lnTo>
                    <a:pt x="25" y="14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7" name="Unknown Shape"/>
            <p:cNvSpPr>
              <a:spLocks/>
            </p:cNvSpPr>
            <p:nvPr/>
          </p:nvSpPr>
          <p:spPr bwMode="auto">
            <a:xfrm>
              <a:off x="5004" y="7"/>
              <a:ext cx="30" cy="22"/>
            </a:xfrm>
            <a:custGeom>
              <a:avLst/>
              <a:gdLst>
                <a:gd name="T0" fmla="*/ 17 w 30"/>
                <a:gd name="T1" fmla="*/ 22 h 22"/>
                <a:gd name="T2" fmla="*/ 9 w 30"/>
                <a:gd name="T3" fmla="*/ 22 h 22"/>
                <a:gd name="T4" fmla="*/ 0 w 30"/>
                <a:gd name="T5" fmla="*/ 15 h 22"/>
                <a:gd name="T6" fmla="*/ 4 w 30"/>
                <a:gd name="T7" fmla="*/ 7 h 22"/>
                <a:gd name="T8" fmla="*/ 13 w 30"/>
                <a:gd name="T9" fmla="*/ 0 h 22"/>
                <a:gd name="T10" fmla="*/ 26 w 30"/>
                <a:gd name="T11" fmla="*/ 0 h 22"/>
                <a:gd name="T12" fmla="*/ 30 w 30"/>
                <a:gd name="T13" fmla="*/ 7 h 22"/>
                <a:gd name="T14" fmla="*/ 30 w 30"/>
                <a:gd name="T15" fmla="*/ 15 h 22"/>
                <a:gd name="T16" fmla="*/ 17 w 30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2"/>
                <a:gd name="T29" fmla="*/ 30 w 3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2">
                  <a:moveTo>
                    <a:pt x="17" y="22"/>
                  </a:moveTo>
                  <a:lnTo>
                    <a:pt x="9" y="22"/>
                  </a:lnTo>
                  <a:lnTo>
                    <a:pt x="0" y="15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6" y="0"/>
                  </a:lnTo>
                  <a:lnTo>
                    <a:pt x="30" y="7"/>
                  </a:lnTo>
                  <a:lnTo>
                    <a:pt x="30" y="15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8" name="Unknown Shape"/>
            <p:cNvSpPr>
              <a:spLocks/>
            </p:cNvSpPr>
            <p:nvPr/>
          </p:nvSpPr>
          <p:spPr bwMode="auto">
            <a:xfrm>
              <a:off x="5000" y="50"/>
              <a:ext cx="30" cy="22"/>
            </a:xfrm>
            <a:custGeom>
              <a:avLst/>
              <a:gdLst>
                <a:gd name="T0" fmla="*/ 17 w 30"/>
                <a:gd name="T1" fmla="*/ 22 h 22"/>
                <a:gd name="T2" fmla="*/ 8 w 30"/>
                <a:gd name="T3" fmla="*/ 22 h 22"/>
                <a:gd name="T4" fmla="*/ 0 w 30"/>
                <a:gd name="T5" fmla="*/ 18 h 22"/>
                <a:gd name="T6" fmla="*/ 4 w 30"/>
                <a:gd name="T7" fmla="*/ 7 h 22"/>
                <a:gd name="T8" fmla="*/ 13 w 30"/>
                <a:gd name="T9" fmla="*/ 0 h 22"/>
                <a:gd name="T10" fmla="*/ 21 w 30"/>
                <a:gd name="T11" fmla="*/ 0 h 22"/>
                <a:gd name="T12" fmla="*/ 30 w 30"/>
                <a:gd name="T13" fmla="*/ 7 h 22"/>
                <a:gd name="T14" fmla="*/ 25 w 30"/>
                <a:gd name="T15" fmla="*/ 15 h 22"/>
                <a:gd name="T16" fmla="*/ 17 w 30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2"/>
                <a:gd name="T29" fmla="*/ 30 w 30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2">
                  <a:moveTo>
                    <a:pt x="17" y="22"/>
                  </a:moveTo>
                  <a:lnTo>
                    <a:pt x="8" y="22"/>
                  </a:lnTo>
                  <a:lnTo>
                    <a:pt x="0" y="18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30" y="7"/>
                  </a:lnTo>
                  <a:lnTo>
                    <a:pt x="25" y="15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9" name="Unknown Shape"/>
            <p:cNvSpPr>
              <a:spLocks/>
            </p:cNvSpPr>
            <p:nvPr/>
          </p:nvSpPr>
          <p:spPr bwMode="auto">
            <a:xfrm>
              <a:off x="5141" y="83"/>
              <a:ext cx="30" cy="25"/>
            </a:xfrm>
            <a:custGeom>
              <a:avLst/>
              <a:gdLst>
                <a:gd name="T0" fmla="*/ 18 w 30"/>
                <a:gd name="T1" fmla="*/ 21 h 25"/>
                <a:gd name="T2" fmla="*/ 5 w 30"/>
                <a:gd name="T3" fmla="*/ 25 h 25"/>
                <a:gd name="T4" fmla="*/ 0 w 30"/>
                <a:gd name="T5" fmla="*/ 17 h 25"/>
                <a:gd name="T6" fmla="*/ 0 w 30"/>
                <a:gd name="T7" fmla="*/ 7 h 25"/>
                <a:gd name="T8" fmla="*/ 9 w 30"/>
                <a:gd name="T9" fmla="*/ 0 h 25"/>
                <a:gd name="T10" fmla="*/ 22 w 30"/>
                <a:gd name="T11" fmla="*/ 0 h 25"/>
                <a:gd name="T12" fmla="*/ 30 w 30"/>
                <a:gd name="T13" fmla="*/ 7 h 25"/>
                <a:gd name="T14" fmla="*/ 26 w 30"/>
                <a:gd name="T15" fmla="*/ 14 h 25"/>
                <a:gd name="T16" fmla="*/ 18 w 30"/>
                <a:gd name="T17" fmla="*/ 21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5"/>
                <a:gd name="T29" fmla="*/ 30 w 30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5">
                  <a:moveTo>
                    <a:pt x="18" y="21"/>
                  </a:moveTo>
                  <a:lnTo>
                    <a:pt x="5" y="25"/>
                  </a:lnTo>
                  <a:lnTo>
                    <a:pt x="0" y="17"/>
                  </a:lnTo>
                  <a:lnTo>
                    <a:pt x="0" y="7"/>
                  </a:lnTo>
                  <a:lnTo>
                    <a:pt x="9" y="0"/>
                  </a:lnTo>
                  <a:lnTo>
                    <a:pt x="22" y="0"/>
                  </a:lnTo>
                  <a:lnTo>
                    <a:pt x="30" y="7"/>
                  </a:lnTo>
                  <a:lnTo>
                    <a:pt x="26" y="14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0" name="Line 28"/>
            <p:cNvSpPr>
              <a:spLocks noChangeShapeType="1"/>
            </p:cNvSpPr>
            <p:nvPr/>
          </p:nvSpPr>
          <p:spPr bwMode="auto">
            <a:xfrm flipV="1">
              <a:off x="3634" y="3756"/>
              <a:ext cx="154" cy="111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1" name="Unknown Shape"/>
            <p:cNvSpPr>
              <a:spLocks/>
            </p:cNvSpPr>
            <p:nvPr/>
          </p:nvSpPr>
          <p:spPr bwMode="auto">
            <a:xfrm>
              <a:off x="3776" y="3713"/>
              <a:ext cx="163" cy="96"/>
            </a:xfrm>
            <a:custGeom>
              <a:avLst/>
              <a:gdLst>
                <a:gd name="T0" fmla="*/ 0 w 163"/>
                <a:gd name="T1" fmla="*/ 96 h 96"/>
                <a:gd name="T2" fmla="*/ 8 w 163"/>
                <a:gd name="T3" fmla="*/ 93 h 96"/>
                <a:gd name="T4" fmla="*/ 25 w 163"/>
                <a:gd name="T5" fmla="*/ 82 h 96"/>
                <a:gd name="T6" fmla="*/ 85 w 163"/>
                <a:gd name="T7" fmla="*/ 50 h 96"/>
                <a:gd name="T8" fmla="*/ 137 w 163"/>
                <a:gd name="T9" fmla="*/ 14 h 96"/>
                <a:gd name="T10" fmla="*/ 158 w 163"/>
                <a:gd name="T11" fmla="*/ 3 h 96"/>
                <a:gd name="T12" fmla="*/ 163 w 163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"/>
                <a:gd name="T22" fmla="*/ 0 h 96"/>
                <a:gd name="T23" fmla="*/ 163 w 163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" h="96">
                  <a:moveTo>
                    <a:pt x="0" y="96"/>
                  </a:moveTo>
                  <a:lnTo>
                    <a:pt x="8" y="93"/>
                  </a:lnTo>
                  <a:lnTo>
                    <a:pt x="25" y="82"/>
                  </a:lnTo>
                  <a:lnTo>
                    <a:pt x="85" y="50"/>
                  </a:lnTo>
                  <a:lnTo>
                    <a:pt x="137" y="14"/>
                  </a:lnTo>
                  <a:lnTo>
                    <a:pt x="158" y="3"/>
                  </a:lnTo>
                  <a:lnTo>
                    <a:pt x="163" y="0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2" name="Unknown Shape"/>
            <p:cNvSpPr>
              <a:spLocks/>
            </p:cNvSpPr>
            <p:nvPr/>
          </p:nvSpPr>
          <p:spPr bwMode="auto">
            <a:xfrm>
              <a:off x="3608" y="3774"/>
              <a:ext cx="137" cy="64"/>
            </a:xfrm>
            <a:custGeom>
              <a:avLst/>
              <a:gdLst>
                <a:gd name="T0" fmla="*/ 0 w 137"/>
                <a:gd name="T1" fmla="*/ 64 h 64"/>
                <a:gd name="T2" fmla="*/ 9 w 137"/>
                <a:gd name="T3" fmla="*/ 60 h 64"/>
                <a:gd name="T4" fmla="*/ 26 w 137"/>
                <a:gd name="T5" fmla="*/ 50 h 64"/>
                <a:gd name="T6" fmla="*/ 73 w 137"/>
                <a:gd name="T7" fmla="*/ 28 h 64"/>
                <a:gd name="T8" fmla="*/ 116 w 137"/>
                <a:gd name="T9" fmla="*/ 7 h 64"/>
                <a:gd name="T10" fmla="*/ 129 w 137"/>
                <a:gd name="T11" fmla="*/ 0 h 64"/>
                <a:gd name="T12" fmla="*/ 137 w 137"/>
                <a:gd name="T13" fmla="*/ 0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64"/>
                <a:gd name="T23" fmla="*/ 137 w 137"/>
                <a:gd name="T24" fmla="*/ 64 h 6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64">
                  <a:moveTo>
                    <a:pt x="0" y="64"/>
                  </a:moveTo>
                  <a:lnTo>
                    <a:pt x="9" y="60"/>
                  </a:lnTo>
                  <a:lnTo>
                    <a:pt x="26" y="50"/>
                  </a:lnTo>
                  <a:lnTo>
                    <a:pt x="73" y="28"/>
                  </a:lnTo>
                  <a:lnTo>
                    <a:pt x="116" y="7"/>
                  </a:lnTo>
                  <a:lnTo>
                    <a:pt x="129" y="0"/>
                  </a:lnTo>
                  <a:lnTo>
                    <a:pt x="137" y="0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3" name="Line 31"/>
            <p:cNvSpPr>
              <a:spLocks noChangeShapeType="1"/>
            </p:cNvSpPr>
            <p:nvPr/>
          </p:nvSpPr>
          <p:spPr bwMode="auto">
            <a:xfrm flipV="1">
              <a:off x="3720" y="3731"/>
              <a:ext cx="141" cy="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4" name="Unknown Shape"/>
            <p:cNvSpPr>
              <a:spLocks/>
            </p:cNvSpPr>
            <p:nvPr/>
          </p:nvSpPr>
          <p:spPr bwMode="auto">
            <a:xfrm>
              <a:off x="3634" y="3609"/>
              <a:ext cx="1018" cy="190"/>
            </a:xfrm>
            <a:custGeom>
              <a:avLst/>
              <a:gdLst>
                <a:gd name="T0" fmla="*/ 0 w 1018"/>
                <a:gd name="T1" fmla="*/ 190 h 190"/>
                <a:gd name="T2" fmla="*/ 8 w 1018"/>
                <a:gd name="T3" fmla="*/ 186 h 190"/>
                <a:gd name="T4" fmla="*/ 30 w 1018"/>
                <a:gd name="T5" fmla="*/ 183 h 190"/>
                <a:gd name="T6" fmla="*/ 56 w 1018"/>
                <a:gd name="T7" fmla="*/ 175 h 190"/>
                <a:gd name="T8" fmla="*/ 90 w 1018"/>
                <a:gd name="T9" fmla="*/ 165 h 190"/>
                <a:gd name="T10" fmla="*/ 176 w 1018"/>
                <a:gd name="T11" fmla="*/ 140 h 190"/>
                <a:gd name="T12" fmla="*/ 270 w 1018"/>
                <a:gd name="T13" fmla="*/ 111 h 190"/>
                <a:gd name="T14" fmla="*/ 369 w 1018"/>
                <a:gd name="T15" fmla="*/ 82 h 190"/>
                <a:gd name="T16" fmla="*/ 412 w 1018"/>
                <a:gd name="T17" fmla="*/ 72 h 190"/>
                <a:gd name="T18" fmla="*/ 451 w 1018"/>
                <a:gd name="T19" fmla="*/ 61 h 190"/>
                <a:gd name="T20" fmla="*/ 485 w 1018"/>
                <a:gd name="T21" fmla="*/ 46 h 190"/>
                <a:gd name="T22" fmla="*/ 511 w 1018"/>
                <a:gd name="T23" fmla="*/ 39 h 190"/>
                <a:gd name="T24" fmla="*/ 524 w 1018"/>
                <a:gd name="T25" fmla="*/ 36 h 190"/>
                <a:gd name="T26" fmla="*/ 532 w 1018"/>
                <a:gd name="T27" fmla="*/ 32 h 190"/>
                <a:gd name="T28" fmla="*/ 601 w 1018"/>
                <a:gd name="T29" fmla="*/ 21 h 190"/>
                <a:gd name="T30" fmla="*/ 661 w 1018"/>
                <a:gd name="T31" fmla="*/ 14 h 190"/>
                <a:gd name="T32" fmla="*/ 717 w 1018"/>
                <a:gd name="T33" fmla="*/ 7 h 190"/>
                <a:gd name="T34" fmla="*/ 769 w 1018"/>
                <a:gd name="T35" fmla="*/ 4 h 190"/>
                <a:gd name="T36" fmla="*/ 812 w 1018"/>
                <a:gd name="T37" fmla="*/ 4 h 190"/>
                <a:gd name="T38" fmla="*/ 850 w 1018"/>
                <a:gd name="T39" fmla="*/ 0 h 190"/>
                <a:gd name="T40" fmla="*/ 885 w 1018"/>
                <a:gd name="T41" fmla="*/ 0 h 190"/>
                <a:gd name="T42" fmla="*/ 915 w 1018"/>
                <a:gd name="T43" fmla="*/ 4 h 190"/>
                <a:gd name="T44" fmla="*/ 962 w 1018"/>
                <a:gd name="T45" fmla="*/ 7 h 190"/>
                <a:gd name="T46" fmla="*/ 992 w 1018"/>
                <a:gd name="T47" fmla="*/ 14 h 190"/>
                <a:gd name="T48" fmla="*/ 1009 w 1018"/>
                <a:gd name="T49" fmla="*/ 21 h 190"/>
                <a:gd name="T50" fmla="*/ 1018 w 1018"/>
                <a:gd name="T51" fmla="*/ 25 h 19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8"/>
                <a:gd name="T79" fmla="*/ 0 h 190"/>
                <a:gd name="T80" fmla="*/ 1018 w 1018"/>
                <a:gd name="T81" fmla="*/ 190 h 19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8" h="190">
                  <a:moveTo>
                    <a:pt x="0" y="190"/>
                  </a:moveTo>
                  <a:lnTo>
                    <a:pt x="8" y="186"/>
                  </a:lnTo>
                  <a:lnTo>
                    <a:pt x="30" y="183"/>
                  </a:lnTo>
                  <a:lnTo>
                    <a:pt x="56" y="175"/>
                  </a:lnTo>
                  <a:lnTo>
                    <a:pt x="90" y="165"/>
                  </a:lnTo>
                  <a:lnTo>
                    <a:pt x="176" y="140"/>
                  </a:lnTo>
                  <a:lnTo>
                    <a:pt x="270" y="111"/>
                  </a:lnTo>
                  <a:lnTo>
                    <a:pt x="369" y="82"/>
                  </a:lnTo>
                  <a:lnTo>
                    <a:pt x="412" y="72"/>
                  </a:lnTo>
                  <a:lnTo>
                    <a:pt x="451" y="61"/>
                  </a:lnTo>
                  <a:lnTo>
                    <a:pt x="485" y="46"/>
                  </a:lnTo>
                  <a:lnTo>
                    <a:pt x="511" y="39"/>
                  </a:lnTo>
                  <a:lnTo>
                    <a:pt x="524" y="36"/>
                  </a:lnTo>
                  <a:lnTo>
                    <a:pt x="532" y="32"/>
                  </a:lnTo>
                  <a:lnTo>
                    <a:pt x="601" y="21"/>
                  </a:lnTo>
                  <a:lnTo>
                    <a:pt x="661" y="14"/>
                  </a:lnTo>
                  <a:lnTo>
                    <a:pt x="717" y="7"/>
                  </a:lnTo>
                  <a:lnTo>
                    <a:pt x="769" y="4"/>
                  </a:lnTo>
                  <a:lnTo>
                    <a:pt x="812" y="4"/>
                  </a:lnTo>
                  <a:lnTo>
                    <a:pt x="850" y="0"/>
                  </a:lnTo>
                  <a:lnTo>
                    <a:pt x="885" y="0"/>
                  </a:lnTo>
                  <a:lnTo>
                    <a:pt x="915" y="4"/>
                  </a:lnTo>
                  <a:lnTo>
                    <a:pt x="962" y="7"/>
                  </a:lnTo>
                  <a:lnTo>
                    <a:pt x="992" y="14"/>
                  </a:lnTo>
                  <a:lnTo>
                    <a:pt x="1009" y="21"/>
                  </a:lnTo>
                  <a:lnTo>
                    <a:pt x="1018" y="25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5" name="Unknown Shape"/>
            <p:cNvSpPr>
              <a:spLocks/>
            </p:cNvSpPr>
            <p:nvPr/>
          </p:nvSpPr>
          <p:spPr bwMode="auto">
            <a:xfrm>
              <a:off x="3711" y="3727"/>
              <a:ext cx="22" cy="25"/>
            </a:xfrm>
            <a:custGeom>
              <a:avLst/>
              <a:gdLst>
                <a:gd name="T0" fmla="*/ 22 w 22"/>
                <a:gd name="T1" fmla="*/ 18 h 25"/>
                <a:gd name="T2" fmla="*/ 13 w 22"/>
                <a:gd name="T3" fmla="*/ 25 h 25"/>
                <a:gd name="T4" fmla="*/ 4 w 22"/>
                <a:gd name="T5" fmla="*/ 25 h 25"/>
                <a:gd name="T6" fmla="*/ 0 w 22"/>
                <a:gd name="T7" fmla="*/ 14 h 25"/>
                <a:gd name="T8" fmla="*/ 0 w 22"/>
                <a:gd name="T9" fmla="*/ 7 h 25"/>
                <a:gd name="T10" fmla="*/ 9 w 22"/>
                <a:gd name="T11" fmla="*/ 0 h 25"/>
                <a:gd name="T12" fmla="*/ 17 w 22"/>
                <a:gd name="T13" fmla="*/ 0 h 25"/>
                <a:gd name="T14" fmla="*/ 22 w 22"/>
                <a:gd name="T15" fmla="*/ 7 h 25"/>
                <a:gd name="T16" fmla="*/ 22 w 22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5"/>
                <a:gd name="T29" fmla="*/ 22 w 22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5">
                  <a:moveTo>
                    <a:pt x="22" y="18"/>
                  </a:moveTo>
                  <a:lnTo>
                    <a:pt x="13" y="25"/>
                  </a:lnTo>
                  <a:lnTo>
                    <a:pt x="4" y="25"/>
                  </a:lnTo>
                  <a:lnTo>
                    <a:pt x="0" y="14"/>
                  </a:lnTo>
                  <a:lnTo>
                    <a:pt x="0" y="7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2" y="7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6" name="Unknown Shape"/>
            <p:cNvSpPr>
              <a:spLocks/>
            </p:cNvSpPr>
            <p:nvPr/>
          </p:nvSpPr>
          <p:spPr bwMode="auto">
            <a:xfrm>
              <a:off x="3625" y="3784"/>
              <a:ext cx="26" cy="25"/>
            </a:xfrm>
            <a:custGeom>
              <a:avLst/>
              <a:gdLst>
                <a:gd name="T0" fmla="*/ 22 w 26"/>
                <a:gd name="T1" fmla="*/ 18 h 25"/>
                <a:gd name="T2" fmla="*/ 13 w 26"/>
                <a:gd name="T3" fmla="*/ 25 h 25"/>
                <a:gd name="T4" fmla="*/ 4 w 26"/>
                <a:gd name="T5" fmla="*/ 25 h 25"/>
                <a:gd name="T6" fmla="*/ 0 w 26"/>
                <a:gd name="T7" fmla="*/ 18 h 25"/>
                <a:gd name="T8" fmla="*/ 0 w 26"/>
                <a:gd name="T9" fmla="*/ 8 h 25"/>
                <a:gd name="T10" fmla="*/ 9 w 26"/>
                <a:gd name="T11" fmla="*/ 0 h 25"/>
                <a:gd name="T12" fmla="*/ 17 w 26"/>
                <a:gd name="T13" fmla="*/ 4 h 25"/>
                <a:gd name="T14" fmla="*/ 26 w 26"/>
                <a:gd name="T15" fmla="*/ 11 h 25"/>
                <a:gd name="T16" fmla="*/ 22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2" y="18"/>
                  </a:moveTo>
                  <a:lnTo>
                    <a:pt x="13" y="25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0" y="8"/>
                  </a:lnTo>
                  <a:lnTo>
                    <a:pt x="9" y="0"/>
                  </a:lnTo>
                  <a:lnTo>
                    <a:pt x="17" y="4"/>
                  </a:lnTo>
                  <a:lnTo>
                    <a:pt x="26" y="11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7" name="Unknown Shape"/>
            <p:cNvSpPr>
              <a:spLocks/>
            </p:cNvSpPr>
            <p:nvPr/>
          </p:nvSpPr>
          <p:spPr bwMode="auto">
            <a:xfrm>
              <a:off x="3591" y="3817"/>
              <a:ext cx="26" cy="25"/>
            </a:xfrm>
            <a:custGeom>
              <a:avLst/>
              <a:gdLst>
                <a:gd name="T0" fmla="*/ 26 w 26"/>
                <a:gd name="T1" fmla="*/ 17 h 25"/>
                <a:gd name="T2" fmla="*/ 17 w 26"/>
                <a:gd name="T3" fmla="*/ 25 h 25"/>
                <a:gd name="T4" fmla="*/ 8 w 26"/>
                <a:gd name="T5" fmla="*/ 25 h 25"/>
                <a:gd name="T6" fmla="*/ 0 w 26"/>
                <a:gd name="T7" fmla="*/ 17 h 25"/>
                <a:gd name="T8" fmla="*/ 4 w 26"/>
                <a:gd name="T9" fmla="*/ 7 h 25"/>
                <a:gd name="T10" fmla="*/ 13 w 26"/>
                <a:gd name="T11" fmla="*/ 0 h 25"/>
                <a:gd name="T12" fmla="*/ 21 w 26"/>
                <a:gd name="T13" fmla="*/ 0 h 25"/>
                <a:gd name="T14" fmla="*/ 26 w 26"/>
                <a:gd name="T15" fmla="*/ 7 h 25"/>
                <a:gd name="T16" fmla="*/ 26 w 26"/>
                <a:gd name="T17" fmla="*/ 1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7"/>
                  </a:moveTo>
                  <a:lnTo>
                    <a:pt x="17" y="25"/>
                  </a:lnTo>
                  <a:lnTo>
                    <a:pt x="8" y="25"/>
                  </a:lnTo>
                  <a:lnTo>
                    <a:pt x="0" y="17"/>
                  </a:lnTo>
                  <a:lnTo>
                    <a:pt x="4" y="7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6" y="7"/>
                  </a:lnTo>
                  <a:lnTo>
                    <a:pt x="26" y="1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8" name="Unknown Shape"/>
            <p:cNvSpPr>
              <a:spLocks/>
            </p:cNvSpPr>
            <p:nvPr/>
          </p:nvSpPr>
          <p:spPr bwMode="auto">
            <a:xfrm>
              <a:off x="3621" y="3852"/>
              <a:ext cx="26" cy="25"/>
            </a:xfrm>
            <a:custGeom>
              <a:avLst/>
              <a:gdLst>
                <a:gd name="T0" fmla="*/ 26 w 26"/>
                <a:gd name="T1" fmla="*/ 18 h 25"/>
                <a:gd name="T2" fmla="*/ 17 w 26"/>
                <a:gd name="T3" fmla="*/ 25 h 25"/>
                <a:gd name="T4" fmla="*/ 4 w 26"/>
                <a:gd name="T5" fmla="*/ 25 h 25"/>
                <a:gd name="T6" fmla="*/ 0 w 26"/>
                <a:gd name="T7" fmla="*/ 18 h 25"/>
                <a:gd name="T8" fmla="*/ 4 w 26"/>
                <a:gd name="T9" fmla="*/ 8 h 25"/>
                <a:gd name="T10" fmla="*/ 13 w 26"/>
                <a:gd name="T11" fmla="*/ 0 h 25"/>
                <a:gd name="T12" fmla="*/ 21 w 26"/>
                <a:gd name="T13" fmla="*/ 4 h 25"/>
                <a:gd name="T14" fmla="*/ 26 w 26"/>
                <a:gd name="T15" fmla="*/ 11 h 25"/>
                <a:gd name="T16" fmla="*/ 26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8"/>
                  </a:moveTo>
                  <a:lnTo>
                    <a:pt x="17" y="25"/>
                  </a:lnTo>
                  <a:lnTo>
                    <a:pt x="4" y="25"/>
                  </a:lnTo>
                  <a:lnTo>
                    <a:pt x="0" y="18"/>
                  </a:lnTo>
                  <a:lnTo>
                    <a:pt x="4" y="8"/>
                  </a:lnTo>
                  <a:lnTo>
                    <a:pt x="13" y="0"/>
                  </a:lnTo>
                  <a:lnTo>
                    <a:pt x="21" y="4"/>
                  </a:lnTo>
                  <a:lnTo>
                    <a:pt x="26" y="11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89" name="Unknown Shape"/>
            <p:cNvSpPr>
              <a:spLocks/>
            </p:cNvSpPr>
            <p:nvPr/>
          </p:nvSpPr>
          <p:spPr bwMode="auto">
            <a:xfrm>
              <a:off x="3754" y="3802"/>
              <a:ext cx="26" cy="25"/>
            </a:xfrm>
            <a:custGeom>
              <a:avLst/>
              <a:gdLst>
                <a:gd name="T0" fmla="*/ 26 w 26"/>
                <a:gd name="T1" fmla="*/ 18 h 25"/>
                <a:gd name="T2" fmla="*/ 17 w 26"/>
                <a:gd name="T3" fmla="*/ 25 h 25"/>
                <a:gd name="T4" fmla="*/ 4 w 26"/>
                <a:gd name="T5" fmla="*/ 22 h 25"/>
                <a:gd name="T6" fmla="*/ 0 w 26"/>
                <a:gd name="T7" fmla="*/ 15 h 25"/>
                <a:gd name="T8" fmla="*/ 4 w 26"/>
                <a:gd name="T9" fmla="*/ 4 h 25"/>
                <a:gd name="T10" fmla="*/ 13 w 26"/>
                <a:gd name="T11" fmla="*/ 0 h 25"/>
                <a:gd name="T12" fmla="*/ 22 w 26"/>
                <a:gd name="T13" fmla="*/ 0 h 25"/>
                <a:gd name="T14" fmla="*/ 26 w 26"/>
                <a:gd name="T15" fmla="*/ 7 h 25"/>
                <a:gd name="T16" fmla="*/ 26 w 26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18"/>
                  </a:moveTo>
                  <a:lnTo>
                    <a:pt x="17" y="25"/>
                  </a:lnTo>
                  <a:lnTo>
                    <a:pt x="4" y="22"/>
                  </a:lnTo>
                  <a:lnTo>
                    <a:pt x="0" y="15"/>
                  </a:lnTo>
                  <a:lnTo>
                    <a:pt x="4" y="4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26" y="7"/>
                  </a:lnTo>
                  <a:lnTo>
                    <a:pt x="26" y="18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0" name="Unknown Shape"/>
            <p:cNvSpPr>
              <a:spLocks/>
            </p:cNvSpPr>
            <p:nvPr/>
          </p:nvSpPr>
          <p:spPr bwMode="auto">
            <a:xfrm>
              <a:off x="812" y="3562"/>
              <a:ext cx="726" cy="344"/>
            </a:xfrm>
            <a:custGeom>
              <a:avLst/>
              <a:gdLst>
                <a:gd name="T0" fmla="*/ 288 w 726"/>
                <a:gd name="T1" fmla="*/ 54 h 344"/>
                <a:gd name="T2" fmla="*/ 326 w 726"/>
                <a:gd name="T3" fmla="*/ 58 h 344"/>
                <a:gd name="T4" fmla="*/ 352 w 726"/>
                <a:gd name="T5" fmla="*/ 58 h 344"/>
                <a:gd name="T6" fmla="*/ 369 w 726"/>
                <a:gd name="T7" fmla="*/ 58 h 344"/>
                <a:gd name="T8" fmla="*/ 395 w 726"/>
                <a:gd name="T9" fmla="*/ 54 h 344"/>
                <a:gd name="T10" fmla="*/ 434 w 726"/>
                <a:gd name="T11" fmla="*/ 51 h 344"/>
                <a:gd name="T12" fmla="*/ 477 w 726"/>
                <a:gd name="T13" fmla="*/ 47 h 344"/>
                <a:gd name="T14" fmla="*/ 515 w 726"/>
                <a:gd name="T15" fmla="*/ 40 h 344"/>
                <a:gd name="T16" fmla="*/ 558 w 726"/>
                <a:gd name="T17" fmla="*/ 43 h 344"/>
                <a:gd name="T18" fmla="*/ 644 w 726"/>
                <a:gd name="T19" fmla="*/ 51 h 344"/>
                <a:gd name="T20" fmla="*/ 726 w 726"/>
                <a:gd name="T21" fmla="*/ 72 h 344"/>
                <a:gd name="T22" fmla="*/ 726 w 726"/>
                <a:gd name="T23" fmla="*/ 61 h 344"/>
                <a:gd name="T24" fmla="*/ 726 w 726"/>
                <a:gd name="T25" fmla="*/ 54 h 344"/>
                <a:gd name="T26" fmla="*/ 670 w 726"/>
                <a:gd name="T27" fmla="*/ 43 h 344"/>
                <a:gd name="T28" fmla="*/ 558 w 726"/>
                <a:gd name="T29" fmla="*/ 33 h 344"/>
                <a:gd name="T30" fmla="*/ 541 w 726"/>
                <a:gd name="T31" fmla="*/ 29 h 344"/>
                <a:gd name="T32" fmla="*/ 524 w 726"/>
                <a:gd name="T33" fmla="*/ 29 h 344"/>
                <a:gd name="T34" fmla="*/ 502 w 726"/>
                <a:gd name="T35" fmla="*/ 29 h 344"/>
                <a:gd name="T36" fmla="*/ 485 w 726"/>
                <a:gd name="T37" fmla="*/ 33 h 344"/>
                <a:gd name="T38" fmla="*/ 425 w 726"/>
                <a:gd name="T39" fmla="*/ 36 h 344"/>
                <a:gd name="T40" fmla="*/ 365 w 726"/>
                <a:gd name="T41" fmla="*/ 33 h 344"/>
                <a:gd name="T42" fmla="*/ 77 w 726"/>
                <a:gd name="T43" fmla="*/ 0 h 344"/>
                <a:gd name="T44" fmla="*/ 47 w 726"/>
                <a:gd name="T45" fmla="*/ 4 h 344"/>
                <a:gd name="T46" fmla="*/ 21 w 726"/>
                <a:gd name="T47" fmla="*/ 15 h 344"/>
                <a:gd name="T48" fmla="*/ 4 w 726"/>
                <a:gd name="T49" fmla="*/ 36 h 344"/>
                <a:gd name="T50" fmla="*/ 0 w 726"/>
                <a:gd name="T51" fmla="*/ 65 h 344"/>
                <a:gd name="T52" fmla="*/ 8 w 726"/>
                <a:gd name="T53" fmla="*/ 111 h 344"/>
                <a:gd name="T54" fmla="*/ 30 w 726"/>
                <a:gd name="T55" fmla="*/ 176 h 344"/>
                <a:gd name="T56" fmla="*/ 47 w 726"/>
                <a:gd name="T57" fmla="*/ 215 h 344"/>
                <a:gd name="T58" fmla="*/ 77 w 726"/>
                <a:gd name="T59" fmla="*/ 244 h 344"/>
                <a:gd name="T60" fmla="*/ 111 w 726"/>
                <a:gd name="T61" fmla="*/ 272 h 344"/>
                <a:gd name="T62" fmla="*/ 159 w 726"/>
                <a:gd name="T63" fmla="*/ 294 h 344"/>
                <a:gd name="T64" fmla="*/ 202 w 726"/>
                <a:gd name="T65" fmla="*/ 315 h 344"/>
                <a:gd name="T66" fmla="*/ 245 w 726"/>
                <a:gd name="T67" fmla="*/ 344 h 344"/>
                <a:gd name="T68" fmla="*/ 236 w 726"/>
                <a:gd name="T69" fmla="*/ 319 h 344"/>
                <a:gd name="T70" fmla="*/ 227 w 726"/>
                <a:gd name="T71" fmla="*/ 298 h 344"/>
                <a:gd name="T72" fmla="*/ 219 w 726"/>
                <a:gd name="T73" fmla="*/ 287 h 344"/>
                <a:gd name="T74" fmla="*/ 206 w 726"/>
                <a:gd name="T75" fmla="*/ 276 h 344"/>
                <a:gd name="T76" fmla="*/ 167 w 726"/>
                <a:gd name="T77" fmla="*/ 251 h 344"/>
                <a:gd name="T78" fmla="*/ 146 w 726"/>
                <a:gd name="T79" fmla="*/ 233 h 344"/>
                <a:gd name="T80" fmla="*/ 116 w 726"/>
                <a:gd name="T81" fmla="*/ 208 h 344"/>
                <a:gd name="T82" fmla="*/ 86 w 726"/>
                <a:gd name="T83" fmla="*/ 176 h 344"/>
                <a:gd name="T84" fmla="*/ 77 w 726"/>
                <a:gd name="T85" fmla="*/ 158 h 344"/>
                <a:gd name="T86" fmla="*/ 68 w 726"/>
                <a:gd name="T87" fmla="*/ 140 h 344"/>
                <a:gd name="T88" fmla="*/ 64 w 726"/>
                <a:gd name="T89" fmla="*/ 119 h 344"/>
                <a:gd name="T90" fmla="*/ 60 w 726"/>
                <a:gd name="T91" fmla="*/ 90 h 344"/>
                <a:gd name="T92" fmla="*/ 68 w 726"/>
                <a:gd name="T93" fmla="*/ 61 h 344"/>
                <a:gd name="T94" fmla="*/ 81 w 726"/>
                <a:gd name="T95" fmla="*/ 54 h 344"/>
                <a:gd name="T96" fmla="*/ 94 w 726"/>
                <a:gd name="T97" fmla="*/ 47 h 344"/>
                <a:gd name="T98" fmla="*/ 150 w 726"/>
                <a:gd name="T99" fmla="*/ 43 h 344"/>
                <a:gd name="T100" fmla="*/ 210 w 726"/>
                <a:gd name="T101" fmla="*/ 47 h 344"/>
                <a:gd name="T102" fmla="*/ 288 w 726"/>
                <a:gd name="T103" fmla="*/ 54 h 3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26"/>
                <a:gd name="T157" fmla="*/ 0 h 344"/>
                <a:gd name="T158" fmla="*/ 726 w 726"/>
                <a:gd name="T159" fmla="*/ 344 h 34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26" h="344">
                  <a:moveTo>
                    <a:pt x="288" y="54"/>
                  </a:moveTo>
                  <a:lnTo>
                    <a:pt x="326" y="58"/>
                  </a:lnTo>
                  <a:lnTo>
                    <a:pt x="352" y="58"/>
                  </a:lnTo>
                  <a:lnTo>
                    <a:pt x="369" y="58"/>
                  </a:lnTo>
                  <a:lnTo>
                    <a:pt x="395" y="54"/>
                  </a:lnTo>
                  <a:lnTo>
                    <a:pt x="434" y="51"/>
                  </a:lnTo>
                  <a:lnTo>
                    <a:pt x="477" y="47"/>
                  </a:lnTo>
                  <a:lnTo>
                    <a:pt x="515" y="40"/>
                  </a:lnTo>
                  <a:lnTo>
                    <a:pt x="558" y="43"/>
                  </a:lnTo>
                  <a:lnTo>
                    <a:pt x="644" y="51"/>
                  </a:lnTo>
                  <a:lnTo>
                    <a:pt x="726" y="72"/>
                  </a:lnTo>
                  <a:lnTo>
                    <a:pt x="726" y="61"/>
                  </a:lnTo>
                  <a:lnTo>
                    <a:pt x="726" y="54"/>
                  </a:lnTo>
                  <a:lnTo>
                    <a:pt x="670" y="43"/>
                  </a:lnTo>
                  <a:lnTo>
                    <a:pt x="558" y="33"/>
                  </a:lnTo>
                  <a:lnTo>
                    <a:pt x="541" y="29"/>
                  </a:lnTo>
                  <a:lnTo>
                    <a:pt x="524" y="29"/>
                  </a:lnTo>
                  <a:lnTo>
                    <a:pt x="502" y="29"/>
                  </a:lnTo>
                  <a:lnTo>
                    <a:pt x="485" y="33"/>
                  </a:lnTo>
                  <a:lnTo>
                    <a:pt x="425" y="36"/>
                  </a:lnTo>
                  <a:lnTo>
                    <a:pt x="365" y="33"/>
                  </a:lnTo>
                  <a:lnTo>
                    <a:pt x="77" y="0"/>
                  </a:lnTo>
                  <a:lnTo>
                    <a:pt x="47" y="4"/>
                  </a:lnTo>
                  <a:lnTo>
                    <a:pt x="21" y="15"/>
                  </a:lnTo>
                  <a:lnTo>
                    <a:pt x="4" y="36"/>
                  </a:lnTo>
                  <a:lnTo>
                    <a:pt x="0" y="65"/>
                  </a:lnTo>
                  <a:lnTo>
                    <a:pt x="8" y="111"/>
                  </a:lnTo>
                  <a:lnTo>
                    <a:pt x="30" y="176"/>
                  </a:lnTo>
                  <a:lnTo>
                    <a:pt x="47" y="215"/>
                  </a:lnTo>
                  <a:lnTo>
                    <a:pt x="77" y="244"/>
                  </a:lnTo>
                  <a:lnTo>
                    <a:pt x="111" y="272"/>
                  </a:lnTo>
                  <a:lnTo>
                    <a:pt x="159" y="294"/>
                  </a:lnTo>
                  <a:lnTo>
                    <a:pt x="202" y="315"/>
                  </a:lnTo>
                  <a:lnTo>
                    <a:pt x="245" y="344"/>
                  </a:lnTo>
                  <a:lnTo>
                    <a:pt x="236" y="319"/>
                  </a:lnTo>
                  <a:lnTo>
                    <a:pt x="227" y="298"/>
                  </a:lnTo>
                  <a:lnTo>
                    <a:pt x="219" y="287"/>
                  </a:lnTo>
                  <a:lnTo>
                    <a:pt x="206" y="276"/>
                  </a:lnTo>
                  <a:lnTo>
                    <a:pt x="167" y="251"/>
                  </a:lnTo>
                  <a:lnTo>
                    <a:pt x="146" y="233"/>
                  </a:lnTo>
                  <a:lnTo>
                    <a:pt x="116" y="208"/>
                  </a:lnTo>
                  <a:lnTo>
                    <a:pt x="86" y="176"/>
                  </a:lnTo>
                  <a:lnTo>
                    <a:pt x="77" y="158"/>
                  </a:lnTo>
                  <a:lnTo>
                    <a:pt x="68" y="140"/>
                  </a:lnTo>
                  <a:lnTo>
                    <a:pt x="64" y="119"/>
                  </a:lnTo>
                  <a:lnTo>
                    <a:pt x="60" y="90"/>
                  </a:lnTo>
                  <a:lnTo>
                    <a:pt x="68" y="61"/>
                  </a:lnTo>
                  <a:lnTo>
                    <a:pt x="81" y="54"/>
                  </a:lnTo>
                  <a:lnTo>
                    <a:pt x="94" y="47"/>
                  </a:lnTo>
                  <a:lnTo>
                    <a:pt x="150" y="43"/>
                  </a:lnTo>
                  <a:lnTo>
                    <a:pt x="210" y="47"/>
                  </a:lnTo>
                  <a:lnTo>
                    <a:pt x="288" y="54"/>
                  </a:lnTo>
                  <a:close/>
                </a:path>
              </a:pathLst>
            </a:custGeom>
            <a:solidFill>
              <a:srgbClr val="9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1" name="Unknown Shape"/>
            <p:cNvSpPr>
              <a:spLocks/>
            </p:cNvSpPr>
            <p:nvPr/>
          </p:nvSpPr>
          <p:spPr bwMode="auto">
            <a:xfrm>
              <a:off x="833" y="3591"/>
              <a:ext cx="219" cy="312"/>
            </a:xfrm>
            <a:custGeom>
              <a:avLst/>
              <a:gdLst>
                <a:gd name="T0" fmla="*/ 219 w 219"/>
                <a:gd name="T1" fmla="*/ 312 h 312"/>
                <a:gd name="T2" fmla="*/ 202 w 219"/>
                <a:gd name="T3" fmla="*/ 276 h 312"/>
                <a:gd name="T4" fmla="*/ 189 w 219"/>
                <a:gd name="T5" fmla="*/ 258 h 312"/>
                <a:gd name="T6" fmla="*/ 176 w 219"/>
                <a:gd name="T7" fmla="*/ 243 h 312"/>
                <a:gd name="T8" fmla="*/ 146 w 219"/>
                <a:gd name="T9" fmla="*/ 226 h 312"/>
                <a:gd name="T10" fmla="*/ 129 w 219"/>
                <a:gd name="T11" fmla="*/ 211 h 312"/>
                <a:gd name="T12" fmla="*/ 112 w 219"/>
                <a:gd name="T13" fmla="*/ 201 h 312"/>
                <a:gd name="T14" fmla="*/ 103 w 219"/>
                <a:gd name="T15" fmla="*/ 190 h 312"/>
                <a:gd name="T16" fmla="*/ 86 w 219"/>
                <a:gd name="T17" fmla="*/ 175 h 312"/>
                <a:gd name="T18" fmla="*/ 65 w 219"/>
                <a:gd name="T19" fmla="*/ 158 h 312"/>
                <a:gd name="T20" fmla="*/ 52 w 219"/>
                <a:gd name="T21" fmla="*/ 140 h 312"/>
                <a:gd name="T22" fmla="*/ 47 w 219"/>
                <a:gd name="T23" fmla="*/ 125 h 312"/>
                <a:gd name="T24" fmla="*/ 39 w 219"/>
                <a:gd name="T25" fmla="*/ 107 h 312"/>
                <a:gd name="T26" fmla="*/ 35 w 219"/>
                <a:gd name="T27" fmla="*/ 82 h 312"/>
                <a:gd name="T28" fmla="*/ 35 w 219"/>
                <a:gd name="T29" fmla="*/ 64 h 312"/>
                <a:gd name="T30" fmla="*/ 39 w 219"/>
                <a:gd name="T31" fmla="*/ 50 h 312"/>
                <a:gd name="T32" fmla="*/ 47 w 219"/>
                <a:gd name="T33" fmla="*/ 29 h 312"/>
                <a:gd name="T34" fmla="*/ 65 w 219"/>
                <a:gd name="T35" fmla="*/ 18 h 312"/>
                <a:gd name="T36" fmla="*/ 90 w 219"/>
                <a:gd name="T37" fmla="*/ 14 h 312"/>
                <a:gd name="T38" fmla="*/ 116 w 219"/>
                <a:gd name="T39" fmla="*/ 11 h 312"/>
                <a:gd name="T40" fmla="*/ 163 w 219"/>
                <a:gd name="T41" fmla="*/ 14 h 312"/>
                <a:gd name="T42" fmla="*/ 43 w 219"/>
                <a:gd name="T43" fmla="*/ 0 h 312"/>
                <a:gd name="T44" fmla="*/ 22 w 219"/>
                <a:gd name="T45" fmla="*/ 4 h 312"/>
                <a:gd name="T46" fmla="*/ 9 w 219"/>
                <a:gd name="T47" fmla="*/ 11 h 312"/>
                <a:gd name="T48" fmla="*/ 0 w 219"/>
                <a:gd name="T49" fmla="*/ 39 h 312"/>
                <a:gd name="T50" fmla="*/ 0 w 219"/>
                <a:gd name="T51" fmla="*/ 64 h 312"/>
                <a:gd name="T52" fmla="*/ 9 w 219"/>
                <a:gd name="T53" fmla="*/ 93 h 312"/>
                <a:gd name="T54" fmla="*/ 22 w 219"/>
                <a:gd name="T55" fmla="*/ 118 h 312"/>
                <a:gd name="T56" fmla="*/ 52 w 219"/>
                <a:gd name="T57" fmla="*/ 165 h 312"/>
                <a:gd name="T58" fmla="*/ 86 w 219"/>
                <a:gd name="T59" fmla="*/ 193 h 312"/>
                <a:gd name="T60" fmla="*/ 121 w 219"/>
                <a:gd name="T61" fmla="*/ 222 h 312"/>
                <a:gd name="T62" fmla="*/ 159 w 219"/>
                <a:gd name="T63" fmla="*/ 251 h 312"/>
                <a:gd name="T64" fmla="*/ 189 w 219"/>
                <a:gd name="T65" fmla="*/ 279 h 312"/>
                <a:gd name="T66" fmla="*/ 219 w 219"/>
                <a:gd name="T67" fmla="*/ 312 h 3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9"/>
                <a:gd name="T103" fmla="*/ 0 h 312"/>
                <a:gd name="T104" fmla="*/ 219 w 219"/>
                <a:gd name="T105" fmla="*/ 312 h 3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9" h="312">
                  <a:moveTo>
                    <a:pt x="219" y="312"/>
                  </a:moveTo>
                  <a:lnTo>
                    <a:pt x="202" y="276"/>
                  </a:lnTo>
                  <a:lnTo>
                    <a:pt x="189" y="258"/>
                  </a:lnTo>
                  <a:lnTo>
                    <a:pt x="176" y="243"/>
                  </a:lnTo>
                  <a:lnTo>
                    <a:pt x="146" y="226"/>
                  </a:lnTo>
                  <a:lnTo>
                    <a:pt x="129" y="211"/>
                  </a:lnTo>
                  <a:lnTo>
                    <a:pt x="112" y="201"/>
                  </a:lnTo>
                  <a:lnTo>
                    <a:pt x="103" y="190"/>
                  </a:lnTo>
                  <a:lnTo>
                    <a:pt x="86" y="175"/>
                  </a:lnTo>
                  <a:lnTo>
                    <a:pt x="65" y="158"/>
                  </a:lnTo>
                  <a:lnTo>
                    <a:pt x="52" y="140"/>
                  </a:lnTo>
                  <a:lnTo>
                    <a:pt x="47" y="125"/>
                  </a:lnTo>
                  <a:lnTo>
                    <a:pt x="39" y="107"/>
                  </a:lnTo>
                  <a:lnTo>
                    <a:pt x="35" y="82"/>
                  </a:lnTo>
                  <a:lnTo>
                    <a:pt x="35" y="64"/>
                  </a:lnTo>
                  <a:lnTo>
                    <a:pt x="39" y="50"/>
                  </a:lnTo>
                  <a:lnTo>
                    <a:pt x="47" y="29"/>
                  </a:lnTo>
                  <a:lnTo>
                    <a:pt x="65" y="18"/>
                  </a:lnTo>
                  <a:lnTo>
                    <a:pt x="90" y="14"/>
                  </a:lnTo>
                  <a:lnTo>
                    <a:pt x="116" y="11"/>
                  </a:lnTo>
                  <a:lnTo>
                    <a:pt x="163" y="14"/>
                  </a:lnTo>
                  <a:lnTo>
                    <a:pt x="43" y="0"/>
                  </a:lnTo>
                  <a:lnTo>
                    <a:pt x="22" y="4"/>
                  </a:lnTo>
                  <a:lnTo>
                    <a:pt x="9" y="11"/>
                  </a:lnTo>
                  <a:lnTo>
                    <a:pt x="0" y="39"/>
                  </a:lnTo>
                  <a:lnTo>
                    <a:pt x="0" y="64"/>
                  </a:lnTo>
                  <a:lnTo>
                    <a:pt x="9" y="93"/>
                  </a:lnTo>
                  <a:lnTo>
                    <a:pt x="22" y="118"/>
                  </a:lnTo>
                  <a:lnTo>
                    <a:pt x="52" y="165"/>
                  </a:lnTo>
                  <a:lnTo>
                    <a:pt x="86" y="193"/>
                  </a:lnTo>
                  <a:lnTo>
                    <a:pt x="121" y="222"/>
                  </a:lnTo>
                  <a:lnTo>
                    <a:pt x="159" y="251"/>
                  </a:lnTo>
                  <a:lnTo>
                    <a:pt x="189" y="279"/>
                  </a:lnTo>
                  <a:lnTo>
                    <a:pt x="219" y="312"/>
                  </a:lnTo>
                  <a:close/>
                </a:path>
              </a:pathLst>
            </a:custGeom>
            <a:solidFill>
              <a:srgbClr val="4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2" name="Unknown Shape"/>
            <p:cNvSpPr>
              <a:spLocks/>
            </p:cNvSpPr>
            <p:nvPr/>
          </p:nvSpPr>
          <p:spPr bwMode="auto">
            <a:xfrm>
              <a:off x="2947" y="3555"/>
              <a:ext cx="1292" cy="333"/>
            </a:xfrm>
            <a:custGeom>
              <a:avLst/>
              <a:gdLst>
                <a:gd name="T0" fmla="*/ 1292 w 1292"/>
                <a:gd name="T1" fmla="*/ 15 h 333"/>
                <a:gd name="T2" fmla="*/ 1280 w 1292"/>
                <a:gd name="T3" fmla="*/ 18 h 333"/>
                <a:gd name="T4" fmla="*/ 1254 w 1292"/>
                <a:gd name="T5" fmla="*/ 22 h 333"/>
                <a:gd name="T6" fmla="*/ 1228 w 1292"/>
                <a:gd name="T7" fmla="*/ 29 h 333"/>
                <a:gd name="T8" fmla="*/ 1194 w 1292"/>
                <a:gd name="T9" fmla="*/ 36 h 333"/>
                <a:gd name="T10" fmla="*/ 1112 w 1292"/>
                <a:gd name="T11" fmla="*/ 58 h 333"/>
                <a:gd name="T12" fmla="*/ 1022 w 1292"/>
                <a:gd name="T13" fmla="*/ 75 h 333"/>
                <a:gd name="T14" fmla="*/ 927 w 1292"/>
                <a:gd name="T15" fmla="*/ 97 h 333"/>
                <a:gd name="T16" fmla="*/ 846 w 1292"/>
                <a:gd name="T17" fmla="*/ 118 h 333"/>
                <a:gd name="T18" fmla="*/ 807 w 1292"/>
                <a:gd name="T19" fmla="*/ 129 h 333"/>
                <a:gd name="T20" fmla="*/ 773 w 1292"/>
                <a:gd name="T21" fmla="*/ 140 h 333"/>
                <a:gd name="T22" fmla="*/ 747 w 1292"/>
                <a:gd name="T23" fmla="*/ 147 h 333"/>
                <a:gd name="T24" fmla="*/ 725 w 1292"/>
                <a:gd name="T25" fmla="*/ 154 h 333"/>
                <a:gd name="T26" fmla="*/ 502 w 1292"/>
                <a:gd name="T27" fmla="*/ 254 h 333"/>
                <a:gd name="T28" fmla="*/ 442 w 1292"/>
                <a:gd name="T29" fmla="*/ 276 h 333"/>
                <a:gd name="T30" fmla="*/ 390 w 1292"/>
                <a:gd name="T31" fmla="*/ 294 h 333"/>
                <a:gd name="T32" fmla="*/ 335 w 1292"/>
                <a:gd name="T33" fmla="*/ 305 h 333"/>
                <a:gd name="T34" fmla="*/ 270 w 1292"/>
                <a:gd name="T35" fmla="*/ 315 h 333"/>
                <a:gd name="T36" fmla="*/ 201 w 1292"/>
                <a:gd name="T37" fmla="*/ 322 h 333"/>
                <a:gd name="T38" fmla="*/ 141 w 1292"/>
                <a:gd name="T39" fmla="*/ 330 h 333"/>
                <a:gd name="T40" fmla="*/ 98 w 1292"/>
                <a:gd name="T41" fmla="*/ 330 h 333"/>
                <a:gd name="T42" fmla="*/ 64 w 1292"/>
                <a:gd name="T43" fmla="*/ 333 h 333"/>
                <a:gd name="T44" fmla="*/ 42 w 1292"/>
                <a:gd name="T45" fmla="*/ 330 h 333"/>
                <a:gd name="T46" fmla="*/ 21 w 1292"/>
                <a:gd name="T47" fmla="*/ 326 h 333"/>
                <a:gd name="T48" fmla="*/ 0 w 1292"/>
                <a:gd name="T49" fmla="*/ 315 h 333"/>
                <a:gd name="T50" fmla="*/ 4 w 1292"/>
                <a:gd name="T51" fmla="*/ 315 h 333"/>
                <a:gd name="T52" fmla="*/ 12 w 1292"/>
                <a:gd name="T53" fmla="*/ 315 h 333"/>
                <a:gd name="T54" fmla="*/ 42 w 1292"/>
                <a:gd name="T55" fmla="*/ 308 h 333"/>
                <a:gd name="T56" fmla="*/ 120 w 1292"/>
                <a:gd name="T57" fmla="*/ 279 h 333"/>
                <a:gd name="T58" fmla="*/ 158 w 1292"/>
                <a:gd name="T59" fmla="*/ 269 h 333"/>
                <a:gd name="T60" fmla="*/ 189 w 1292"/>
                <a:gd name="T61" fmla="*/ 258 h 333"/>
                <a:gd name="T62" fmla="*/ 206 w 1292"/>
                <a:gd name="T63" fmla="*/ 251 h 333"/>
                <a:gd name="T64" fmla="*/ 210 w 1292"/>
                <a:gd name="T65" fmla="*/ 251 h 333"/>
                <a:gd name="T66" fmla="*/ 206 w 1292"/>
                <a:gd name="T67" fmla="*/ 251 h 333"/>
                <a:gd name="T68" fmla="*/ 373 w 1292"/>
                <a:gd name="T69" fmla="*/ 201 h 333"/>
                <a:gd name="T70" fmla="*/ 403 w 1292"/>
                <a:gd name="T71" fmla="*/ 201 h 333"/>
                <a:gd name="T72" fmla="*/ 420 w 1292"/>
                <a:gd name="T73" fmla="*/ 197 h 333"/>
                <a:gd name="T74" fmla="*/ 442 w 1292"/>
                <a:gd name="T75" fmla="*/ 194 h 333"/>
                <a:gd name="T76" fmla="*/ 463 w 1292"/>
                <a:gd name="T77" fmla="*/ 190 h 333"/>
                <a:gd name="T78" fmla="*/ 485 w 1292"/>
                <a:gd name="T79" fmla="*/ 186 h 333"/>
                <a:gd name="T80" fmla="*/ 515 w 1292"/>
                <a:gd name="T81" fmla="*/ 186 h 333"/>
                <a:gd name="T82" fmla="*/ 597 w 1292"/>
                <a:gd name="T83" fmla="*/ 186 h 333"/>
                <a:gd name="T84" fmla="*/ 648 w 1292"/>
                <a:gd name="T85" fmla="*/ 172 h 333"/>
                <a:gd name="T86" fmla="*/ 704 w 1292"/>
                <a:gd name="T87" fmla="*/ 147 h 333"/>
                <a:gd name="T88" fmla="*/ 756 w 1292"/>
                <a:gd name="T89" fmla="*/ 126 h 333"/>
                <a:gd name="T90" fmla="*/ 807 w 1292"/>
                <a:gd name="T91" fmla="*/ 108 h 333"/>
                <a:gd name="T92" fmla="*/ 829 w 1292"/>
                <a:gd name="T93" fmla="*/ 104 h 333"/>
                <a:gd name="T94" fmla="*/ 854 w 1292"/>
                <a:gd name="T95" fmla="*/ 97 h 333"/>
                <a:gd name="T96" fmla="*/ 923 w 1292"/>
                <a:gd name="T97" fmla="*/ 83 h 333"/>
                <a:gd name="T98" fmla="*/ 1082 w 1292"/>
                <a:gd name="T99" fmla="*/ 47 h 333"/>
                <a:gd name="T100" fmla="*/ 1155 w 1292"/>
                <a:gd name="T101" fmla="*/ 29 h 333"/>
                <a:gd name="T102" fmla="*/ 1219 w 1292"/>
                <a:gd name="T103" fmla="*/ 15 h 333"/>
                <a:gd name="T104" fmla="*/ 1241 w 1292"/>
                <a:gd name="T105" fmla="*/ 7 h 333"/>
                <a:gd name="T106" fmla="*/ 1258 w 1292"/>
                <a:gd name="T107" fmla="*/ 4 h 333"/>
                <a:gd name="T108" fmla="*/ 1271 w 1292"/>
                <a:gd name="T109" fmla="*/ 4 h 333"/>
                <a:gd name="T110" fmla="*/ 1275 w 1292"/>
                <a:gd name="T111" fmla="*/ 0 h 333"/>
                <a:gd name="T112" fmla="*/ 1292 w 1292"/>
                <a:gd name="T113" fmla="*/ 15 h 3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92"/>
                <a:gd name="T172" fmla="*/ 0 h 333"/>
                <a:gd name="T173" fmla="*/ 1292 w 1292"/>
                <a:gd name="T174" fmla="*/ 333 h 3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92" h="333">
                  <a:moveTo>
                    <a:pt x="1292" y="15"/>
                  </a:moveTo>
                  <a:lnTo>
                    <a:pt x="1280" y="18"/>
                  </a:lnTo>
                  <a:lnTo>
                    <a:pt x="1254" y="22"/>
                  </a:lnTo>
                  <a:lnTo>
                    <a:pt x="1228" y="29"/>
                  </a:lnTo>
                  <a:lnTo>
                    <a:pt x="1194" y="36"/>
                  </a:lnTo>
                  <a:lnTo>
                    <a:pt x="1112" y="58"/>
                  </a:lnTo>
                  <a:lnTo>
                    <a:pt x="1022" y="75"/>
                  </a:lnTo>
                  <a:lnTo>
                    <a:pt x="927" y="97"/>
                  </a:lnTo>
                  <a:lnTo>
                    <a:pt x="846" y="118"/>
                  </a:lnTo>
                  <a:lnTo>
                    <a:pt x="807" y="129"/>
                  </a:lnTo>
                  <a:lnTo>
                    <a:pt x="773" y="140"/>
                  </a:lnTo>
                  <a:lnTo>
                    <a:pt x="747" y="147"/>
                  </a:lnTo>
                  <a:lnTo>
                    <a:pt x="725" y="154"/>
                  </a:lnTo>
                  <a:lnTo>
                    <a:pt x="502" y="254"/>
                  </a:lnTo>
                  <a:lnTo>
                    <a:pt x="442" y="276"/>
                  </a:lnTo>
                  <a:lnTo>
                    <a:pt x="390" y="294"/>
                  </a:lnTo>
                  <a:lnTo>
                    <a:pt x="335" y="305"/>
                  </a:lnTo>
                  <a:lnTo>
                    <a:pt x="270" y="315"/>
                  </a:lnTo>
                  <a:lnTo>
                    <a:pt x="201" y="322"/>
                  </a:lnTo>
                  <a:lnTo>
                    <a:pt x="141" y="330"/>
                  </a:lnTo>
                  <a:lnTo>
                    <a:pt x="98" y="330"/>
                  </a:lnTo>
                  <a:lnTo>
                    <a:pt x="64" y="333"/>
                  </a:lnTo>
                  <a:lnTo>
                    <a:pt x="42" y="330"/>
                  </a:lnTo>
                  <a:lnTo>
                    <a:pt x="21" y="326"/>
                  </a:lnTo>
                  <a:lnTo>
                    <a:pt x="0" y="315"/>
                  </a:lnTo>
                  <a:lnTo>
                    <a:pt x="4" y="315"/>
                  </a:lnTo>
                  <a:lnTo>
                    <a:pt x="12" y="315"/>
                  </a:lnTo>
                  <a:lnTo>
                    <a:pt x="42" y="308"/>
                  </a:lnTo>
                  <a:lnTo>
                    <a:pt x="120" y="279"/>
                  </a:lnTo>
                  <a:lnTo>
                    <a:pt x="158" y="269"/>
                  </a:lnTo>
                  <a:lnTo>
                    <a:pt x="189" y="258"/>
                  </a:lnTo>
                  <a:lnTo>
                    <a:pt x="206" y="251"/>
                  </a:lnTo>
                  <a:lnTo>
                    <a:pt x="210" y="251"/>
                  </a:lnTo>
                  <a:lnTo>
                    <a:pt x="206" y="251"/>
                  </a:lnTo>
                  <a:lnTo>
                    <a:pt x="373" y="201"/>
                  </a:lnTo>
                  <a:lnTo>
                    <a:pt x="403" y="201"/>
                  </a:lnTo>
                  <a:lnTo>
                    <a:pt x="420" y="197"/>
                  </a:lnTo>
                  <a:lnTo>
                    <a:pt x="442" y="194"/>
                  </a:lnTo>
                  <a:lnTo>
                    <a:pt x="463" y="190"/>
                  </a:lnTo>
                  <a:lnTo>
                    <a:pt x="485" y="186"/>
                  </a:lnTo>
                  <a:lnTo>
                    <a:pt x="515" y="186"/>
                  </a:lnTo>
                  <a:lnTo>
                    <a:pt x="597" y="186"/>
                  </a:lnTo>
                  <a:lnTo>
                    <a:pt x="648" y="172"/>
                  </a:lnTo>
                  <a:lnTo>
                    <a:pt x="704" y="147"/>
                  </a:lnTo>
                  <a:lnTo>
                    <a:pt x="756" y="126"/>
                  </a:lnTo>
                  <a:lnTo>
                    <a:pt x="807" y="108"/>
                  </a:lnTo>
                  <a:lnTo>
                    <a:pt x="829" y="104"/>
                  </a:lnTo>
                  <a:lnTo>
                    <a:pt x="854" y="97"/>
                  </a:lnTo>
                  <a:lnTo>
                    <a:pt x="923" y="83"/>
                  </a:lnTo>
                  <a:lnTo>
                    <a:pt x="1082" y="47"/>
                  </a:lnTo>
                  <a:lnTo>
                    <a:pt x="1155" y="29"/>
                  </a:lnTo>
                  <a:lnTo>
                    <a:pt x="1219" y="15"/>
                  </a:lnTo>
                  <a:lnTo>
                    <a:pt x="1241" y="7"/>
                  </a:lnTo>
                  <a:lnTo>
                    <a:pt x="1258" y="4"/>
                  </a:lnTo>
                  <a:lnTo>
                    <a:pt x="1271" y="4"/>
                  </a:lnTo>
                  <a:lnTo>
                    <a:pt x="1275" y="0"/>
                  </a:lnTo>
                  <a:lnTo>
                    <a:pt x="1292" y="1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" name="Unknown Shape"/>
            <p:cNvSpPr>
              <a:spLocks/>
            </p:cNvSpPr>
            <p:nvPr/>
          </p:nvSpPr>
          <p:spPr bwMode="auto">
            <a:xfrm>
              <a:off x="163" y="2503"/>
              <a:ext cx="370" cy="633"/>
            </a:xfrm>
            <a:custGeom>
              <a:avLst/>
              <a:gdLst>
                <a:gd name="T0" fmla="*/ 370 w 370"/>
                <a:gd name="T1" fmla="*/ 0 h 633"/>
                <a:gd name="T2" fmla="*/ 254 w 370"/>
                <a:gd name="T3" fmla="*/ 168 h 633"/>
                <a:gd name="T4" fmla="*/ 142 w 370"/>
                <a:gd name="T5" fmla="*/ 340 h 633"/>
                <a:gd name="T6" fmla="*/ 95 w 370"/>
                <a:gd name="T7" fmla="*/ 422 h 633"/>
                <a:gd name="T8" fmla="*/ 56 w 370"/>
                <a:gd name="T9" fmla="*/ 497 h 633"/>
                <a:gd name="T10" fmla="*/ 26 w 370"/>
                <a:gd name="T11" fmla="*/ 569 h 633"/>
                <a:gd name="T12" fmla="*/ 9 w 370"/>
                <a:gd name="T13" fmla="*/ 633 h 633"/>
                <a:gd name="T14" fmla="*/ 0 w 370"/>
                <a:gd name="T15" fmla="*/ 633 h 633"/>
                <a:gd name="T16" fmla="*/ 13 w 370"/>
                <a:gd name="T17" fmla="*/ 598 h 633"/>
                <a:gd name="T18" fmla="*/ 26 w 370"/>
                <a:gd name="T19" fmla="*/ 565 h 633"/>
                <a:gd name="T20" fmla="*/ 35 w 370"/>
                <a:gd name="T21" fmla="*/ 544 h 633"/>
                <a:gd name="T22" fmla="*/ 39 w 370"/>
                <a:gd name="T23" fmla="*/ 526 h 633"/>
                <a:gd name="T24" fmla="*/ 52 w 370"/>
                <a:gd name="T25" fmla="*/ 497 h 633"/>
                <a:gd name="T26" fmla="*/ 60 w 370"/>
                <a:gd name="T27" fmla="*/ 476 h 633"/>
                <a:gd name="T28" fmla="*/ 159 w 370"/>
                <a:gd name="T29" fmla="*/ 300 h 633"/>
                <a:gd name="T30" fmla="*/ 211 w 370"/>
                <a:gd name="T31" fmla="*/ 218 h 633"/>
                <a:gd name="T32" fmla="*/ 258 w 370"/>
                <a:gd name="T33" fmla="*/ 146 h 633"/>
                <a:gd name="T34" fmla="*/ 301 w 370"/>
                <a:gd name="T35" fmla="*/ 86 h 633"/>
                <a:gd name="T36" fmla="*/ 318 w 370"/>
                <a:gd name="T37" fmla="*/ 61 h 633"/>
                <a:gd name="T38" fmla="*/ 335 w 370"/>
                <a:gd name="T39" fmla="*/ 39 h 633"/>
                <a:gd name="T40" fmla="*/ 348 w 370"/>
                <a:gd name="T41" fmla="*/ 21 h 633"/>
                <a:gd name="T42" fmla="*/ 357 w 370"/>
                <a:gd name="T43" fmla="*/ 10 h 633"/>
                <a:gd name="T44" fmla="*/ 365 w 370"/>
                <a:gd name="T45" fmla="*/ 0 h 633"/>
                <a:gd name="T46" fmla="*/ 365 w 370"/>
                <a:gd name="T47" fmla="*/ 0 h 633"/>
                <a:gd name="T48" fmla="*/ 370 w 370"/>
                <a:gd name="T49" fmla="*/ 0 h 6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70"/>
                <a:gd name="T76" fmla="*/ 0 h 633"/>
                <a:gd name="T77" fmla="*/ 370 w 370"/>
                <a:gd name="T78" fmla="*/ 633 h 6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70" h="633">
                  <a:moveTo>
                    <a:pt x="370" y="0"/>
                  </a:moveTo>
                  <a:lnTo>
                    <a:pt x="254" y="168"/>
                  </a:lnTo>
                  <a:lnTo>
                    <a:pt x="142" y="340"/>
                  </a:lnTo>
                  <a:lnTo>
                    <a:pt x="95" y="422"/>
                  </a:lnTo>
                  <a:lnTo>
                    <a:pt x="56" y="497"/>
                  </a:lnTo>
                  <a:lnTo>
                    <a:pt x="26" y="569"/>
                  </a:lnTo>
                  <a:lnTo>
                    <a:pt x="9" y="633"/>
                  </a:lnTo>
                  <a:lnTo>
                    <a:pt x="0" y="633"/>
                  </a:lnTo>
                  <a:lnTo>
                    <a:pt x="13" y="598"/>
                  </a:lnTo>
                  <a:lnTo>
                    <a:pt x="26" y="565"/>
                  </a:lnTo>
                  <a:lnTo>
                    <a:pt x="35" y="544"/>
                  </a:lnTo>
                  <a:lnTo>
                    <a:pt x="39" y="526"/>
                  </a:lnTo>
                  <a:lnTo>
                    <a:pt x="52" y="497"/>
                  </a:lnTo>
                  <a:lnTo>
                    <a:pt x="60" y="476"/>
                  </a:lnTo>
                  <a:lnTo>
                    <a:pt x="159" y="300"/>
                  </a:lnTo>
                  <a:lnTo>
                    <a:pt x="211" y="218"/>
                  </a:lnTo>
                  <a:lnTo>
                    <a:pt x="258" y="146"/>
                  </a:lnTo>
                  <a:lnTo>
                    <a:pt x="301" y="86"/>
                  </a:lnTo>
                  <a:lnTo>
                    <a:pt x="318" y="61"/>
                  </a:lnTo>
                  <a:lnTo>
                    <a:pt x="335" y="39"/>
                  </a:lnTo>
                  <a:lnTo>
                    <a:pt x="348" y="21"/>
                  </a:lnTo>
                  <a:lnTo>
                    <a:pt x="357" y="10"/>
                  </a:lnTo>
                  <a:lnTo>
                    <a:pt x="365" y="0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4" name="Unknown Shape"/>
            <p:cNvSpPr>
              <a:spLocks/>
            </p:cNvSpPr>
            <p:nvPr/>
          </p:nvSpPr>
          <p:spPr bwMode="auto">
            <a:xfrm>
              <a:off x="503" y="2467"/>
              <a:ext cx="81" cy="61"/>
            </a:xfrm>
            <a:custGeom>
              <a:avLst/>
              <a:gdLst>
                <a:gd name="T0" fmla="*/ 30 w 81"/>
                <a:gd name="T1" fmla="*/ 25 h 61"/>
                <a:gd name="T2" fmla="*/ 55 w 81"/>
                <a:gd name="T3" fmla="*/ 25 h 61"/>
                <a:gd name="T4" fmla="*/ 68 w 81"/>
                <a:gd name="T5" fmla="*/ 29 h 61"/>
                <a:gd name="T6" fmla="*/ 81 w 81"/>
                <a:gd name="T7" fmla="*/ 36 h 61"/>
                <a:gd name="T8" fmla="*/ 60 w 81"/>
                <a:gd name="T9" fmla="*/ 39 h 61"/>
                <a:gd name="T10" fmla="*/ 42 w 81"/>
                <a:gd name="T11" fmla="*/ 36 h 61"/>
                <a:gd name="T12" fmla="*/ 30 w 81"/>
                <a:gd name="T13" fmla="*/ 25 h 61"/>
                <a:gd name="T14" fmla="*/ 34 w 81"/>
                <a:gd name="T15" fmla="*/ 36 h 61"/>
                <a:gd name="T16" fmla="*/ 34 w 81"/>
                <a:gd name="T17" fmla="*/ 50 h 61"/>
                <a:gd name="T18" fmla="*/ 30 w 81"/>
                <a:gd name="T19" fmla="*/ 61 h 61"/>
                <a:gd name="T20" fmla="*/ 17 w 81"/>
                <a:gd name="T21" fmla="*/ 50 h 61"/>
                <a:gd name="T22" fmla="*/ 17 w 81"/>
                <a:gd name="T23" fmla="*/ 43 h 61"/>
                <a:gd name="T24" fmla="*/ 30 w 81"/>
                <a:gd name="T25" fmla="*/ 25 h 61"/>
                <a:gd name="T26" fmla="*/ 12 w 81"/>
                <a:gd name="T27" fmla="*/ 25 h 61"/>
                <a:gd name="T28" fmla="*/ 0 w 81"/>
                <a:gd name="T29" fmla="*/ 21 h 61"/>
                <a:gd name="T30" fmla="*/ 8 w 81"/>
                <a:gd name="T31" fmla="*/ 18 h 61"/>
                <a:gd name="T32" fmla="*/ 12 w 81"/>
                <a:gd name="T33" fmla="*/ 18 h 61"/>
                <a:gd name="T34" fmla="*/ 25 w 81"/>
                <a:gd name="T35" fmla="*/ 25 h 61"/>
                <a:gd name="T36" fmla="*/ 25 w 81"/>
                <a:gd name="T37" fmla="*/ 11 h 61"/>
                <a:gd name="T38" fmla="*/ 34 w 81"/>
                <a:gd name="T39" fmla="*/ 0 h 61"/>
                <a:gd name="T40" fmla="*/ 38 w 81"/>
                <a:gd name="T41" fmla="*/ 7 h 61"/>
                <a:gd name="T42" fmla="*/ 34 w 81"/>
                <a:gd name="T43" fmla="*/ 14 h 61"/>
                <a:gd name="T44" fmla="*/ 25 w 81"/>
                <a:gd name="T45" fmla="*/ 29 h 61"/>
                <a:gd name="T46" fmla="*/ 60 w 81"/>
                <a:gd name="T47" fmla="*/ 7 h 61"/>
                <a:gd name="T48" fmla="*/ 68 w 81"/>
                <a:gd name="T49" fmla="*/ 7 h 61"/>
                <a:gd name="T50" fmla="*/ 68 w 81"/>
                <a:gd name="T51" fmla="*/ 14 h 61"/>
                <a:gd name="T52" fmla="*/ 60 w 81"/>
                <a:gd name="T53" fmla="*/ 21 h 61"/>
                <a:gd name="T54" fmla="*/ 42 w 81"/>
                <a:gd name="T55" fmla="*/ 21 h 61"/>
                <a:gd name="T56" fmla="*/ 30 w 81"/>
                <a:gd name="T57" fmla="*/ 25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1"/>
                <a:gd name="T88" fmla="*/ 0 h 61"/>
                <a:gd name="T89" fmla="*/ 81 w 81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1" h="61">
                  <a:moveTo>
                    <a:pt x="30" y="25"/>
                  </a:moveTo>
                  <a:lnTo>
                    <a:pt x="55" y="25"/>
                  </a:lnTo>
                  <a:lnTo>
                    <a:pt x="68" y="29"/>
                  </a:lnTo>
                  <a:lnTo>
                    <a:pt x="81" y="36"/>
                  </a:lnTo>
                  <a:lnTo>
                    <a:pt x="60" y="39"/>
                  </a:lnTo>
                  <a:lnTo>
                    <a:pt x="42" y="36"/>
                  </a:lnTo>
                  <a:lnTo>
                    <a:pt x="30" y="25"/>
                  </a:lnTo>
                  <a:lnTo>
                    <a:pt x="34" y="36"/>
                  </a:lnTo>
                  <a:lnTo>
                    <a:pt x="34" y="50"/>
                  </a:lnTo>
                  <a:lnTo>
                    <a:pt x="30" y="61"/>
                  </a:lnTo>
                  <a:lnTo>
                    <a:pt x="17" y="50"/>
                  </a:lnTo>
                  <a:lnTo>
                    <a:pt x="17" y="43"/>
                  </a:lnTo>
                  <a:lnTo>
                    <a:pt x="30" y="25"/>
                  </a:lnTo>
                  <a:lnTo>
                    <a:pt x="12" y="25"/>
                  </a:lnTo>
                  <a:lnTo>
                    <a:pt x="0" y="21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25" y="25"/>
                  </a:lnTo>
                  <a:lnTo>
                    <a:pt x="25" y="11"/>
                  </a:lnTo>
                  <a:lnTo>
                    <a:pt x="34" y="0"/>
                  </a:lnTo>
                  <a:lnTo>
                    <a:pt x="38" y="7"/>
                  </a:lnTo>
                  <a:lnTo>
                    <a:pt x="34" y="14"/>
                  </a:lnTo>
                  <a:lnTo>
                    <a:pt x="25" y="29"/>
                  </a:lnTo>
                  <a:lnTo>
                    <a:pt x="60" y="7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0" y="21"/>
                  </a:lnTo>
                  <a:lnTo>
                    <a:pt x="42" y="21"/>
                  </a:lnTo>
                  <a:lnTo>
                    <a:pt x="30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5" name="Unknown Shape"/>
            <p:cNvSpPr>
              <a:spLocks/>
            </p:cNvSpPr>
            <p:nvPr/>
          </p:nvSpPr>
          <p:spPr bwMode="auto">
            <a:xfrm>
              <a:off x="485" y="2524"/>
              <a:ext cx="78" cy="65"/>
            </a:xfrm>
            <a:custGeom>
              <a:avLst/>
              <a:gdLst>
                <a:gd name="T0" fmla="*/ 26 w 78"/>
                <a:gd name="T1" fmla="*/ 25 h 65"/>
                <a:gd name="T2" fmla="*/ 56 w 78"/>
                <a:gd name="T3" fmla="*/ 29 h 65"/>
                <a:gd name="T4" fmla="*/ 69 w 78"/>
                <a:gd name="T5" fmla="*/ 32 h 65"/>
                <a:gd name="T6" fmla="*/ 78 w 78"/>
                <a:gd name="T7" fmla="*/ 40 h 65"/>
                <a:gd name="T8" fmla="*/ 56 w 78"/>
                <a:gd name="T9" fmla="*/ 43 h 65"/>
                <a:gd name="T10" fmla="*/ 43 w 78"/>
                <a:gd name="T11" fmla="*/ 40 h 65"/>
                <a:gd name="T12" fmla="*/ 30 w 78"/>
                <a:gd name="T13" fmla="*/ 29 h 65"/>
                <a:gd name="T14" fmla="*/ 35 w 78"/>
                <a:gd name="T15" fmla="*/ 36 h 65"/>
                <a:gd name="T16" fmla="*/ 35 w 78"/>
                <a:gd name="T17" fmla="*/ 50 h 65"/>
                <a:gd name="T18" fmla="*/ 26 w 78"/>
                <a:gd name="T19" fmla="*/ 65 h 65"/>
                <a:gd name="T20" fmla="*/ 18 w 78"/>
                <a:gd name="T21" fmla="*/ 54 h 65"/>
                <a:gd name="T22" fmla="*/ 18 w 78"/>
                <a:gd name="T23" fmla="*/ 47 h 65"/>
                <a:gd name="T24" fmla="*/ 30 w 78"/>
                <a:gd name="T25" fmla="*/ 25 h 65"/>
                <a:gd name="T26" fmla="*/ 13 w 78"/>
                <a:gd name="T27" fmla="*/ 29 h 65"/>
                <a:gd name="T28" fmla="*/ 0 w 78"/>
                <a:gd name="T29" fmla="*/ 25 h 65"/>
                <a:gd name="T30" fmla="*/ 5 w 78"/>
                <a:gd name="T31" fmla="*/ 22 h 65"/>
                <a:gd name="T32" fmla="*/ 13 w 78"/>
                <a:gd name="T33" fmla="*/ 22 h 65"/>
                <a:gd name="T34" fmla="*/ 26 w 78"/>
                <a:gd name="T35" fmla="*/ 29 h 65"/>
                <a:gd name="T36" fmla="*/ 26 w 78"/>
                <a:gd name="T37" fmla="*/ 11 h 65"/>
                <a:gd name="T38" fmla="*/ 35 w 78"/>
                <a:gd name="T39" fmla="*/ 0 h 65"/>
                <a:gd name="T40" fmla="*/ 39 w 78"/>
                <a:gd name="T41" fmla="*/ 7 h 65"/>
                <a:gd name="T42" fmla="*/ 35 w 78"/>
                <a:gd name="T43" fmla="*/ 14 h 65"/>
                <a:gd name="T44" fmla="*/ 26 w 78"/>
                <a:gd name="T45" fmla="*/ 29 h 65"/>
                <a:gd name="T46" fmla="*/ 56 w 78"/>
                <a:gd name="T47" fmla="*/ 11 h 65"/>
                <a:gd name="T48" fmla="*/ 69 w 78"/>
                <a:gd name="T49" fmla="*/ 11 h 65"/>
                <a:gd name="T50" fmla="*/ 69 w 78"/>
                <a:gd name="T51" fmla="*/ 14 h 65"/>
                <a:gd name="T52" fmla="*/ 56 w 78"/>
                <a:gd name="T53" fmla="*/ 22 h 65"/>
                <a:gd name="T54" fmla="*/ 43 w 78"/>
                <a:gd name="T55" fmla="*/ 25 h 65"/>
                <a:gd name="T56" fmla="*/ 26 w 78"/>
                <a:gd name="T57" fmla="*/ 25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5"/>
                <a:gd name="T89" fmla="*/ 78 w 78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5">
                  <a:moveTo>
                    <a:pt x="26" y="25"/>
                  </a:moveTo>
                  <a:lnTo>
                    <a:pt x="56" y="29"/>
                  </a:lnTo>
                  <a:lnTo>
                    <a:pt x="69" y="32"/>
                  </a:lnTo>
                  <a:lnTo>
                    <a:pt x="78" y="40"/>
                  </a:lnTo>
                  <a:lnTo>
                    <a:pt x="56" y="43"/>
                  </a:lnTo>
                  <a:lnTo>
                    <a:pt x="43" y="40"/>
                  </a:lnTo>
                  <a:lnTo>
                    <a:pt x="30" y="29"/>
                  </a:lnTo>
                  <a:lnTo>
                    <a:pt x="35" y="36"/>
                  </a:lnTo>
                  <a:lnTo>
                    <a:pt x="35" y="50"/>
                  </a:lnTo>
                  <a:lnTo>
                    <a:pt x="26" y="65"/>
                  </a:lnTo>
                  <a:lnTo>
                    <a:pt x="18" y="54"/>
                  </a:lnTo>
                  <a:lnTo>
                    <a:pt x="18" y="47"/>
                  </a:lnTo>
                  <a:lnTo>
                    <a:pt x="30" y="25"/>
                  </a:lnTo>
                  <a:lnTo>
                    <a:pt x="13" y="29"/>
                  </a:lnTo>
                  <a:lnTo>
                    <a:pt x="0" y="25"/>
                  </a:lnTo>
                  <a:lnTo>
                    <a:pt x="5" y="22"/>
                  </a:lnTo>
                  <a:lnTo>
                    <a:pt x="13" y="22"/>
                  </a:lnTo>
                  <a:lnTo>
                    <a:pt x="26" y="29"/>
                  </a:lnTo>
                  <a:lnTo>
                    <a:pt x="26" y="11"/>
                  </a:lnTo>
                  <a:lnTo>
                    <a:pt x="35" y="0"/>
                  </a:lnTo>
                  <a:lnTo>
                    <a:pt x="39" y="7"/>
                  </a:lnTo>
                  <a:lnTo>
                    <a:pt x="35" y="14"/>
                  </a:lnTo>
                  <a:lnTo>
                    <a:pt x="26" y="29"/>
                  </a:lnTo>
                  <a:lnTo>
                    <a:pt x="56" y="11"/>
                  </a:lnTo>
                  <a:lnTo>
                    <a:pt x="69" y="11"/>
                  </a:lnTo>
                  <a:lnTo>
                    <a:pt x="69" y="14"/>
                  </a:lnTo>
                  <a:lnTo>
                    <a:pt x="56" y="22"/>
                  </a:lnTo>
                  <a:lnTo>
                    <a:pt x="43" y="25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6" name="Unknown Shape"/>
            <p:cNvSpPr>
              <a:spLocks/>
            </p:cNvSpPr>
            <p:nvPr/>
          </p:nvSpPr>
          <p:spPr bwMode="auto">
            <a:xfrm>
              <a:off x="429" y="2499"/>
              <a:ext cx="65" cy="54"/>
            </a:xfrm>
            <a:custGeom>
              <a:avLst/>
              <a:gdLst>
                <a:gd name="T0" fmla="*/ 26 w 65"/>
                <a:gd name="T1" fmla="*/ 36 h 54"/>
                <a:gd name="T2" fmla="*/ 39 w 65"/>
                <a:gd name="T3" fmla="*/ 14 h 54"/>
                <a:gd name="T4" fmla="*/ 48 w 65"/>
                <a:gd name="T5" fmla="*/ 4 h 54"/>
                <a:gd name="T6" fmla="*/ 61 w 65"/>
                <a:gd name="T7" fmla="*/ 0 h 54"/>
                <a:gd name="T8" fmla="*/ 56 w 65"/>
                <a:gd name="T9" fmla="*/ 18 h 54"/>
                <a:gd name="T10" fmla="*/ 43 w 65"/>
                <a:gd name="T11" fmla="*/ 29 h 54"/>
                <a:gd name="T12" fmla="*/ 26 w 65"/>
                <a:gd name="T13" fmla="*/ 36 h 54"/>
                <a:gd name="T14" fmla="*/ 39 w 65"/>
                <a:gd name="T15" fmla="*/ 32 h 54"/>
                <a:gd name="T16" fmla="*/ 65 w 65"/>
                <a:gd name="T17" fmla="*/ 50 h 54"/>
                <a:gd name="T18" fmla="*/ 52 w 65"/>
                <a:gd name="T19" fmla="*/ 54 h 54"/>
                <a:gd name="T20" fmla="*/ 39 w 65"/>
                <a:gd name="T21" fmla="*/ 50 h 54"/>
                <a:gd name="T22" fmla="*/ 26 w 65"/>
                <a:gd name="T23" fmla="*/ 32 h 54"/>
                <a:gd name="T24" fmla="*/ 22 w 65"/>
                <a:gd name="T25" fmla="*/ 47 h 54"/>
                <a:gd name="T26" fmla="*/ 9 w 65"/>
                <a:gd name="T27" fmla="*/ 54 h 54"/>
                <a:gd name="T28" fmla="*/ 9 w 65"/>
                <a:gd name="T29" fmla="*/ 47 h 54"/>
                <a:gd name="T30" fmla="*/ 13 w 65"/>
                <a:gd name="T31" fmla="*/ 43 h 54"/>
                <a:gd name="T32" fmla="*/ 26 w 65"/>
                <a:gd name="T33" fmla="*/ 36 h 54"/>
                <a:gd name="T34" fmla="*/ 9 w 65"/>
                <a:gd name="T35" fmla="*/ 32 h 54"/>
                <a:gd name="T36" fmla="*/ 0 w 65"/>
                <a:gd name="T37" fmla="*/ 18 h 54"/>
                <a:gd name="T38" fmla="*/ 9 w 65"/>
                <a:gd name="T39" fmla="*/ 18 h 54"/>
                <a:gd name="T40" fmla="*/ 18 w 65"/>
                <a:gd name="T41" fmla="*/ 25 h 54"/>
                <a:gd name="T42" fmla="*/ 31 w 65"/>
                <a:gd name="T43" fmla="*/ 39 h 54"/>
                <a:gd name="T44" fmla="*/ 22 w 65"/>
                <a:gd name="T45" fmla="*/ 22 h 54"/>
                <a:gd name="T46" fmla="*/ 18 w 65"/>
                <a:gd name="T47" fmla="*/ 4 h 54"/>
                <a:gd name="T48" fmla="*/ 26 w 65"/>
                <a:gd name="T49" fmla="*/ 0 h 54"/>
                <a:gd name="T50" fmla="*/ 31 w 65"/>
                <a:gd name="T51" fmla="*/ 0 h 54"/>
                <a:gd name="T52" fmla="*/ 35 w 65"/>
                <a:gd name="T53" fmla="*/ 11 h 54"/>
                <a:gd name="T54" fmla="*/ 31 w 65"/>
                <a:gd name="T55" fmla="*/ 22 h 54"/>
                <a:gd name="T56" fmla="*/ 26 w 65"/>
                <a:gd name="T57" fmla="*/ 36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5"/>
                <a:gd name="T88" fmla="*/ 0 h 54"/>
                <a:gd name="T89" fmla="*/ 65 w 65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5" h="54">
                  <a:moveTo>
                    <a:pt x="26" y="36"/>
                  </a:moveTo>
                  <a:lnTo>
                    <a:pt x="39" y="14"/>
                  </a:lnTo>
                  <a:lnTo>
                    <a:pt x="48" y="4"/>
                  </a:lnTo>
                  <a:lnTo>
                    <a:pt x="61" y="0"/>
                  </a:lnTo>
                  <a:lnTo>
                    <a:pt x="56" y="18"/>
                  </a:lnTo>
                  <a:lnTo>
                    <a:pt x="43" y="29"/>
                  </a:lnTo>
                  <a:lnTo>
                    <a:pt x="26" y="36"/>
                  </a:lnTo>
                  <a:lnTo>
                    <a:pt x="39" y="32"/>
                  </a:lnTo>
                  <a:lnTo>
                    <a:pt x="65" y="50"/>
                  </a:lnTo>
                  <a:lnTo>
                    <a:pt x="52" y="54"/>
                  </a:lnTo>
                  <a:lnTo>
                    <a:pt x="39" y="50"/>
                  </a:lnTo>
                  <a:lnTo>
                    <a:pt x="26" y="32"/>
                  </a:lnTo>
                  <a:lnTo>
                    <a:pt x="22" y="47"/>
                  </a:lnTo>
                  <a:lnTo>
                    <a:pt x="9" y="54"/>
                  </a:lnTo>
                  <a:lnTo>
                    <a:pt x="9" y="47"/>
                  </a:lnTo>
                  <a:lnTo>
                    <a:pt x="13" y="43"/>
                  </a:lnTo>
                  <a:lnTo>
                    <a:pt x="26" y="36"/>
                  </a:lnTo>
                  <a:lnTo>
                    <a:pt x="9" y="32"/>
                  </a:lnTo>
                  <a:lnTo>
                    <a:pt x="0" y="18"/>
                  </a:lnTo>
                  <a:lnTo>
                    <a:pt x="9" y="18"/>
                  </a:lnTo>
                  <a:lnTo>
                    <a:pt x="18" y="25"/>
                  </a:lnTo>
                  <a:lnTo>
                    <a:pt x="31" y="39"/>
                  </a:lnTo>
                  <a:lnTo>
                    <a:pt x="22" y="22"/>
                  </a:lnTo>
                  <a:lnTo>
                    <a:pt x="18" y="4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5" y="11"/>
                  </a:lnTo>
                  <a:lnTo>
                    <a:pt x="31" y="22"/>
                  </a:lnTo>
                  <a:lnTo>
                    <a:pt x="26" y="36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7" name="Unknown Shape"/>
            <p:cNvSpPr>
              <a:spLocks/>
            </p:cNvSpPr>
            <p:nvPr/>
          </p:nvSpPr>
          <p:spPr bwMode="auto">
            <a:xfrm>
              <a:off x="438" y="2571"/>
              <a:ext cx="77" cy="64"/>
            </a:xfrm>
            <a:custGeom>
              <a:avLst/>
              <a:gdLst>
                <a:gd name="T0" fmla="*/ 39 w 77"/>
                <a:gd name="T1" fmla="*/ 25 h 64"/>
                <a:gd name="T2" fmla="*/ 52 w 77"/>
                <a:gd name="T3" fmla="*/ 43 h 64"/>
                <a:gd name="T4" fmla="*/ 56 w 77"/>
                <a:gd name="T5" fmla="*/ 53 h 64"/>
                <a:gd name="T6" fmla="*/ 52 w 77"/>
                <a:gd name="T7" fmla="*/ 64 h 64"/>
                <a:gd name="T8" fmla="*/ 39 w 77"/>
                <a:gd name="T9" fmla="*/ 53 h 64"/>
                <a:gd name="T10" fmla="*/ 34 w 77"/>
                <a:gd name="T11" fmla="*/ 39 h 64"/>
                <a:gd name="T12" fmla="*/ 39 w 77"/>
                <a:gd name="T13" fmla="*/ 25 h 64"/>
                <a:gd name="T14" fmla="*/ 30 w 77"/>
                <a:gd name="T15" fmla="*/ 32 h 64"/>
                <a:gd name="T16" fmla="*/ 17 w 77"/>
                <a:gd name="T17" fmla="*/ 39 h 64"/>
                <a:gd name="T18" fmla="*/ 0 w 77"/>
                <a:gd name="T19" fmla="*/ 39 h 64"/>
                <a:gd name="T20" fmla="*/ 4 w 77"/>
                <a:gd name="T21" fmla="*/ 28 h 64"/>
                <a:gd name="T22" fmla="*/ 17 w 77"/>
                <a:gd name="T23" fmla="*/ 25 h 64"/>
                <a:gd name="T24" fmla="*/ 39 w 77"/>
                <a:gd name="T25" fmla="*/ 25 h 64"/>
                <a:gd name="T26" fmla="*/ 30 w 77"/>
                <a:gd name="T27" fmla="*/ 14 h 64"/>
                <a:gd name="T28" fmla="*/ 30 w 77"/>
                <a:gd name="T29" fmla="*/ 0 h 64"/>
                <a:gd name="T30" fmla="*/ 34 w 77"/>
                <a:gd name="T31" fmla="*/ 3 h 64"/>
                <a:gd name="T32" fmla="*/ 39 w 77"/>
                <a:gd name="T33" fmla="*/ 10 h 64"/>
                <a:gd name="T34" fmla="*/ 34 w 77"/>
                <a:gd name="T35" fmla="*/ 21 h 64"/>
                <a:gd name="T36" fmla="*/ 52 w 77"/>
                <a:gd name="T37" fmla="*/ 14 h 64"/>
                <a:gd name="T38" fmla="*/ 60 w 77"/>
                <a:gd name="T39" fmla="*/ 10 h 64"/>
                <a:gd name="T40" fmla="*/ 69 w 77"/>
                <a:gd name="T41" fmla="*/ 14 h 64"/>
                <a:gd name="T42" fmla="*/ 65 w 77"/>
                <a:gd name="T43" fmla="*/ 21 h 64"/>
                <a:gd name="T44" fmla="*/ 56 w 77"/>
                <a:gd name="T45" fmla="*/ 21 h 64"/>
                <a:gd name="T46" fmla="*/ 34 w 77"/>
                <a:gd name="T47" fmla="*/ 21 h 64"/>
                <a:gd name="T48" fmla="*/ 73 w 77"/>
                <a:gd name="T49" fmla="*/ 36 h 64"/>
                <a:gd name="T50" fmla="*/ 77 w 77"/>
                <a:gd name="T51" fmla="*/ 43 h 64"/>
                <a:gd name="T52" fmla="*/ 73 w 77"/>
                <a:gd name="T53" fmla="*/ 43 h 64"/>
                <a:gd name="T54" fmla="*/ 60 w 77"/>
                <a:gd name="T55" fmla="*/ 43 h 64"/>
                <a:gd name="T56" fmla="*/ 47 w 77"/>
                <a:gd name="T57" fmla="*/ 32 h 64"/>
                <a:gd name="T58" fmla="*/ 39 w 77"/>
                <a:gd name="T59" fmla="*/ 25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7"/>
                <a:gd name="T91" fmla="*/ 0 h 64"/>
                <a:gd name="T92" fmla="*/ 77 w 77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7" h="64">
                  <a:moveTo>
                    <a:pt x="39" y="25"/>
                  </a:moveTo>
                  <a:lnTo>
                    <a:pt x="52" y="43"/>
                  </a:lnTo>
                  <a:lnTo>
                    <a:pt x="56" y="53"/>
                  </a:lnTo>
                  <a:lnTo>
                    <a:pt x="52" y="64"/>
                  </a:lnTo>
                  <a:lnTo>
                    <a:pt x="39" y="53"/>
                  </a:lnTo>
                  <a:lnTo>
                    <a:pt x="34" y="39"/>
                  </a:lnTo>
                  <a:lnTo>
                    <a:pt x="39" y="25"/>
                  </a:lnTo>
                  <a:lnTo>
                    <a:pt x="30" y="32"/>
                  </a:lnTo>
                  <a:lnTo>
                    <a:pt x="17" y="39"/>
                  </a:lnTo>
                  <a:lnTo>
                    <a:pt x="0" y="39"/>
                  </a:lnTo>
                  <a:lnTo>
                    <a:pt x="4" y="28"/>
                  </a:lnTo>
                  <a:lnTo>
                    <a:pt x="17" y="25"/>
                  </a:lnTo>
                  <a:lnTo>
                    <a:pt x="39" y="25"/>
                  </a:lnTo>
                  <a:lnTo>
                    <a:pt x="30" y="14"/>
                  </a:lnTo>
                  <a:lnTo>
                    <a:pt x="30" y="0"/>
                  </a:lnTo>
                  <a:lnTo>
                    <a:pt x="34" y="3"/>
                  </a:lnTo>
                  <a:lnTo>
                    <a:pt x="39" y="10"/>
                  </a:lnTo>
                  <a:lnTo>
                    <a:pt x="34" y="21"/>
                  </a:lnTo>
                  <a:lnTo>
                    <a:pt x="52" y="14"/>
                  </a:lnTo>
                  <a:lnTo>
                    <a:pt x="60" y="10"/>
                  </a:lnTo>
                  <a:lnTo>
                    <a:pt x="69" y="14"/>
                  </a:lnTo>
                  <a:lnTo>
                    <a:pt x="65" y="21"/>
                  </a:lnTo>
                  <a:lnTo>
                    <a:pt x="56" y="21"/>
                  </a:lnTo>
                  <a:lnTo>
                    <a:pt x="34" y="21"/>
                  </a:lnTo>
                  <a:lnTo>
                    <a:pt x="73" y="36"/>
                  </a:lnTo>
                  <a:lnTo>
                    <a:pt x="77" y="43"/>
                  </a:lnTo>
                  <a:lnTo>
                    <a:pt x="73" y="43"/>
                  </a:lnTo>
                  <a:lnTo>
                    <a:pt x="60" y="43"/>
                  </a:lnTo>
                  <a:lnTo>
                    <a:pt x="47" y="32"/>
                  </a:lnTo>
                  <a:lnTo>
                    <a:pt x="39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8" name="Unknown Shape"/>
            <p:cNvSpPr>
              <a:spLocks/>
            </p:cNvSpPr>
            <p:nvPr/>
          </p:nvSpPr>
          <p:spPr bwMode="auto">
            <a:xfrm>
              <a:off x="395" y="2628"/>
              <a:ext cx="82" cy="50"/>
            </a:xfrm>
            <a:custGeom>
              <a:avLst/>
              <a:gdLst>
                <a:gd name="T0" fmla="*/ 39 w 82"/>
                <a:gd name="T1" fmla="*/ 18 h 50"/>
                <a:gd name="T2" fmla="*/ 56 w 82"/>
                <a:gd name="T3" fmla="*/ 32 h 50"/>
                <a:gd name="T4" fmla="*/ 60 w 82"/>
                <a:gd name="T5" fmla="*/ 39 h 50"/>
                <a:gd name="T6" fmla="*/ 56 w 82"/>
                <a:gd name="T7" fmla="*/ 50 h 50"/>
                <a:gd name="T8" fmla="*/ 43 w 82"/>
                <a:gd name="T9" fmla="*/ 43 h 50"/>
                <a:gd name="T10" fmla="*/ 34 w 82"/>
                <a:gd name="T11" fmla="*/ 32 h 50"/>
                <a:gd name="T12" fmla="*/ 39 w 82"/>
                <a:gd name="T13" fmla="*/ 18 h 50"/>
                <a:gd name="T14" fmla="*/ 30 w 82"/>
                <a:gd name="T15" fmla="*/ 29 h 50"/>
                <a:gd name="T16" fmla="*/ 0 w 82"/>
                <a:gd name="T17" fmla="*/ 43 h 50"/>
                <a:gd name="T18" fmla="*/ 4 w 82"/>
                <a:gd name="T19" fmla="*/ 32 h 50"/>
                <a:gd name="T20" fmla="*/ 13 w 82"/>
                <a:gd name="T21" fmla="*/ 25 h 50"/>
                <a:gd name="T22" fmla="*/ 39 w 82"/>
                <a:gd name="T23" fmla="*/ 18 h 50"/>
                <a:gd name="T24" fmla="*/ 30 w 82"/>
                <a:gd name="T25" fmla="*/ 11 h 50"/>
                <a:gd name="T26" fmla="*/ 26 w 82"/>
                <a:gd name="T27" fmla="*/ 0 h 50"/>
                <a:gd name="T28" fmla="*/ 34 w 82"/>
                <a:gd name="T29" fmla="*/ 0 h 50"/>
                <a:gd name="T30" fmla="*/ 39 w 82"/>
                <a:gd name="T31" fmla="*/ 7 h 50"/>
                <a:gd name="T32" fmla="*/ 34 w 82"/>
                <a:gd name="T33" fmla="*/ 18 h 50"/>
                <a:gd name="T34" fmla="*/ 52 w 82"/>
                <a:gd name="T35" fmla="*/ 7 h 50"/>
                <a:gd name="T36" fmla="*/ 73 w 82"/>
                <a:gd name="T37" fmla="*/ 0 h 50"/>
                <a:gd name="T38" fmla="*/ 69 w 82"/>
                <a:gd name="T39" fmla="*/ 7 h 50"/>
                <a:gd name="T40" fmla="*/ 56 w 82"/>
                <a:gd name="T41" fmla="*/ 14 h 50"/>
                <a:gd name="T42" fmla="*/ 34 w 82"/>
                <a:gd name="T43" fmla="*/ 18 h 50"/>
                <a:gd name="T44" fmla="*/ 77 w 82"/>
                <a:gd name="T45" fmla="*/ 21 h 50"/>
                <a:gd name="T46" fmla="*/ 82 w 82"/>
                <a:gd name="T47" fmla="*/ 25 h 50"/>
                <a:gd name="T48" fmla="*/ 77 w 82"/>
                <a:gd name="T49" fmla="*/ 29 h 50"/>
                <a:gd name="T50" fmla="*/ 60 w 82"/>
                <a:gd name="T51" fmla="*/ 29 h 50"/>
                <a:gd name="T52" fmla="*/ 52 w 82"/>
                <a:gd name="T53" fmla="*/ 21 h 50"/>
                <a:gd name="T54" fmla="*/ 39 w 82"/>
                <a:gd name="T55" fmla="*/ 18 h 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2"/>
                <a:gd name="T85" fmla="*/ 0 h 50"/>
                <a:gd name="T86" fmla="*/ 82 w 82"/>
                <a:gd name="T87" fmla="*/ 50 h 5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2" h="50">
                  <a:moveTo>
                    <a:pt x="39" y="18"/>
                  </a:moveTo>
                  <a:lnTo>
                    <a:pt x="56" y="32"/>
                  </a:lnTo>
                  <a:lnTo>
                    <a:pt x="60" y="39"/>
                  </a:lnTo>
                  <a:lnTo>
                    <a:pt x="56" y="50"/>
                  </a:lnTo>
                  <a:lnTo>
                    <a:pt x="43" y="43"/>
                  </a:lnTo>
                  <a:lnTo>
                    <a:pt x="34" y="32"/>
                  </a:lnTo>
                  <a:lnTo>
                    <a:pt x="39" y="18"/>
                  </a:lnTo>
                  <a:lnTo>
                    <a:pt x="30" y="29"/>
                  </a:lnTo>
                  <a:lnTo>
                    <a:pt x="0" y="43"/>
                  </a:lnTo>
                  <a:lnTo>
                    <a:pt x="4" y="32"/>
                  </a:lnTo>
                  <a:lnTo>
                    <a:pt x="13" y="25"/>
                  </a:lnTo>
                  <a:lnTo>
                    <a:pt x="39" y="18"/>
                  </a:lnTo>
                  <a:lnTo>
                    <a:pt x="30" y="11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9" y="7"/>
                  </a:lnTo>
                  <a:lnTo>
                    <a:pt x="34" y="18"/>
                  </a:lnTo>
                  <a:lnTo>
                    <a:pt x="52" y="7"/>
                  </a:lnTo>
                  <a:lnTo>
                    <a:pt x="73" y="0"/>
                  </a:lnTo>
                  <a:lnTo>
                    <a:pt x="69" y="7"/>
                  </a:lnTo>
                  <a:lnTo>
                    <a:pt x="56" y="14"/>
                  </a:lnTo>
                  <a:lnTo>
                    <a:pt x="34" y="18"/>
                  </a:lnTo>
                  <a:lnTo>
                    <a:pt x="77" y="21"/>
                  </a:lnTo>
                  <a:lnTo>
                    <a:pt x="82" y="25"/>
                  </a:lnTo>
                  <a:lnTo>
                    <a:pt x="77" y="29"/>
                  </a:lnTo>
                  <a:lnTo>
                    <a:pt x="60" y="29"/>
                  </a:lnTo>
                  <a:lnTo>
                    <a:pt x="52" y="21"/>
                  </a:lnTo>
                  <a:lnTo>
                    <a:pt x="39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9" name="Unknown Shape"/>
            <p:cNvSpPr>
              <a:spLocks/>
            </p:cNvSpPr>
            <p:nvPr/>
          </p:nvSpPr>
          <p:spPr bwMode="auto">
            <a:xfrm>
              <a:off x="322" y="2628"/>
              <a:ext cx="69" cy="75"/>
            </a:xfrm>
            <a:custGeom>
              <a:avLst/>
              <a:gdLst>
                <a:gd name="T0" fmla="*/ 47 w 69"/>
                <a:gd name="T1" fmla="*/ 43 h 75"/>
                <a:gd name="T2" fmla="*/ 22 w 69"/>
                <a:gd name="T3" fmla="*/ 50 h 75"/>
                <a:gd name="T4" fmla="*/ 13 w 69"/>
                <a:gd name="T5" fmla="*/ 50 h 75"/>
                <a:gd name="T6" fmla="*/ 0 w 69"/>
                <a:gd name="T7" fmla="*/ 43 h 75"/>
                <a:gd name="T8" fmla="*/ 13 w 69"/>
                <a:gd name="T9" fmla="*/ 36 h 75"/>
                <a:gd name="T10" fmla="*/ 26 w 69"/>
                <a:gd name="T11" fmla="*/ 32 h 75"/>
                <a:gd name="T12" fmla="*/ 43 w 69"/>
                <a:gd name="T13" fmla="*/ 39 h 75"/>
                <a:gd name="T14" fmla="*/ 34 w 69"/>
                <a:gd name="T15" fmla="*/ 32 h 75"/>
                <a:gd name="T16" fmla="*/ 26 w 69"/>
                <a:gd name="T17" fmla="*/ 18 h 75"/>
                <a:gd name="T18" fmla="*/ 26 w 69"/>
                <a:gd name="T19" fmla="*/ 0 h 75"/>
                <a:gd name="T20" fmla="*/ 39 w 69"/>
                <a:gd name="T21" fmla="*/ 7 h 75"/>
                <a:gd name="T22" fmla="*/ 43 w 69"/>
                <a:gd name="T23" fmla="*/ 18 h 75"/>
                <a:gd name="T24" fmla="*/ 43 w 69"/>
                <a:gd name="T25" fmla="*/ 43 h 75"/>
                <a:gd name="T26" fmla="*/ 52 w 69"/>
                <a:gd name="T27" fmla="*/ 36 h 75"/>
                <a:gd name="T28" fmla="*/ 60 w 69"/>
                <a:gd name="T29" fmla="*/ 36 h 75"/>
                <a:gd name="T30" fmla="*/ 69 w 69"/>
                <a:gd name="T31" fmla="*/ 39 h 75"/>
                <a:gd name="T32" fmla="*/ 65 w 69"/>
                <a:gd name="T33" fmla="*/ 43 h 75"/>
                <a:gd name="T34" fmla="*/ 60 w 69"/>
                <a:gd name="T35" fmla="*/ 47 h 75"/>
                <a:gd name="T36" fmla="*/ 47 w 69"/>
                <a:gd name="T37" fmla="*/ 39 h 75"/>
                <a:gd name="T38" fmla="*/ 52 w 69"/>
                <a:gd name="T39" fmla="*/ 57 h 75"/>
                <a:gd name="T40" fmla="*/ 52 w 69"/>
                <a:gd name="T41" fmla="*/ 75 h 75"/>
                <a:gd name="T42" fmla="*/ 47 w 69"/>
                <a:gd name="T43" fmla="*/ 68 h 75"/>
                <a:gd name="T44" fmla="*/ 43 w 69"/>
                <a:gd name="T45" fmla="*/ 57 h 75"/>
                <a:gd name="T46" fmla="*/ 47 w 69"/>
                <a:gd name="T47" fmla="*/ 36 h 75"/>
                <a:gd name="T48" fmla="*/ 30 w 69"/>
                <a:gd name="T49" fmla="*/ 72 h 75"/>
                <a:gd name="T50" fmla="*/ 22 w 69"/>
                <a:gd name="T51" fmla="*/ 72 h 75"/>
                <a:gd name="T52" fmla="*/ 22 w 69"/>
                <a:gd name="T53" fmla="*/ 68 h 75"/>
                <a:gd name="T54" fmla="*/ 26 w 69"/>
                <a:gd name="T55" fmla="*/ 57 h 75"/>
                <a:gd name="T56" fmla="*/ 34 w 69"/>
                <a:gd name="T57" fmla="*/ 50 h 75"/>
                <a:gd name="T58" fmla="*/ 47 w 69"/>
                <a:gd name="T59" fmla="*/ 43 h 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75"/>
                <a:gd name="T92" fmla="*/ 69 w 69"/>
                <a:gd name="T93" fmla="*/ 75 h 7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75">
                  <a:moveTo>
                    <a:pt x="47" y="43"/>
                  </a:moveTo>
                  <a:lnTo>
                    <a:pt x="22" y="50"/>
                  </a:lnTo>
                  <a:lnTo>
                    <a:pt x="13" y="50"/>
                  </a:lnTo>
                  <a:lnTo>
                    <a:pt x="0" y="43"/>
                  </a:lnTo>
                  <a:lnTo>
                    <a:pt x="13" y="36"/>
                  </a:lnTo>
                  <a:lnTo>
                    <a:pt x="26" y="32"/>
                  </a:lnTo>
                  <a:lnTo>
                    <a:pt x="43" y="39"/>
                  </a:lnTo>
                  <a:lnTo>
                    <a:pt x="34" y="32"/>
                  </a:lnTo>
                  <a:lnTo>
                    <a:pt x="26" y="18"/>
                  </a:lnTo>
                  <a:lnTo>
                    <a:pt x="26" y="0"/>
                  </a:lnTo>
                  <a:lnTo>
                    <a:pt x="39" y="7"/>
                  </a:lnTo>
                  <a:lnTo>
                    <a:pt x="43" y="18"/>
                  </a:lnTo>
                  <a:lnTo>
                    <a:pt x="43" y="43"/>
                  </a:lnTo>
                  <a:lnTo>
                    <a:pt x="52" y="36"/>
                  </a:lnTo>
                  <a:lnTo>
                    <a:pt x="60" y="36"/>
                  </a:lnTo>
                  <a:lnTo>
                    <a:pt x="69" y="39"/>
                  </a:lnTo>
                  <a:lnTo>
                    <a:pt x="65" y="43"/>
                  </a:lnTo>
                  <a:lnTo>
                    <a:pt x="60" y="47"/>
                  </a:lnTo>
                  <a:lnTo>
                    <a:pt x="47" y="39"/>
                  </a:lnTo>
                  <a:lnTo>
                    <a:pt x="52" y="57"/>
                  </a:lnTo>
                  <a:lnTo>
                    <a:pt x="52" y="75"/>
                  </a:lnTo>
                  <a:lnTo>
                    <a:pt x="47" y="68"/>
                  </a:lnTo>
                  <a:lnTo>
                    <a:pt x="43" y="57"/>
                  </a:lnTo>
                  <a:lnTo>
                    <a:pt x="47" y="36"/>
                  </a:lnTo>
                  <a:lnTo>
                    <a:pt x="30" y="72"/>
                  </a:lnTo>
                  <a:lnTo>
                    <a:pt x="22" y="72"/>
                  </a:lnTo>
                  <a:lnTo>
                    <a:pt x="22" y="68"/>
                  </a:lnTo>
                  <a:lnTo>
                    <a:pt x="26" y="57"/>
                  </a:lnTo>
                  <a:lnTo>
                    <a:pt x="34" y="50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0" name="Unknown Shape"/>
            <p:cNvSpPr>
              <a:spLocks/>
            </p:cNvSpPr>
            <p:nvPr/>
          </p:nvSpPr>
          <p:spPr bwMode="auto">
            <a:xfrm>
              <a:off x="434" y="2667"/>
              <a:ext cx="69" cy="58"/>
            </a:xfrm>
            <a:custGeom>
              <a:avLst/>
              <a:gdLst>
                <a:gd name="T0" fmla="*/ 26 w 69"/>
                <a:gd name="T1" fmla="*/ 58 h 58"/>
                <a:gd name="T2" fmla="*/ 17 w 69"/>
                <a:gd name="T3" fmla="*/ 50 h 58"/>
                <a:gd name="T4" fmla="*/ 13 w 69"/>
                <a:gd name="T5" fmla="*/ 47 h 58"/>
                <a:gd name="T6" fmla="*/ 17 w 69"/>
                <a:gd name="T7" fmla="*/ 40 h 58"/>
                <a:gd name="T8" fmla="*/ 26 w 69"/>
                <a:gd name="T9" fmla="*/ 29 h 58"/>
                <a:gd name="T10" fmla="*/ 13 w 69"/>
                <a:gd name="T11" fmla="*/ 33 h 58"/>
                <a:gd name="T12" fmla="*/ 0 w 69"/>
                <a:gd name="T13" fmla="*/ 25 h 58"/>
                <a:gd name="T14" fmla="*/ 4 w 69"/>
                <a:gd name="T15" fmla="*/ 22 h 58"/>
                <a:gd name="T16" fmla="*/ 13 w 69"/>
                <a:gd name="T17" fmla="*/ 22 h 58"/>
                <a:gd name="T18" fmla="*/ 21 w 69"/>
                <a:gd name="T19" fmla="*/ 29 h 58"/>
                <a:gd name="T20" fmla="*/ 26 w 69"/>
                <a:gd name="T21" fmla="*/ 15 h 58"/>
                <a:gd name="T22" fmla="*/ 34 w 69"/>
                <a:gd name="T23" fmla="*/ 0 h 58"/>
                <a:gd name="T24" fmla="*/ 38 w 69"/>
                <a:gd name="T25" fmla="*/ 8 h 58"/>
                <a:gd name="T26" fmla="*/ 34 w 69"/>
                <a:gd name="T27" fmla="*/ 15 h 58"/>
                <a:gd name="T28" fmla="*/ 26 w 69"/>
                <a:gd name="T29" fmla="*/ 29 h 58"/>
                <a:gd name="T30" fmla="*/ 60 w 69"/>
                <a:gd name="T31" fmla="*/ 11 h 58"/>
                <a:gd name="T32" fmla="*/ 69 w 69"/>
                <a:gd name="T33" fmla="*/ 15 h 58"/>
                <a:gd name="T34" fmla="*/ 69 w 69"/>
                <a:gd name="T35" fmla="*/ 15 h 58"/>
                <a:gd name="T36" fmla="*/ 56 w 69"/>
                <a:gd name="T37" fmla="*/ 25 h 58"/>
                <a:gd name="T38" fmla="*/ 43 w 69"/>
                <a:gd name="T39" fmla="*/ 25 h 58"/>
                <a:gd name="T40" fmla="*/ 30 w 69"/>
                <a:gd name="T41" fmla="*/ 29 h 58"/>
                <a:gd name="T42" fmla="*/ 51 w 69"/>
                <a:gd name="T43" fmla="*/ 29 h 58"/>
                <a:gd name="T44" fmla="*/ 56 w 69"/>
                <a:gd name="T45" fmla="*/ 33 h 58"/>
                <a:gd name="T46" fmla="*/ 64 w 69"/>
                <a:gd name="T47" fmla="*/ 43 h 58"/>
                <a:gd name="T48" fmla="*/ 64 w 69"/>
                <a:gd name="T49" fmla="*/ 43 h 58"/>
                <a:gd name="T50" fmla="*/ 60 w 69"/>
                <a:gd name="T51" fmla="*/ 43 h 58"/>
                <a:gd name="T52" fmla="*/ 47 w 69"/>
                <a:gd name="T53" fmla="*/ 43 h 58"/>
                <a:gd name="T54" fmla="*/ 38 w 69"/>
                <a:gd name="T55" fmla="*/ 40 h 58"/>
                <a:gd name="T56" fmla="*/ 30 w 69"/>
                <a:gd name="T57" fmla="*/ 33 h 58"/>
                <a:gd name="T58" fmla="*/ 26 w 69"/>
                <a:gd name="T59" fmla="*/ 33 h 58"/>
                <a:gd name="T60" fmla="*/ 30 w 69"/>
                <a:gd name="T61" fmla="*/ 47 h 58"/>
                <a:gd name="T62" fmla="*/ 30 w 69"/>
                <a:gd name="T63" fmla="*/ 54 h 58"/>
                <a:gd name="T64" fmla="*/ 30 w 69"/>
                <a:gd name="T65" fmla="*/ 58 h 58"/>
                <a:gd name="T66" fmla="*/ 26 w 69"/>
                <a:gd name="T67" fmla="*/ 58 h 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9"/>
                <a:gd name="T103" fmla="*/ 0 h 58"/>
                <a:gd name="T104" fmla="*/ 69 w 69"/>
                <a:gd name="T105" fmla="*/ 58 h 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9" h="58">
                  <a:moveTo>
                    <a:pt x="26" y="58"/>
                  </a:moveTo>
                  <a:lnTo>
                    <a:pt x="17" y="50"/>
                  </a:lnTo>
                  <a:lnTo>
                    <a:pt x="13" y="47"/>
                  </a:lnTo>
                  <a:lnTo>
                    <a:pt x="17" y="40"/>
                  </a:lnTo>
                  <a:lnTo>
                    <a:pt x="26" y="29"/>
                  </a:lnTo>
                  <a:lnTo>
                    <a:pt x="13" y="33"/>
                  </a:lnTo>
                  <a:lnTo>
                    <a:pt x="0" y="25"/>
                  </a:lnTo>
                  <a:lnTo>
                    <a:pt x="4" y="22"/>
                  </a:lnTo>
                  <a:lnTo>
                    <a:pt x="13" y="22"/>
                  </a:lnTo>
                  <a:lnTo>
                    <a:pt x="21" y="29"/>
                  </a:lnTo>
                  <a:lnTo>
                    <a:pt x="26" y="15"/>
                  </a:lnTo>
                  <a:lnTo>
                    <a:pt x="34" y="0"/>
                  </a:lnTo>
                  <a:lnTo>
                    <a:pt x="38" y="8"/>
                  </a:lnTo>
                  <a:lnTo>
                    <a:pt x="34" y="15"/>
                  </a:lnTo>
                  <a:lnTo>
                    <a:pt x="26" y="29"/>
                  </a:lnTo>
                  <a:lnTo>
                    <a:pt x="60" y="11"/>
                  </a:lnTo>
                  <a:lnTo>
                    <a:pt x="69" y="15"/>
                  </a:lnTo>
                  <a:lnTo>
                    <a:pt x="56" y="25"/>
                  </a:lnTo>
                  <a:lnTo>
                    <a:pt x="43" y="25"/>
                  </a:lnTo>
                  <a:lnTo>
                    <a:pt x="30" y="29"/>
                  </a:lnTo>
                  <a:lnTo>
                    <a:pt x="51" y="29"/>
                  </a:lnTo>
                  <a:lnTo>
                    <a:pt x="56" y="33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47" y="43"/>
                  </a:lnTo>
                  <a:lnTo>
                    <a:pt x="38" y="40"/>
                  </a:lnTo>
                  <a:lnTo>
                    <a:pt x="30" y="33"/>
                  </a:lnTo>
                  <a:lnTo>
                    <a:pt x="26" y="33"/>
                  </a:lnTo>
                  <a:lnTo>
                    <a:pt x="30" y="47"/>
                  </a:lnTo>
                  <a:lnTo>
                    <a:pt x="30" y="54"/>
                  </a:lnTo>
                  <a:lnTo>
                    <a:pt x="30" y="58"/>
                  </a:lnTo>
                  <a:lnTo>
                    <a:pt x="26" y="5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1" name="Unknown Shape"/>
            <p:cNvSpPr>
              <a:spLocks/>
            </p:cNvSpPr>
            <p:nvPr/>
          </p:nvSpPr>
          <p:spPr bwMode="auto">
            <a:xfrm>
              <a:off x="369" y="2675"/>
              <a:ext cx="73" cy="64"/>
            </a:xfrm>
            <a:custGeom>
              <a:avLst/>
              <a:gdLst>
                <a:gd name="T0" fmla="*/ 73 w 73"/>
                <a:gd name="T1" fmla="*/ 39 h 64"/>
                <a:gd name="T2" fmla="*/ 65 w 73"/>
                <a:gd name="T3" fmla="*/ 32 h 64"/>
                <a:gd name="T4" fmla="*/ 56 w 73"/>
                <a:gd name="T5" fmla="*/ 28 h 64"/>
                <a:gd name="T6" fmla="*/ 30 w 73"/>
                <a:gd name="T7" fmla="*/ 28 h 64"/>
                <a:gd name="T8" fmla="*/ 43 w 73"/>
                <a:gd name="T9" fmla="*/ 25 h 64"/>
                <a:gd name="T10" fmla="*/ 56 w 73"/>
                <a:gd name="T11" fmla="*/ 21 h 64"/>
                <a:gd name="T12" fmla="*/ 69 w 73"/>
                <a:gd name="T13" fmla="*/ 14 h 64"/>
                <a:gd name="T14" fmla="*/ 69 w 73"/>
                <a:gd name="T15" fmla="*/ 10 h 64"/>
                <a:gd name="T16" fmla="*/ 60 w 73"/>
                <a:gd name="T17" fmla="*/ 10 h 64"/>
                <a:gd name="T18" fmla="*/ 26 w 73"/>
                <a:gd name="T19" fmla="*/ 32 h 64"/>
                <a:gd name="T20" fmla="*/ 35 w 73"/>
                <a:gd name="T21" fmla="*/ 14 h 64"/>
                <a:gd name="T22" fmla="*/ 39 w 73"/>
                <a:gd name="T23" fmla="*/ 7 h 64"/>
                <a:gd name="T24" fmla="*/ 35 w 73"/>
                <a:gd name="T25" fmla="*/ 0 h 64"/>
                <a:gd name="T26" fmla="*/ 26 w 73"/>
                <a:gd name="T27" fmla="*/ 14 h 64"/>
                <a:gd name="T28" fmla="*/ 26 w 73"/>
                <a:gd name="T29" fmla="*/ 28 h 64"/>
                <a:gd name="T30" fmla="*/ 13 w 73"/>
                <a:gd name="T31" fmla="*/ 21 h 64"/>
                <a:gd name="T32" fmla="*/ 9 w 73"/>
                <a:gd name="T33" fmla="*/ 21 h 64"/>
                <a:gd name="T34" fmla="*/ 0 w 73"/>
                <a:gd name="T35" fmla="*/ 21 h 64"/>
                <a:gd name="T36" fmla="*/ 13 w 73"/>
                <a:gd name="T37" fmla="*/ 28 h 64"/>
                <a:gd name="T38" fmla="*/ 30 w 73"/>
                <a:gd name="T39" fmla="*/ 25 h 64"/>
                <a:gd name="T40" fmla="*/ 18 w 73"/>
                <a:gd name="T41" fmla="*/ 42 h 64"/>
                <a:gd name="T42" fmla="*/ 18 w 73"/>
                <a:gd name="T43" fmla="*/ 53 h 64"/>
                <a:gd name="T44" fmla="*/ 26 w 73"/>
                <a:gd name="T45" fmla="*/ 64 h 64"/>
                <a:gd name="T46" fmla="*/ 26 w 73"/>
                <a:gd name="T47" fmla="*/ 64 h 64"/>
                <a:gd name="T48" fmla="*/ 30 w 73"/>
                <a:gd name="T49" fmla="*/ 53 h 64"/>
                <a:gd name="T50" fmla="*/ 30 w 73"/>
                <a:gd name="T51" fmla="*/ 39 h 64"/>
                <a:gd name="T52" fmla="*/ 30 w 73"/>
                <a:gd name="T53" fmla="*/ 28 h 64"/>
                <a:gd name="T54" fmla="*/ 43 w 73"/>
                <a:gd name="T55" fmla="*/ 39 h 64"/>
                <a:gd name="T56" fmla="*/ 60 w 73"/>
                <a:gd name="T57" fmla="*/ 42 h 64"/>
                <a:gd name="T58" fmla="*/ 73 w 73"/>
                <a:gd name="T59" fmla="*/ 39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3"/>
                <a:gd name="T91" fmla="*/ 0 h 64"/>
                <a:gd name="T92" fmla="*/ 73 w 73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3" h="64">
                  <a:moveTo>
                    <a:pt x="73" y="39"/>
                  </a:moveTo>
                  <a:lnTo>
                    <a:pt x="65" y="32"/>
                  </a:lnTo>
                  <a:lnTo>
                    <a:pt x="56" y="28"/>
                  </a:lnTo>
                  <a:lnTo>
                    <a:pt x="30" y="28"/>
                  </a:lnTo>
                  <a:lnTo>
                    <a:pt x="43" y="25"/>
                  </a:lnTo>
                  <a:lnTo>
                    <a:pt x="56" y="21"/>
                  </a:lnTo>
                  <a:lnTo>
                    <a:pt x="69" y="14"/>
                  </a:lnTo>
                  <a:lnTo>
                    <a:pt x="69" y="10"/>
                  </a:lnTo>
                  <a:lnTo>
                    <a:pt x="60" y="10"/>
                  </a:lnTo>
                  <a:lnTo>
                    <a:pt x="26" y="32"/>
                  </a:lnTo>
                  <a:lnTo>
                    <a:pt x="35" y="14"/>
                  </a:lnTo>
                  <a:lnTo>
                    <a:pt x="39" y="7"/>
                  </a:lnTo>
                  <a:lnTo>
                    <a:pt x="35" y="0"/>
                  </a:lnTo>
                  <a:lnTo>
                    <a:pt x="26" y="14"/>
                  </a:lnTo>
                  <a:lnTo>
                    <a:pt x="26" y="28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0" y="21"/>
                  </a:lnTo>
                  <a:lnTo>
                    <a:pt x="13" y="28"/>
                  </a:lnTo>
                  <a:lnTo>
                    <a:pt x="30" y="25"/>
                  </a:lnTo>
                  <a:lnTo>
                    <a:pt x="18" y="42"/>
                  </a:lnTo>
                  <a:lnTo>
                    <a:pt x="18" y="53"/>
                  </a:lnTo>
                  <a:lnTo>
                    <a:pt x="26" y="64"/>
                  </a:lnTo>
                  <a:lnTo>
                    <a:pt x="30" y="53"/>
                  </a:lnTo>
                  <a:lnTo>
                    <a:pt x="30" y="39"/>
                  </a:lnTo>
                  <a:lnTo>
                    <a:pt x="30" y="28"/>
                  </a:lnTo>
                  <a:lnTo>
                    <a:pt x="43" y="39"/>
                  </a:lnTo>
                  <a:lnTo>
                    <a:pt x="60" y="42"/>
                  </a:lnTo>
                  <a:lnTo>
                    <a:pt x="73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2" name="Unknown Shape"/>
            <p:cNvSpPr>
              <a:spLocks/>
            </p:cNvSpPr>
            <p:nvPr/>
          </p:nvSpPr>
          <p:spPr bwMode="auto">
            <a:xfrm>
              <a:off x="296" y="2707"/>
              <a:ext cx="91" cy="25"/>
            </a:xfrm>
            <a:custGeom>
              <a:avLst/>
              <a:gdLst>
                <a:gd name="T0" fmla="*/ 91 w 91"/>
                <a:gd name="T1" fmla="*/ 18 h 25"/>
                <a:gd name="T2" fmla="*/ 73 w 91"/>
                <a:gd name="T3" fmla="*/ 14 h 25"/>
                <a:gd name="T4" fmla="*/ 48 w 91"/>
                <a:gd name="T5" fmla="*/ 18 h 25"/>
                <a:gd name="T6" fmla="*/ 60 w 91"/>
                <a:gd name="T7" fmla="*/ 7 h 25"/>
                <a:gd name="T8" fmla="*/ 60 w 91"/>
                <a:gd name="T9" fmla="*/ 3 h 25"/>
                <a:gd name="T10" fmla="*/ 52 w 91"/>
                <a:gd name="T11" fmla="*/ 0 h 25"/>
                <a:gd name="T12" fmla="*/ 52 w 91"/>
                <a:gd name="T13" fmla="*/ 0 h 25"/>
                <a:gd name="T14" fmla="*/ 48 w 91"/>
                <a:gd name="T15" fmla="*/ 3 h 25"/>
                <a:gd name="T16" fmla="*/ 48 w 91"/>
                <a:gd name="T17" fmla="*/ 10 h 25"/>
                <a:gd name="T18" fmla="*/ 52 w 91"/>
                <a:gd name="T19" fmla="*/ 18 h 25"/>
                <a:gd name="T20" fmla="*/ 26 w 91"/>
                <a:gd name="T21" fmla="*/ 14 h 25"/>
                <a:gd name="T22" fmla="*/ 13 w 91"/>
                <a:gd name="T23" fmla="*/ 18 h 25"/>
                <a:gd name="T24" fmla="*/ 0 w 91"/>
                <a:gd name="T25" fmla="*/ 25 h 25"/>
                <a:gd name="T26" fmla="*/ 91 w 91"/>
                <a:gd name="T27" fmla="*/ 18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1"/>
                <a:gd name="T43" fmla="*/ 0 h 25"/>
                <a:gd name="T44" fmla="*/ 91 w 91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1" h="25">
                  <a:moveTo>
                    <a:pt x="91" y="18"/>
                  </a:moveTo>
                  <a:lnTo>
                    <a:pt x="73" y="14"/>
                  </a:lnTo>
                  <a:lnTo>
                    <a:pt x="48" y="18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2" y="18"/>
                  </a:lnTo>
                  <a:lnTo>
                    <a:pt x="26" y="14"/>
                  </a:lnTo>
                  <a:lnTo>
                    <a:pt x="13" y="18"/>
                  </a:lnTo>
                  <a:lnTo>
                    <a:pt x="0" y="25"/>
                  </a:lnTo>
                  <a:lnTo>
                    <a:pt x="91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3" name="Unknown Shape"/>
            <p:cNvSpPr>
              <a:spLocks/>
            </p:cNvSpPr>
            <p:nvPr/>
          </p:nvSpPr>
          <p:spPr bwMode="auto">
            <a:xfrm>
              <a:off x="296" y="2707"/>
              <a:ext cx="91" cy="25"/>
            </a:xfrm>
            <a:custGeom>
              <a:avLst/>
              <a:gdLst>
                <a:gd name="T0" fmla="*/ 91 w 91"/>
                <a:gd name="T1" fmla="*/ 18 h 25"/>
                <a:gd name="T2" fmla="*/ 73 w 91"/>
                <a:gd name="T3" fmla="*/ 14 h 25"/>
                <a:gd name="T4" fmla="*/ 48 w 91"/>
                <a:gd name="T5" fmla="*/ 18 h 25"/>
                <a:gd name="T6" fmla="*/ 60 w 91"/>
                <a:gd name="T7" fmla="*/ 7 h 25"/>
                <a:gd name="T8" fmla="*/ 60 w 91"/>
                <a:gd name="T9" fmla="*/ 3 h 25"/>
                <a:gd name="T10" fmla="*/ 52 w 91"/>
                <a:gd name="T11" fmla="*/ 0 h 25"/>
                <a:gd name="T12" fmla="*/ 52 w 91"/>
                <a:gd name="T13" fmla="*/ 0 h 25"/>
                <a:gd name="T14" fmla="*/ 48 w 91"/>
                <a:gd name="T15" fmla="*/ 3 h 25"/>
                <a:gd name="T16" fmla="*/ 48 w 91"/>
                <a:gd name="T17" fmla="*/ 10 h 25"/>
                <a:gd name="T18" fmla="*/ 52 w 91"/>
                <a:gd name="T19" fmla="*/ 18 h 25"/>
                <a:gd name="T20" fmla="*/ 26 w 91"/>
                <a:gd name="T21" fmla="*/ 14 h 25"/>
                <a:gd name="T22" fmla="*/ 13 w 91"/>
                <a:gd name="T23" fmla="*/ 18 h 25"/>
                <a:gd name="T24" fmla="*/ 0 w 91"/>
                <a:gd name="T25" fmla="*/ 25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25"/>
                <a:gd name="T41" fmla="*/ 91 w 91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25">
                  <a:moveTo>
                    <a:pt x="91" y="18"/>
                  </a:moveTo>
                  <a:lnTo>
                    <a:pt x="73" y="14"/>
                  </a:lnTo>
                  <a:lnTo>
                    <a:pt x="48" y="18"/>
                  </a:lnTo>
                  <a:lnTo>
                    <a:pt x="60" y="7"/>
                  </a:lnTo>
                  <a:lnTo>
                    <a:pt x="60" y="3"/>
                  </a:lnTo>
                  <a:lnTo>
                    <a:pt x="52" y="0"/>
                  </a:lnTo>
                  <a:lnTo>
                    <a:pt x="48" y="3"/>
                  </a:lnTo>
                  <a:lnTo>
                    <a:pt x="48" y="10"/>
                  </a:lnTo>
                  <a:lnTo>
                    <a:pt x="52" y="18"/>
                  </a:lnTo>
                  <a:lnTo>
                    <a:pt x="26" y="14"/>
                  </a:lnTo>
                  <a:lnTo>
                    <a:pt x="13" y="18"/>
                  </a:lnTo>
                  <a:lnTo>
                    <a:pt x="0" y="2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4" name="Unknown Shape"/>
            <p:cNvSpPr>
              <a:spLocks/>
            </p:cNvSpPr>
            <p:nvPr/>
          </p:nvSpPr>
          <p:spPr bwMode="auto">
            <a:xfrm>
              <a:off x="296" y="2725"/>
              <a:ext cx="91" cy="28"/>
            </a:xfrm>
            <a:custGeom>
              <a:avLst/>
              <a:gdLst>
                <a:gd name="T0" fmla="*/ 0 w 91"/>
                <a:gd name="T1" fmla="*/ 7 h 28"/>
                <a:gd name="T2" fmla="*/ 39 w 91"/>
                <a:gd name="T3" fmla="*/ 7 h 28"/>
                <a:gd name="T4" fmla="*/ 52 w 91"/>
                <a:gd name="T5" fmla="*/ 0 h 28"/>
                <a:gd name="T6" fmla="*/ 39 w 91"/>
                <a:gd name="T7" fmla="*/ 10 h 28"/>
                <a:gd name="T8" fmla="*/ 39 w 91"/>
                <a:gd name="T9" fmla="*/ 25 h 28"/>
                <a:gd name="T10" fmla="*/ 43 w 91"/>
                <a:gd name="T11" fmla="*/ 28 h 28"/>
                <a:gd name="T12" fmla="*/ 52 w 91"/>
                <a:gd name="T13" fmla="*/ 21 h 28"/>
                <a:gd name="T14" fmla="*/ 56 w 91"/>
                <a:gd name="T15" fmla="*/ 14 h 28"/>
                <a:gd name="T16" fmla="*/ 52 w 91"/>
                <a:gd name="T17" fmla="*/ 0 h 28"/>
                <a:gd name="T18" fmla="*/ 60 w 91"/>
                <a:gd name="T19" fmla="*/ 10 h 28"/>
                <a:gd name="T20" fmla="*/ 69 w 91"/>
                <a:gd name="T21" fmla="*/ 18 h 28"/>
                <a:gd name="T22" fmla="*/ 82 w 91"/>
                <a:gd name="T23" fmla="*/ 25 h 28"/>
                <a:gd name="T24" fmla="*/ 82 w 91"/>
                <a:gd name="T25" fmla="*/ 21 h 28"/>
                <a:gd name="T26" fmla="*/ 69 w 91"/>
                <a:gd name="T27" fmla="*/ 7 h 28"/>
                <a:gd name="T28" fmla="*/ 48 w 91"/>
                <a:gd name="T29" fmla="*/ 0 h 28"/>
                <a:gd name="T30" fmla="*/ 73 w 91"/>
                <a:gd name="T31" fmla="*/ 3 h 28"/>
                <a:gd name="T32" fmla="*/ 82 w 91"/>
                <a:gd name="T33" fmla="*/ 3 h 28"/>
                <a:gd name="T34" fmla="*/ 91 w 91"/>
                <a:gd name="T35" fmla="*/ 0 h 28"/>
                <a:gd name="T36" fmla="*/ 0 w 91"/>
                <a:gd name="T37" fmla="*/ 7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28"/>
                <a:gd name="T59" fmla="*/ 91 w 91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28">
                  <a:moveTo>
                    <a:pt x="0" y="7"/>
                  </a:moveTo>
                  <a:lnTo>
                    <a:pt x="39" y="7"/>
                  </a:lnTo>
                  <a:lnTo>
                    <a:pt x="52" y="0"/>
                  </a:lnTo>
                  <a:lnTo>
                    <a:pt x="39" y="10"/>
                  </a:lnTo>
                  <a:lnTo>
                    <a:pt x="39" y="2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56" y="14"/>
                  </a:lnTo>
                  <a:lnTo>
                    <a:pt x="52" y="0"/>
                  </a:lnTo>
                  <a:lnTo>
                    <a:pt x="60" y="10"/>
                  </a:lnTo>
                  <a:lnTo>
                    <a:pt x="69" y="18"/>
                  </a:lnTo>
                  <a:lnTo>
                    <a:pt x="82" y="25"/>
                  </a:lnTo>
                  <a:lnTo>
                    <a:pt x="82" y="21"/>
                  </a:lnTo>
                  <a:lnTo>
                    <a:pt x="69" y="7"/>
                  </a:lnTo>
                  <a:lnTo>
                    <a:pt x="48" y="0"/>
                  </a:lnTo>
                  <a:lnTo>
                    <a:pt x="73" y="3"/>
                  </a:lnTo>
                  <a:lnTo>
                    <a:pt x="82" y="3"/>
                  </a:lnTo>
                  <a:lnTo>
                    <a:pt x="9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5" name="Unknown Shape"/>
            <p:cNvSpPr>
              <a:spLocks/>
            </p:cNvSpPr>
            <p:nvPr/>
          </p:nvSpPr>
          <p:spPr bwMode="auto">
            <a:xfrm>
              <a:off x="296" y="2725"/>
              <a:ext cx="91" cy="28"/>
            </a:xfrm>
            <a:custGeom>
              <a:avLst/>
              <a:gdLst>
                <a:gd name="T0" fmla="*/ 0 w 91"/>
                <a:gd name="T1" fmla="*/ 7 h 28"/>
                <a:gd name="T2" fmla="*/ 39 w 91"/>
                <a:gd name="T3" fmla="*/ 7 h 28"/>
                <a:gd name="T4" fmla="*/ 52 w 91"/>
                <a:gd name="T5" fmla="*/ 0 h 28"/>
                <a:gd name="T6" fmla="*/ 39 w 91"/>
                <a:gd name="T7" fmla="*/ 10 h 28"/>
                <a:gd name="T8" fmla="*/ 39 w 91"/>
                <a:gd name="T9" fmla="*/ 25 h 28"/>
                <a:gd name="T10" fmla="*/ 43 w 91"/>
                <a:gd name="T11" fmla="*/ 28 h 28"/>
                <a:gd name="T12" fmla="*/ 52 w 91"/>
                <a:gd name="T13" fmla="*/ 21 h 28"/>
                <a:gd name="T14" fmla="*/ 56 w 91"/>
                <a:gd name="T15" fmla="*/ 14 h 28"/>
                <a:gd name="T16" fmla="*/ 52 w 91"/>
                <a:gd name="T17" fmla="*/ 0 h 28"/>
                <a:gd name="T18" fmla="*/ 60 w 91"/>
                <a:gd name="T19" fmla="*/ 10 h 28"/>
                <a:gd name="T20" fmla="*/ 69 w 91"/>
                <a:gd name="T21" fmla="*/ 18 h 28"/>
                <a:gd name="T22" fmla="*/ 82 w 91"/>
                <a:gd name="T23" fmla="*/ 25 h 28"/>
                <a:gd name="T24" fmla="*/ 82 w 91"/>
                <a:gd name="T25" fmla="*/ 21 h 28"/>
                <a:gd name="T26" fmla="*/ 69 w 91"/>
                <a:gd name="T27" fmla="*/ 7 h 28"/>
                <a:gd name="T28" fmla="*/ 48 w 91"/>
                <a:gd name="T29" fmla="*/ 0 h 28"/>
                <a:gd name="T30" fmla="*/ 73 w 91"/>
                <a:gd name="T31" fmla="*/ 3 h 28"/>
                <a:gd name="T32" fmla="*/ 82 w 91"/>
                <a:gd name="T33" fmla="*/ 3 h 28"/>
                <a:gd name="T34" fmla="*/ 91 w 91"/>
                <a:gd name="T35" fmla="*/ 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1"/>
                <a:gd name="T55" fmla="*/ 0 h 28"/>
                <a:gd name="T56" fmla="*/ 91 w 91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1" h="28">
                  <a:moveTo>
                    <a:pt x="0" y="7"/>
                  </a:moveTo>
                  <a:lnTo>
                    <a:pt x="39" y="7"/>
                  </a:lnTo>
                  <a:lnTo>
                    <a:pt x="52" y="0"/>
                  </a:lnTo>
                  <a:lnTo>
                    <a:pt x="39" y="10"/>
                  </a:lnTo>
                  <a:lnTo>
                    <a:pt x="39" y="25"/>
                  </a:lnTo>
                  <a:lnTo>
                    <a:pt x="43" y="28"/>
                  </a:lnTo>
                  <a:lnTo>
                    <a:pt x="52" y="21"/>
                  </a:lnTo>
                  <a:lnTo>
                    <a:pt x="56" y="14"/>
                  </a:lnTo>
                  <a:lnTo>
                    <a:pt x="52" y="0"/>
                  </a:lnTo>
                  <a:lnTo>
                    <a:pt x="60" y="10"/>
                  </a:lnTo>
                  <a:lnTo>
                    <a:pt x="69" y="18"/>
                  </a:lnTo>
                  <a:lnTo>
                    <a:pt x="82" y="25"/>
                  </a:lnTo>
                  <a:lnTo>
                    <a:pt x="82" y="21"/>
                  </a:lnTo>
                  <a:lnTo>
                    <a:pt x="69" y="7"/>
                  </a:lnTo>
                  <a:lnTo>
                    <a:pt x="48" y="0"/>
                  </a:lnTo>
                  <a:lnTo>
                    <a:pt x="73" y="3"/>
                  </a:lnTo>
                  <a:lnTo>
                    <a:pt x="82" y="3"/>
                  </a:lnTo>
                  <a:lnTo>
                    <a:pt x="91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6" name="Unknown Shape"/>
            <p:cNvSpPr>
              <a:spLocks/>
            </p:cNvSpPr>
            <p:nvPr/>
          </p:nvSpPr>
          <p:spPr bwMode="auto">
            <a:xfrm>
              <a:off x="429" y="2725"/>
              <a:ext cx="74" cy="64"/>
            </a:xfrm>
            <a:custGeom>
              <a:avLst/>
              <a:gdLst>
                <a:gd name="T0" fmla="*/ 39 w 74"/>
                <a:gd name="T1" fmla="*/ 21 h 64"/>
                <a:gd name="T2" fmla="*/ 52 w 74"/>
                <a:gd name="T3" fmla="*/ 43 h 64"/>
                <a:gd name="T4" fmla="*/ 52 w 74"/>
                <a:gd name="T5" fmla="*/ 53 h 64"/>
                <a:gd name="T6" fmla="*/ 52 w 74"/>
                <a:gd name="T7" fmla="*/ 64 h 64"/>
                <a:gd name="T8" fmla="*/ 35 w 74"/>
                <a:gd name="T9" fmla="*/ 53 h 64"/>
                <a:gd name="T10" fmla="*/ 31 w 74"/>
                <a:gd name="T11" fmla="*/ 39 h 64"/>
                <a:gd name="T12" fmla="*/ 35 w 74"/>
                <a:gd name="T13" fmla="*/ 21 h 64"/>
                <a:gd name="T14" fmla="*/ 31 w 74"/>
                <a:gd name="T15" fmla="*/ 32 h 64"/>
                <a:gd name="T16" fmla="*/ 13 w 74"/>
                <a:gd name="T17" fmla="*/ 39 h 64"/>
                <a:gd name="T18" fmla="*/ 0 w 74"/>
                <a:gd name="T19" fmla="*/ 39 h 64"/>
                <a:gd name="T20" fmla="*/ 5 w 74"/>
                <a:gd name="T21" fmla="*/ 28 h 64"/>
                <a:gd name="T22" fmla="*/ 13 w 74"/>
                <a:gd name="T23" fmla="*/ 21 h 64"/>
                <a:gd name="T24" fmla="*/ 39 w 74"/>
                <a:gd name="T25" fmla="*/ 21 h 64"/>
                <a:gd name="T26" fmla="*/ 26 w 74"/>
                <a:gd name="T27" fmla="*/ 14 h 64"/>
                <a:gd name="T28" fmla="*/ 26 w 74"/>
                <a:gd name="T29" fmla="*/ 0 h 64"/>
                <a:gd name="T30" fmla="*/ 35 w 74"/>
                <a:gd name="T31" fmla="*/ 3 h 64"/>
                <a:gd name="T32" fmla="*/ 35 w 74"/>
                <a:gd name="T33" fmla="*/ 7 h 64"/>
                <a:gd name="T34" fmla="*/ 35 w 74"/>
                <a:gd name="T35" fmla="*/ 21 h 64"/>
                <a:gd name="T36" fmla="*/ 52 w 74"/>
                <a:gd name="T37" fmla="*/ 14 h 64"/>
                <a:gd name="T38" fmla="*/ 61 w 74"/>
                <a:gd name="T39" fmla="*/ 10 h 64"/>
                <a:gd name="T40" fmla="*/ 69 w 74"/>
                <a:gd name="T41" fmla="*/ 14 h 64"/>
                <a:gd name="T42" fmla="*/ 65 w 74"/>
                <a:gd name="T43" fmla="*/ 21 h 64"/>
                <a:gd name="T44" fmla="*/ 52 w 74"/>
                <a:gd name="T45" fmla="*/ 21 h 64"/>
                <a:gd name="T46" fmla="*/ 31 w 74"/>
                <a:gd name="T47" fmla="*/ 21 h 64"/>
                <a:gd name="T48" fmla="*/ 74 w 74"/>
                <a:gd name="T49" fmla="*/ 35 h 64"/>
                <a:gd name="T50" fmla="*/ 74 w 74"/>
                <a:gd name="T51" fmla="*/ 43 h 64"/>
                <a:gd name="T52" fmla="*/ 69 w 74"/>
                <a:gd name="T53" fmla="*/ 46 h 64"/>
                <a:gd name="T54" fmla="*/ 56 w 74"/>
                <a:gd name="T55" fmla="*/ 39 h 64"/>
                <a:gd name="T56" fmla="*/ 48 w 74"/>
                <a:gd name="T57" fmla="*/ 32 h 64"/>
                <a:gd name="T58" fmla="*/ 39 w 74"/>
                <a:gd name="T59" fmla="*/ 21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4"/>
                <a:gd name="T91" fmla="*/ 0 h 64"/>
                <a:gd name="T92" fmla="*/ 74 w 74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4" h="64">
                  <a:moveTo>
                    <a:pt x="39" y="21"/>
                  </a:moveTo>
                  <a:lnTo>
                    <a:pt x="52" y="43"/>
                  </a:lnTo>
                  <a:lnTo>
                    <a:pt x="52" y="53"/>
                  </a:lnTo>
                  <a:lnTo>
                    <a:pt x="52" y="64"/>
                  </a:lnTo>
                  <a:lnTo>
                    <a:pt x="35" y="53"/>
                  </a:lnTo>
                  <a:lnTo>
                    <a:pt x="31" y="39"/>
                  </a:lnTo>
                  <a:lnTo>
                    <a:pt x="35" y="21"/>
                  </a:lnTo>
                  <a:lnTo>
                    <a:pt x="31" y="32"/>
                  </a:lnTo>
                  <a:lnTo>
                    <a:pt x="13" y="39"/>
                  </a:lnTo>
                  <a:lnTo>
                    <a:pt x="0" y="39"/>
                  </a:lnTo>
                  <a:lnTo>
                    <a:pt x="5" y="28"/>
                  </a:lnTo>
                  <a:lnTo>
                    <a:pt x="13" y="21"/>
                  </a:lnTo>
                  <a:lnTo>
                    <a:pt x="39" y="21"/>
                  </a:lnTo>
                  <a:lnTo>
                    <a:pt x="26" y="14"/>
                  </a:lnTo>
                  <a:lnTo>
                    <a:pt x="26" y="0"/>
                  </a:lnTo>
                  <a:lnTo>
                    <a:pt x="35" y="3"/>
                  </a:lnTo>
                  <a:lnTo>
                    <a:pt x="35" y="7"/>
                  </a:lnTo>
                  <a:lnTo>
                    <a:pt x="35" y="21"/>
                  </a:lnTo>
                  <a:lnTo>
                    <a:pt x="52" y="14"/>
                  </a:lnTo>
                  <a:lnTo>
                    <a:pt x="61" y="10"/>
                  </a:lnTo>
                  <a:lnTo>
                    <a:pt x="69" y="14"/>
                  </a:lnTo>
                  <a:lnTo>
                    <a:pt x="65" y="21"/>
                  </a:lnTo>
                  <a:lnTo>
                    <a:pt x="52" y="21"/>
                  </a:lnTo>
                  <a:lnTo>
                    <a:pt x="31" y="21"/>
                  </a:lnTo>
                  <a:lnTo>
                    <a:pt x="74" y="35"/>
                  </a:lnTo>
                  <a:lnTo>
                    <a:pt x="74" y="43"/>
                  </a:lnTo>
                  <a:lnTo>
                    <a:pt x="69" y="46"/>
                  </a:lnTo>
                  <a:lnTo>
                    <a:pt x="56" y="39"/>
                  </a:lnTo>
                  <a:lnTo>
                    <a:pt x="48" y="32"/>
                  </a:lnTo>
                  <a:lnTo>
                    <a:pt x="39" y="21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7" name="Unknown Shape"/>
            <p:cNvSpPr>
              <a:spLocks/>
            </p:cNvSpPr>
            <p:nvPr/>
          </p:nvSpPr>
          <p:spPr bwMode="auto">
            <a:xfrm>
              <a:off x="365" y="2743"/>
              <a:ext cx="73" cy="60"/>
            </a:xfrm>
            <a:custGeom>
              <a:avLst/>
              <a:gdLst>
                <a:gd name="T0" fmla="*/ 22 w 73"/>
                <a:gd name="T1" fmla="*/ 25 h 60"/>
                <a:gd name="T2" fmla="*/ 52 w 73"/>
                <a:gd name="T3" fmla="*/ 35 h 60"/>
                <a:gd name="T4" fmla="*/ 60 w 73"/>
                <a:gd name="T5" fmla="*/ 46 h 60"/>
                <a:gd name="T6" fmla="*/ 69 w 73"/>
                <a:gd name="T7" fmla="*/ 57 h 60"/>
                <a:gd name="T8" fmla="*/ 47 w 73"/>
                <a:gd name="T9" fmla="*/ 53 h 60"/>
                <a:gd name="T10" fmla="*/ 30 w 73"/>
                <a:gd name="T11" fmla="*/ 43 h 60"/>
                <a:gd name="T12" fmla="*/ 22 w 73"/>
                <a:gd name="T13" fmla="*/ 25 h 60"/>
                <a:gd name="T14" fmla="*/ 26 w 73"/>
                <a:gd name="T15" fmla="*/ 35 h 60"/>
                <a:gd name="T16" fmla="*/ 17 w 73"/>
                <a:gd name="T17" fmla="*/ 50 h 60"/>
                <a:gd name="T18" fmla="*/ 4 w 73"/>
                <a:gd name="T19" fmla="*/ 60 h 60"/>
                <a:gd name="T20" fmla="*/ 0 w 73"/>
                <a:gd name="T21" fmla="*/ 46 h 60"/>
                <a:gd name="T22" fmla="*/ 4 w 73"/>
                <a:gd name="T23" fmla="*/ 35 h 60"/>
                <a:gd name="T24" fmla="*/ 26 w 73"/>
                <a:gd name="T25" fmla="*/ 25 h 60"/>
                <a:gd name="T26" fmla="*/ 9 w 73"/>
                <a:gd name="T27" fmla="*/ 21 h 60"/>
                <a:gd name="T28" fmla="*/ 0 w 73"/>
                <a:gd name="T29" fmla="*/ 10 h 60"/>
                <a:gd name="T30" fmla="*/ 9 w 73"/>
                <a:gd name="T31" fmla="*/ 7 h 60"/>
                <a:gd name="T32" fmla="*/ 13 w 73"/>
                <a:gd name="T33" fmla="*/ 14 h 60"/>
                <a:gd name="T34" fmla="*/ 22 w 73"/>
                <a:gd name="T35" fmla="*/ 25 h 60"/>
                <a:gd name="T36" fmla="*/ 30 w 73"/>
                <a:gd name="T37" fmla="*/ 10 h 60"/>
                <a:gd name="T38" fmla="*/ 34 w 73"/>
                <a:gd name="T39" fmla="*/ 3 h 60"/>
                <a:gd name="T40" fmla="*/ 43 w 73"/>
                <a:gd name="T41" fmla="*/ 0 h 60"/>
                <a:gd name="T42" fmla="*/ 43 w 73"/>
                <a:gd name="T43" fmla="*/ 10 h 60"/>
                <a:gd name="T44" fmla="*/ 39 w 73"/>
                <a:gd name="T45" fmla="*/ 14 h 60"/>
                <a:gd name="T46" fmla="*/ 17 w 73"/>
                <a:gd name="T47" fmla="*/ 25 h 60"/>
                <a:gd name="T48" fmla="*/ 39 w 73"/>
                <a:gd name="T49" fmla="*/ 21 h 60"/>
                <a:gd name="T50" fmla="*/ 64 w 73"/>
                <a:gd name="T51" fmla="*/ 17 h 60"/>
                <a:gd name="T52" fmla="*/ 73 w 73"/>
                <a:gd name="T53" fmla="*/ 25 h 60"/>
                <a:gd name="T54" fmla="*/ 69 w 73"/>
                <a:gd name="T55" fmla="*/ 28 h 60"/>
                <a:gd name="T56" fmla="*/ 56 w 73"/>
                <a:gd name="T57" fmla="*/ 32 h 60"/>
                <a:gd name="T58" fmla="*/ 39 w 73"/>
                <a:gd name="T59" fmla="*/ 28 h 60"/>
                <a:gd name="T60" fmla="*/ 22 w 73"/>
                <a:gd name="T61" fmla="*/ 25 h 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0"/>
                <a:gd name="T95" fmla="*/ 73 w 73"/>
                <a:gd name="T96" fmla="*/ 60 h 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0">
                  <a:moveTo>
                    <a:pt x="22" y="25"/>
                  </a:moveTo>
                  <a:lnTo>
                    <a:pt x="52" y="35"/>
                  </a:lnTo>
                  <a:lnTo>
                    <a:pt x="60" y="46"/>
                  </a:lnTo>
                  <a:lnTo>
                    <a:pt x="69" y="57"/>
                  </a:lnTo>
                  <a:lnTo>
                    <a:pt x="47" y="53"/>
                  </a:lnTo>
                  <a:lnTo>
                    <a:pt x="30" y="43"/>
                  </a:lnTo>
                  <a:lnTo>
                    <a:pt x="22" y="25"/>
                  </a:lnTo>
                  <a:lnTo>
                    <a:pt x="26" y="35"/>
                  </a:lnTo>
                  <a:lnTo>
                    <a:pt x="17" y="50"/>
                  </a:lnTo>
                  <a:lnTo>
                    <a:pt x="4" y="60"/>
                  </a:lnTo>
                  <a:lnTo>
                    <a:pt x="0" y="46"/>
                  </a:lnTo>
                  <a:lnTo>
                    <a:pt x="4" y="35"/>
                  </a:lnTo>
                  <a:lnTo>
                    <a:pt x="26" y="25"/>
                  </a:lnTo>
                  <a:lnTo>
                    <a:pt x="9" y="21"/>
                  </a:lnTo>
                  <a:lnTo>
                    <a:pt x="0" y="10"/>
                  </a:lnTo>
                  <a:lnTo>
                    <a:pt x="9" y="7"/>
                  </a:lnTo>
                  <a:lnTo>
                    <a:pt x="13" y="14"/>
                  </a:lnTo>
                  <a:lnTo>
                    <a:pt x="22" y="25"/>
                  </a:lnTo>
                  <a:lnTo>
                    <a:pt x="30" y="10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43" y="10"/>
                  </a:lnTo>
                  <a:lnTo>
                    <a:pt x="39" y="14"/>
                  </a:lnTo>
                  <a:lnTo>
                    <a:pt x="17" y="25"/>
                  </a:lnTo>
                  <a:lnTo>
                    <a:pt x="39" y="21"/>
                  </a:lnTo>
                  <a:lnTo>
                    <a:pt x="64" y="17"/>
                  </a:lnTo>
                  <a:lnTo>
                    <a:pt x="73" y="25"/>
                  </a:lnTo>
                  <a:lnTo>
                    <a:pt x="69" y="28"/>
                  </a:lnTo>
                  <a:lnTo>
                    <a:pt x="56" y="32"/>
                  </a:lnTo>
                  <a:lnTo>
                    <a:pt x="39" y="28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08" name="Unknown Shape"/>
            <p:cNvSpPr>
              <a:spLocks/>
            </p:cNvSpPr>
            <p:nvPr/>
          </p:nvSpPr>
          <p:spPr bwMode="auto">
            <a:xfrm>
              <a:off x="1675" y="3641"/>
              <a:ext cx="198" cy="61"/>
            </a:xfrm>
            <a:custGeom>
              <a:avLst/>
              <a:gdLst>
                <a:gd name="T0" fmla="*/ 198 w 198"/>
                <a:gd name="T1" fmla="*/ 4 h 61"/>
                <a:gd name="T2" fmla="*/ 189 w 198"/>
                <a:gd name="T3" fmla="*/ 11 h 61"/>
                <a:gd name="T4" fmla="*/ 172 w 198"/>
                <a:gd name="T5" fmla="*/ 29 h 61"/>
                <a:gd name="T6" fmla="*/ 159 w 198"/>
                <a:gd name="T7" fmla="*/ 40 h 61"/>
                <a:gd name="T8" fmla="*/ 142 w 198"/>
                <a:gd name="T9" fmla="*/ 47 h 61"/>
                <a:gd name="T10" fmla="*/ 125 w 198"/>
                <a:gd name="T11" fmla="*/ 54 h 61"/>
                <a:gd name="T12" fmla="*/ 112 w 198"/>
                <a:gd name="T13" fmla="*/ 57 h 61"/>
                <a:gd name="T14" fmla="*/ 82 w 198"/>
                <a:gd name="T15" fmla="*/ 61 h 61"/>
                <a:gd name="T16" fmla="*/ 56 w 198"/>
                <a:gd name="T17" fmla="*/ 61 h 61"/>
                <a:gd name="T18" fmla="*/ 39 w 198"/>
                <a:gd name="T19" fmla="*/ 54 h 61"/>
                <a:gd name="T20" fmla="*/ 17 w 198"/>
                <a:gd name="T21" fmla="*/ 32 h 61"/>
                <a:gd name="T22" fmla="*/ 0 w 198"/>
                <a:gd name="T23" fmla="*/ 0 h 61"/>
                <a:gd name="T24" fmla="*/ 26 w 198"/>
                <a:gd name="T25" fmla="*/ 11 h 61"/>
                <a:gd name="T26" fmla="*/ 60 w 198"/>
                <a:gd name="T27" fmla="*/ 29 h 61"/>
                <a:gd name="T28" fmla="*/ 82 w 198"/>
                <a:gd name="T29" fmla="*/ 32 h 61"/>
                <a:gd name="T30" fmla="*/ 95 w 198"/>
                <a:gd name="T31" fmla="*/ 29 h 61"/>
                <a:gd name="T32" fmla="*/ 125 w 198"/>
                <a:gd name="T33" fmla="*/ 18 h 61"/>
                <a:gd name="T34" fmla="*/ 146 w 198"/>
                <a:gd name="T35" fmla="*/ 14 h 61"/>
                <a:gd name="T36" fmla="*/ 163 w 198"/>
                <a:gd name="T37" fmla="*/ 11 h 61"/>
                <a:gd name="T38" fmla="*/ 185 w 198"/>
                <a:gd name="T39" fmla="*/ 7 h 61"/>
                <a:gd name="T40" fmla="*/ 198 w 198"/>
                <a:gd name="T41" fmla="*/ 4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8"/>
                <a:gd name="T64" fmla="*/ 0 h 61"/>
                <a:gd name="T65" fmla="*/ 198 w 198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8" h="61">
                  <a:moveTo>
                    <a:pt x="198" y="4"/>
                  </a:moveTo>
                  <a:lnTo>
                    <a:pt x="189" y="11"/>
                  </a:lnTo>
                  <a:lnTo>
                    <a:pt x="172" y="29"/>
                  </a:lnTo>
                  <a:lnTo>
                    <a:pt x="159" y="40"/>
                  </a:lnTo>
                  <a:lnTo>
                    <a:pt x="142" y="47"/>
                  </a:lnTo>
                  <a:lnTo>
                    <a:pt x="125" y="54"/>
                  </a:lnTo>
                  <a:lnTo>
                    <a:pt x="112" y="57"/>
                  </a:lnTo>
                  <a:lnTo>
                    <a:pt x="82" y="61"/>
                  </a:lnTo>
                  <a:lnTo>
                    <a:pt x="56" y="61"/>
                  </a:lnTo>
                  <a:lnTo>
                    <a:pt x="39" y="54"/>
                  </a:lnTo>
                  <a:lnTo>
                    <a:pt x="17" y="32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60" y="29"/>
                  </a:lnTo>
                  <a:lnTo>
                    <a:pt x="82" y="32"/>
                  </a:lnTo>
                  <a:lnTo>
                    <a:pt x="95" y="29"/>
                  </a:lnTo>
                  <a:lnTo>
                    <a:pt x="125" y="18"/>
                  </a:lnTo>
                  <a:lnTo>
                    <a:pt x="146" y="14"/>
                  </a:lnTo>
                  <a:lnTo>
                    <a:pt x="163" y="11"/>
                  </a:lnTo>
                  <a:lnTo>
                    <a:pt x="185" y="7"/>
                  </a:lnTo>
                  <a:lnTo>
                    <a:pt x="198" y="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9" name="Unknown Shape"/>
            <p:cNvSpPr>
              <a:spLocks/>
            </p:cNvSpPr>
            <p:nvPr/>
          </p:nvSpPr>
          <p:spPr bwMode="auto">
            <a:xfrm>
              <a:off x="1941" y="3455"/>
              <a:ext cx="666" cy="251"/>
            </a:xfrm>
            <a:custGeom>
              <a:avLst/>
              <a:gdLst>
                <a:gd name="T0" fmla="*/ 0 w 666"/>
                <a:gd name="T1" fmla="*/ 236 h 251"/>
                <a:gd name="T2" fmla="*/ 5 w 666"/>
                <a:gd name="T3" fmla="*/ 236 h 251"/>
                <a:gd name="T4" fmla="*/ 13 w 666"/>
                <a:gd name="T5" fmla="*/ 226 h 251"/>
                <a:gd name="T6" fmla="*/ 73 w 666"/>
                <a:gd name="T7" fmla="*/ 204 h 251"/>
                <a:gd name="T8" fmla="*/ 134 w 666"/>
                <a:gd name="T9" fmla="*/ 186 h 251"/>
                <a:gd name="T10" fmla="*/ 189 w 666"/>
                <a:gd name="T11" fmla="*/ 172 h 251"/>
                <a:gd name="T12" fmla="*/ 237 w 666"/>
                <a:gd name="T13" fmla="*/ 158 h 251"/>
                <a:gd name="T14" fmla="*/ 267 w 666"/>
                <a:gd name="T15" fmla="*/ 150 h 251"/>
                <a:gd name="T16" fmla="*/ 293 w 666"/>
                <a:gd name="T17" fmla="*/ 143 h 251"/>
                <a:gd name="T18" fmla="*/ 340 w 666"/>
                <a:gd name="T19" fmla="*/ 129 h 251"/>
                <a:gd name="T20" fmla="*/ 383 w 666"/>
                <a:gd name="T21" fmla="*/ 118 h 251"/>
                <a:gd name="T22" fmla="*/ 430 w 666"/>
                <a:gd name="T23" fmla="*/ 104 h 251"/>
                <a:gd name="T24" fmla="*/ 486 w 666"/>
                <a:gd name="T25" fmla="*/ 82 h 251"/>
                <a:gd name="T26" fmla="*/ 546 w 666"/>
                <a:gd name="T27" fmla="*/ 57 h 251"/>
                <a:gd name="T28" fmla="*/ 593 w 666"/>
                <a:gd name="T29" fmla="*/ 32 h 251"/>
                <a:gd name="T30" fmla="*/ 610 w 666"/>
                <a:gd name="T31" fmla="*/ 25 h 251"/>
                <a:gd name="T32" fmla="*/ 619 w 666"/>
                <a:gd name="T33" fmla="*/ 21 h 251"/>
                <a:gd name="T34" fmla="*/ 632 w 666"/>
                <a:gd name="T35" fmla="*/ 14 h 251"/>
                <a:gd name="T36" fmla="*/ 666 w 666"/>
                <a:gd name="T37" fmla="*/ 0 h 251"/>
                <a:gd name="T38" fmla="*/ 649 w 666"/>
                <a:gd name="T39" fmla="*/ 7 h 251"/>
                <a:gd name="T40" fmla="*/ 628 w 666"/>
                <a:gd name="T41" fmla="*/ 21 h 251"/>
                <a:gd name="T42" fmla="*/ 602 w 666"/>
                <a:gd name="T43" fmla="*/ 39 h 251"/>
                <a:gd name="T44" fmla="*/ 572 w 666"/>
                <a:gd name="T45" fmla="*/ 61 h 251"/>
                <a:gd name="T46" fmla="*/ 499 w 666"/>
                <a:gd name="T47" fmla="*/ 97 h 251"/>
                <a:gd name="T48" fmla="*/ 469 w 666"/>
                <a:gd name="T49" fmla="*/ 111 h 251"/>
                <a:gd name="T50" fmla="*/ 439 w 666"/>
                <a:gd name="T51" fmla="*/ 122 h 251"/>
                <a:gd name="T52" fmla="*/ 374 w 666"/>
                <a:gd name="T53" fmla="*/ 140 h 251"/>
                <a:gd name="T54" fmla="*/ 323 w 666"/>
                <a:gd name="T55" fmla="*/ 158 h 251"/>
                <a:gd name="T56" fmla="*/ 284 w 666"/>
                <a:gd name="T57" fmla="*/ 165 h 251"/>
                <a:gd name="T58" fmla="*/ 267 w 666"/>
                <a:gd name="T59" fmla="*/ 172 h 251"/>
                <a:gd name="T60" fmla="*/ 224 w 666"/>
                <a:gd name="T61" fmla="*/ 183 h 251"/>
                <a:gd name="T62" fmla="*/ 194 w 666"/>
                <a:gd name="T63" fmla="*/ 190 h 251"/>
                <a:gd name="T64" fmla="*/ 151 w 666"/>
                <a:gd name="T65" fmla="*/ 204 h 251"/>
                <a:gd name="T66" fmla="*/ 61 w 666"/>
                <a:gd name="T67" fmla="*/ 229 h 251"/>
                <a:gd name="T68" fmla="*/ 43 w 666"/>
                <a:gd name="T69" fmla="*/ 233 h 251"/>
                <a:gd name="T70" fmla="*/ 35 w 666"/>
                <a:gd name="T71" fmla="*/ 240 h 251"/>
                <a:gd name="T72" fmla="*/ 26 w 666"/>
                <a:gd name="T73" fmla="*/ 243 h 251"/>
                <a:gd name="T74" fmla="*/ 9 w 666"/>
                <a:gd name="T75" fmla="*/ 251 h 251"/>
                <a:gd name="T76" fmla="*/ 0 w 666"/>
                <a:gd name="T77" fmla="*/ 236 h 2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6"/>
                <a:gd name="T118" fmla="*/ 0 h 251"/>
                <a:gd name="T119" fmla="*/ 666 w 666"/>
                <a:gd name="T120" fmla="*/ 251 h 2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6" h="251">
                  <a:moveTo>
                    <a:pt x="0" y="236"/>
                  </a:moveTo>
                  <a:lnTo>
                    <a:pt x="5" y="236"/>
                  </a:lnTo>
                  <a:lnTo>
                    <a:pt x="13" y="226"/>
                  </a:lnTo>
                  <a:lnTo>
                    <a:pt x="73" y="204"/>
                  </a:lnTo>
                  <a:lnTo>
                    <a:pt x="134" y="186"/>
                  </a:lnTo>
                  <a:lnTo>
                    <a:pt x="189" y="172"/>
                  </a:lnTo>
                  <a:lnTo>
                    <a:pt x="237" y="158"/>
                  </a:lnTo>
                  <a:lnTo>
                    <a:pt x="267" y="150"/>
                  </a:lnTo>
                  <a:lnTo>
                    <a:pt x="293" y="143"/>
                  </a:lnTo>
                  <a:lnTo>
                    <a:pt x="340" y="129"/>
                  </a:lnTo>
                  <a:lnTo>
                    <a:pt x="383" y="118"/>
                  </a:lnTo>
                  <a:lnTo>
                    <a:pt x="430" y="104"/>
                  </a:lnTo>
                  <a:lnTo>
                    <a:pt x="486" y="82"/>
                  </a:lnTo>
                  <a:lnTo>
                    <a:pt x="546" y="57"/>
                  </a:lnTo>
                  <a:lnTo>
                    <a:pt x="593" y="32"/>
                  </a:lnTo>
                  <a:lnTo>
                    <a:pt x="610" y="25"/>
                  </a:lnTo>
                  <a:lnTo>
                    <a:pt x="619" y="21"/>
                  </a:lnTo>
                  <a:lnTo>
                    <a:pt x="632" y="14"/>
                  </a:lnTo>
                  <a:lnTo>
                    <a:pt x="666" y="0"/>
                  </a:lnTo>
                  <a:lnTo>
                    <a:pt x="649" y="7"/>
                  </a:lnTo>
                  <a:lnTo>
                    <a:pt x="628" y="21"/>
                  </a:lnTo>
                  <a:lnTo>
                    <a:pt x="602" y="39"/>
                  </a:lnTo>
                  <a:lnTo>
                    <a:pt x="572" y="61"/>
                  </a:lnTo>
                  <a:lnTo>
                    <a:pt x="499" y="97"/>
                  </a:lnTo>
                  <a:lnTo>
                    <a:pt x="469" y="111"/>
                  </a:lnTo>
                  <a:lnTo>
                    <a:pt x="439" y="122"/>
                  </a:lnTo>
                  <a:lnTo>
                    <a:pt x="374" y="140"/>
                  </a:lnTo>
                  <a:lnTo>
                    <a:pt x="323" y="158"/>
                  </a:lnTo>
                  <a:lnTo>
                    <a:pt x="284" y="165"/>
                  </a:lnTo>
                  <a:lnTo>
                    <a:pt x="267" y="172"/>
                  </a:lnTo>
                  <a:lnTo>
                    <a:pt x="224" y="183"/>
                  </a:lnTo>
                  <a:lnTo>
                    <a:pt x="194" y="190"/>
                  </a:lnTo>
                  <a:lnTo>
                    <a:pt x="151" y="204"/>
                  </a:lnTo>
                  <a:lnTo>
                    <a:pt x="61" y="229"/>
                  </a:lnTo>
                  <a:lnTo>
                    <a:pt x="43" y="233"/>
                  </a:lnTo>
                  <a:lnTo>
                    <a:pt x="35" y="240"/>
                  </a:lnTo>
                  <a:lnTo>
                    <a:pt x="26" y="243"/>
                  </a:lnTo>
                  <a:lnTo>
                    <a:pt x="9" y="251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0" name="Unknown Shape"/>
            <p:cNvSpPr>
              <a:spLocks/>
            </p:cNvSpPr>
            <p:nvPr/>
          </p:nvSpPr>
          <p:spPr bwMode="auto">
            <a:xfrm>
              <a:off x="1662" y="3641"/>
              <a:ext cx="288" cy="165"/>
            </a:xfrm>
            <a:custGeom>
              <a:avLst/>
              <a:gdLst>
                <a:gd name="T0" fmla="*/ 103 w 288"/>
                <a:gd name="T1" fmla="*/ 154 h 165"/>
                <a:gd name="T2" fmla="*/ 181 w 288"/>
                <a:gd name="T3" fmla="*/ 165 h 165"/>
                <a:gd name="T4" fmla="*/ 194 w 288"/>
                <a:gd name="T5" fmla="*/ 165 h 165"/>
                <a:gd name="T6" fmla="*/ 206 w 288"/>
                <a:gd name="T7" fmla="*/ 158 h 165"/>
                <a:gd name="T8" fmla="*/ 275 w 288"/>
                <a:gd name="T9" fmla="*/ 100 h 165"/>
                <a:gd name="T10" fmla="*/ 288 w 288"/>
                <a:gd name="T11" fmla="*/ 75 h 165"/>
                <a:gd name="T12" fmla="*/ 288 w 288"/>
                <a:gd name="T13" fmla="*/ 54 h 165"/>
                <a:gd name="T14" fmla="*/ 279 w 288"/>
                <a:gd name="T15" fmla="*/ 43 h 165"/>
                <a:gd name="T16" fmla="*/ 262 w 288"/>
                <a:gd name="T17" fmla="*/ 36 h 165"/>
                <a:gd name="T18" fmla="*/ 228 w 288"/>
                <a:gd name="T19" fmla="*/ 22 h 165"/>
                <a:gd name="T20" fmla="*/ 224 w 288"/>
                <a:gd name="T21" fmla="*/ 7 h 165"/>
                <a:gd name="T22" fmla="*/ 224 w 288"/>
                <a:gd name="T23" fmla="*/ 4 h 165"/>
                <a:gd name="T24" fmla="*/ 219 w 288"/>
                <a:gd name="T25" fmla="*/ 0 h 165"/>
                <a:gd name="T26" fmla="*/ 202 w 288"/>
                <a:gd name="T27" fmla="*/ 0 h 165"/>
                <a:gd name="T28" fmla="*/ 189 w 288"/>
                <a:gd name="T29" fmla="*/ 7 h 165"/>
                <a:gd name="T30" fmla="*/ 163 w 288"/>
                <a:gd name="T31" fmla="*/ 32 h 165"/>
                <a:gd name="T32" fmla="*/ 142 w 288"/>
                <a:gd name="T33" fmla="*/ 43 h 165"/>
                <a:gd name="T34" fmla="*/ 125 w 288"/>
                <a:gd name="T35" fmla="*/ 54 h 165"/>
                <a:gd name="T36" fmla="*/ 82 w 288"/>
                <a:gd name="T37" fmla="*/ 61 h 165"/>
                <a:gd name="T38" fmla="*/ 39 w 288"/>
                <a:gd name="T39" fmla="*/ 75 h 165"/>
                <a:gd name="T40" fmla="*/ 17 w 288"/>
                <a:gd name="T41" fmla="*/ 86 h 165"/>
                <a:gd name="T42" fmla="*/ 0 w 288"/>
                <a:gd name="T43" fmla="*/ 104 h 165"/>
                <a:gd name="T44" fmla="*/ 0 w 288"/>
                <a:gd name="T45" fmla="*/ 108 h 165"/>
                <a:gd name="T46" fmla="*/ 5 w 288"/>
                <a:gd name="T47" fmla="*/ 111 h 165"/>
                <a:gd name="T48" fmla="*/ 30 w 288"/>
                <a:gd name="T49" fmla="*/ 104 h 165"/>
                <a:gd name="T50" fmla="*/ 52 w 288"/>
                <a:gd name="T51" fmla="*/ 93 h 165"/>
                <a:gd name="T52" fmla="*/ 56 w 288"/>
                <a:gd name="T53" fmla="*/ 93 h 165"/>
                <a:gd name="T54" fmla="*/ 52 w 288"/>
                <a:gd name="T55" fmla="*/ 97 h 165"/>
                <a:gd name="T56" fmla="*/ 43 w 288"/>
                <a:gd name="T57" fmla="*/ 104 h 165"/>
                <a:gd name="T58" fmla="*/ 30 w 288"/>
                <a:gd name="T59" fmla="*/ 111 h 165"/>
                <a:gd name="T60" fmla="*/ 17 w 288"/>
                <a:gd name="T61" fmla="*/ 118 h 165"/>
                <a:gd name="T62" fmla="*/ 13 w 288"/>
                <a:gd name="T63" fmla="*/ 125 h 165"/>
                <a:gd name="T64" fmla="*/ 17 w 288"/>
                <a:gd name="T65" fmla="*/ 133 h 165"/>
                <a:gd name="T66" fmla="*/ 26 w 288"/>
                <a:gd name="T67" fmla="*/ 140 h 165"/>
                <a:gd name="T68" fmla="*/ 65 w 288"/>
                <a:gd name="T69" fmla="*/ 151 h 165"/>
                <a:gd name="T70" fmla="*/ 103 w 288"/>
                <a:gd name="T71" fmla="*/ 154 h 1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8"/>
                <a:gd name="T109" fmla="*/ 0 h 165"/>
                <a:gd name="T110" fmla="*/ 288 w 288"/>
                <a:gd name="T111" fmla="*/ 165 h 1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8" h="165">
                  <a:moveTo>
                    <a:pt x="103" y="154"/>
                  </a:moveTo>
                  <a:lnTo>
                    <a:pt x="181" y="165"/>
                  </a:lnTo>
                  <a:lnTo>
                    <a:pt x="194" y="165"/>
                  </a:lnTo>
                  <a:lnTo>
                    <a:pt x="206" y="158"/>
                  </a:lnTo>
                  <a:lnTo>
                    <a:pt x="275" y="100"/>
                  </a:lnTo>
                  <a:lnTo>
                    <a:pt x="288" y="75"/>
                  </a:lnTo>
                  <a:lnTo>
                    <a:pt x="288" y="54"/>
                  </a:lnTo>
                  <a:lnTo>
                    <a:pt x="279" y="43"/>
                  </a:lnTo>
                  <a:lnTo>
                    <a:pt x="262" y="36"/>
                  </a:lnTo>
                  <a:lnTo>
                    <a:pt x="228" y="22"/>
                  </a:lnTo>
                  <a:lnTo>
                    <a:pt x="224" y="7"/>
                  </a:lnTo>
                  <a:lnTo>
                    <a:pt x="224" y="4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9" y="7"/>
                  </a:lnTo>
                  <a:lnTo>
                    <a:pt x="163" y="32"/>
                  </a:lnTo>
                  <a:lnTo>
                    <a:pt x="142" y="43"/>
                  </a:lnTo>
                  <a:lnTo>
                    <a:pt x="125" y="54"/>
                  </a:lnTo>
                  <a:lnTo>
                    <a:pt x="82" y="61"/>
                  </a:lnTo>
                  <a:lnTo>
                    <a:pt x="39" y="75"/>
                  </a:lnTo>
                  <a:lnTo>
                    <a:pt x="17" y="86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5" y="111"/>
                  </a:lnTo>
                  <a:lnTo>
                    <a:pt x="30" y="104"/>
                  </a:lnTo>
                  <a:lnTo>
                    <a:pt x="52" y="93"/>
                  </a:lnTo>
                  <a:lnTo>
                    <a:pt x="56" y="93"/>
                  </a:lnTo>
                  <a:lnTo>
                    <a:pt x="52" y="97"/>
                  </a:lnTo>
                  <a:lnTo>
                    <a:pt x="43" y="104"/>
                  </a:lnTo>
                  <a:lnTo>
                    <a:pt x="30" y="111"/>
                  </a:lnTo>
                  <a:lnTo>
                    <a:pt x="17" y="118"/>
                  </a:lnTo>
                  <a:lnTo>
                    <a:pt x="13" y="125"/>
                  </a:lnTo>
                  <a:lnTo>
                    <a:pt x="17" y="133"/>
                  </a:lnTo>
                  <a:lnTo>
                    <a:pt x="26" y="140"/>
                  </a:lnTo>
                  <a:lnTo>
                    <a:pt x="65" y="151"/>
                  </a:lnTo>
                  <a:lnTo>
                    <a:pt x="103" y="15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1" name="Unknown Shape"/>
            <p:cNvSpPr>
              <a:spLocks/>
            </p:cNvSpPr>
            <p:nvPr/>
          </p:nvSpPr>
          <p:spPr bwMode="auto">
            <a:xfrm>
              <a:off x="1744" y="3677"/>
              <a:ext cx="210" cy="154"/>
            </a:xfrm>
            <a:custGeom>
              <a:avLst/>
              <a:gdLst>
                <a:gd name="T0" fmla="*/ 210 w 210"/>
                <a:gd name="T1" fmla="*/ 18 h 154"/>
                <a:gd name="T2" fmla="*/ 206 w 210"/>
                <a:gd name="T3" fmla="*/ 50 h 154"/>
                <a:gd name="T4" fmla="*/ 197 w 210"/>
                <a:gd name="T5" fmla="*/ 79 h 154"/>
                <a:gd name="T6" fmla="*/ 180 w 210"/>
                <a:gd name="T7" fmla="*/ 104 h 154"/>
                <a:gd name="T8" fmla="*/ 150 w 210"/>
                <a:gd name="T9" fmla="*/ 122 h 154"/>
                <a:gd name="T10" fmla="*/ 107 w 210"/>
                <a:gd name="T11" fmla="*/ 132 h 154"/>
                <a:gd name="T12" fmla="*/ 73 w 210"/>
                <a:gd name="T13" fmla="*/ 140 h 154"/>
                <a:gd name="T14" fmla="*/ 43 w 210"/>
                <a:gd name="T15" fmla="*/ 147 h 154"/>
                <a:gd name="T16" fmla="*/ 17 w 210"/>
                <a:gd name="T17" fmla="*/ 154 h 154"/>
                <a:gd name="T18" fmla="*/ 0 w 210"/>
                <a:gd name="T19" fmla="*/ 154 h 154"/>
                <a:gd name="T20" fmla="*/ 13 w 210"/>
                <a:gd name="T21" fmla="*/ 147 h 154"/>
                <a:gd name="T22" fmla="*/ 17 w 210"/>
                <a:gd name="T23" fmla="*/ 140 h 154"/>
                <a:gd name="T24" fmla="*/ 13 w 210"/>
                <a:gd name="T25" fmla="*/ 136 h 154"/>
                <a:gd name="T26" fmla="*/ 21 w 210"/>
                <a:gd name="T27" fmla="*/ 132 h 154"/>
                <a:gd name="T28" fmla="*/ 34 w 210"/>
                <a:gd name="T29" fmla="*/ 125 h 154"/>
                <a:gd name="T30" fmla="*/ 51 w 210"/>
                <a:gd name="T31" fmla="*/ 115 h 154"/>
                <a:gd name="T32" fmla="*/ 129 w 210"/>
                <a:gd name="T33" fmla="*/ 54 h 154"/>
                <a:gd name="T34" fmla="*/ 142 w 210"/>
                <a:gd name="T35" fmla="*/ 29 h 154"/>
                <a:gd name="T36" fmla="*/ 154 w 210"/>
                <a:gd name="T37" fmla="*/ 14 h 154"/>
                <a:gd name="T38" fmla="*/ 176 w 210"/>
                <a:gd name="T39" fmla="*/ 0 h 154"/>
                <a:gd name="T40" fmla="*/ 193 w 210"/>
                <a:gd name="T41" fmla="*/ 0 h 154"/>
                <a:gd name="T42" fmla="*/ 206 w 210"/>
                <a:gd name="T43" fmla="*/ 7 h 154"/>
                <a:gd name="T44" fmla="*/ 210 w 210"/>
                <a:gd name="T45" fmla="*/ 18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0"/>
                <a:gd name="T70" fmla="*/ 0 h 154"/>
                <a:gd name="T71" fmla="*/ 210 w 21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0" h="154">
                  <a:moveTo>
                    <a:pt x="210" y="18"/>
                  </a:moveTo>
                  <a:lnTo>
                    <a:pt x="206" y="50"/>
                  </a:lnTo>
                  <a:lnTo>
                    <a:pt x="197" y="79"/>
                  </a:lnTo>
                  <a:lnTo>
                    <a:pt x="180" y="104"/>
                  </a:lnTo>
                  <a:lnTo>
                    <a:pt x="150" y="122"/>
                  </a:lnTo>
                  <a:lnTo>
                    <a:pt x="107" y="132"/>
                  </a:lnTo>
                  <a:lnTo>
                    <a:pt x="73" y="140"/>
                  </a:lnTo>
                  <a:lnTo>
                    <a:pt x="43" y="147"/>
                  </a:lnTo>
                  <a:lnTo>
                    <a:pt x="17" y="154"/>
                  </a:lnTo>
                  <a:lnTo>
                    <a:pt x="0" y="154"/>
                  </a:lnTo>
                  <a:lnTo>
                    <a:pt x="13" y="147"/>
                  </a:lnTo>
                  <a:lnTo>
                    <a:pt x="17" y="140"/>
                  </a:lnTo>
                  <a:lnTo>
                    <a:pt x="13" y="136"/>
                  </a:lnTo>
                  <a:lnTo>
                    <a:pt x="21" y="132"/>
                  </a:lnTo>
                  <a:lnTo>
                    <a:pt x="34" y="125"/>
                  </a:lnTo>
                  <a:lnTo>
                    <a:pt x="51" y="115"/>
                  </a:lnTo>
                  <a:lnTo>
                    <a:pt x="129" y="54"/>
                  </a:lnTo>
                  <a:lnTo>
                    <a:pt x="142" y="29"/>
                  </a:lnTo>
                  <a:lnTo>
                    <a:pt x="154" y="14"/>
                  </a:lnTo>
                  <a:lnTo>
                    <a:pt x="176" y="0"/>
                  </a:lnTo>
                  <a:lnTo>
                    <a:pt x="193" y="0"/>
                  </a:lnTo>
                  <a:lnTo>
                    <a:pt x="206" y="7"/>
                  </a:lnTo>
                  <a:lnTo>
                    <a:pt x="210" y="18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2" name="Unknown Shape"/>
            <p:cNvSpPr>
              <a:spLocks/>
            </p:cNvSpPr>
            <p:nvPr/>
          </p:nvSpPr>
          <p:spPr bwMode="auto">
            <a:xfrm>
              <a:off x="1997" y="3620"/>
              <a:ext cx="1469" cy="225"/>
            </a:xfrm>
            <a:custGeom>
              <a:avLst/>
              <a:gdLst>
                <a:gd name="T0" fmla="*/ 1452 w 1469"/>
                <a:gd name="T1" fmla="*/ 89 h 225"/>
                <a:gd name="T2" fmla="*/ 1392 w 1469"/>
                <a:gd name="T3" fmla="*/ 86 h 225"/>
                <a:gd name="T4" fmla="*/ 1323 w 1469"/>
                <a:gd name="T5" fmla="*/ 75 h 225"/>
                <a:gd name="T6" fmla="*/ 1177 w 1469"/>
                <a:gd name="T7" fmla="*/ 53 h 225"/>
                <a:gd name="T8" fmla="*/ 1108 w 1469"/>
                <a:gd name="T9" fmla="*/ 39 h 225"/>
                <a:gd name="T10" fmla="*/ 1044 w 1469"/>
                <a:gd name="T11" fmla="*/ 28 h 225"/>
                <a:gd name="T12" fmla="*/ 992 w 1469"/>
                <a:gd name="T13" fmla="*/ 18 h 225"/>
                <a:gd name="T14" fmla="*/ 950 w 1469"/>
                <a:gd name="T15" fmla="*/ 7 h 225"/>
                <a:gd name="T16" fmla="*/ 864 w 1469"/>
                <a:gd name="T17" fmla="*/ 18 h 225"/>
                <a:gd name="T18" fmla="*/ 821 w 1469"/>
                <a:gd name="T19" fmla="*/ 21 h 225"/>
                <a:gd name="T20" fmla="*/ 773 w 1469"/>
                <a:gd name="T21" fmla="*/ 21 h 225"/>
                <a:gd name="T22" fmla="*/ 645 w 1469"/>
                <a:gd name="T23" fmla="*/ 7 h 225"/>
                <a:gd name="T24" fmla="*/ 520 w 1469"/>
                <a:gd name="T25" fmla="*/ 0 h 225"/>
                <a:gd name="T26" fmla="*/ 486 w 1469"/>
                <a:gd name="T27" fmla="*/ 0 h 225"/>
                <a:gd name="T28" fmla="*/ 451 w 1469"/>
                <a:gd name="T29" fmla="*/ 3 h 225"/>
                <a:gd name="T30" fmla="*/ 387 w 1469"/>
                <a:gd name="T31" fmla="*/ 21 h 225"/>
                <a:gd name="T32" fmla="*/ 322 w 1469"/>
                <a:gd name="T33" fmla="*/ 50 h 225"/>
                <a:gd name="T34" fmla="*/ 271 w 1469"/>
                <a:gd name="T35" fmla="*/ 89 h 225"/>
                <a:gd name="T36" fmla="*/ 206 w 1469"/>
                <a:gd name="T37" fmla="*/ 132 h 225"/>
                <a:gd name="T38" fmla="*/ 142 w 1469"/>
                <a:gd name="T39" fmla="*/ 168 h 225"/>
                <a:gd name="T40" fmla="*/ 73 w 1469"/>
                <a:gd name="T41" fmla="*/ 197 h 225"/>
                <a:gd name="T42" fmla="*/ 0 w 1469"/>
                <a:gd name="T43" fmla="*/ 225 h 225"/>
                <a:gd name="T44" fmla="*/ 39 w 1469"/>
                <a:gd name="T45" fmla="*/ 218 h 225"/>
                <a:gd name="T46" fmla="*/ 82 w 1469"/>
                <a:gd name="T47" fmla="*/ 214 h 225"/>
                <a:gd name="T48" fmla="*/ 159 w 1469"/>
                <a:gd name="T49" fmla="*/ 214 h 225"/>
                <a:gd name="T50" fmla="*/ 194 w 1469"/>
                <a:gd name="T51" fmla="*/ 207 h 225"/>
                <a:gd name="T52" fmla="*/ 224 w 1469"/>
                <a:gd name="T53" fmla="*/ 193 h 225"/>
                <a:gd name="T54" fmla="*/ 262 w 1469"/>
                <a:gd name="T55" fmla="*/ 172 h 225"/>
                <a:gd name="T56" fmla="*/ 288 w 1469"/>
                <a:gd name="T57" fmla="*/ 146 h 225"/>
                <a:gd name="T58" fmla="*/ 314 w 1469"/>
                <a:gd name="T59" fmla="*/ 129 h 225"/>
                <a:gd name="T60" fmla="*/ 443 w 1469"/>
                <a:gd name="T61" fmla="*/ 96 h 225"/>
                <a:gd name="T62" fmla="*/ 503 w 1469"/>
                <a:gd name="T63" fmla="*/ 78 h 225"/>
                <a:gd name="T64" fmla="*/ 563 w 1469"/>
                <a:gd name="T65" fmla="*/ 57 h 225"/>
                <a:gd name="T66" fmla="*/ 602 w 1469"/>
                <a:gd name="T67" fmla="*/ 43 h 225"/>
                <a:gd name="T68" fmla="*/ 640 w 1469"/>
                <a:gd name="T69" fmla="*/ 32 h 225"/>
                <a:gd name="T70" fmla="*/ 688 w 1469"/>
                <a:gd name="T71" fmla="*/ 28 h 225"/>
                <a:gd name="T72" fmla="*/ 735 w 1469"/>
                <a:gd name="T73" fmla="*/ 32 h 225"/>
                <a:gd name="T74" fmla="*/ 829 w 1469"/>
                <a:gd name="T75" fmla="*/ 39 h 225"/>
                <a:gd name="T76" fmla="*/ 881 w 1469"/>
                <a:gd name="T77" fmla="*/ 35 h 225"/>
                <a:gd name="T78" fmla="*/ 937 w 1469"/>
                <a:gd name="T79" fmla="*/ 25 h 225"/>
                <a:gd name="T80" fmla="*/ 958 w 1469"/>
                <a:gd name="T81" fmla="*/ 21 h 225"/>
                <a:gd name="T82" fmla="*/ 980 w 1469"/>
                <a:gd name="T83" fmla="*/ 25 h 225"/>
                <a:gd name="T84" fmla="*/ 1023 w 1469"/>
                <a:gd name="T85" fmla="*/ 35 h 225"/>
                <a:gd name="T86" fmla="*/ 1053 w 1469"/>
                <a:gd name="T87" fmla="*/ 35 h 225"/>
                <a:gd name="T88" fmla="*/ 1078 w 1469"/>
                <a:gd name="T89" fmla="*/ 39 h 225"/>
                <a:gd name="T90" fmla="*/ 1194 w 1469"/>
                <a:gd name="T91" fmla="*/ 61 h 225"/>
                <a:gd name="T92" fmla="*/ 1199 w 1469"/>
                <a:gd name="T93" fmla="*/ 61 h 225"/>
                <a:gd name="T94" fmla="*/ 1207 w 1469"/>
                <a:gd name="T95" fmla="*/ 64 h 225"/>
                <a:gd name="T96" fmla="*/ 1242 w 1469"/>
                <a:gd name="T97" fmla="*/ 68 h 225"/>
                <a:gd name="T98" fmla="*/ 1285 w 1469"/>
                <a:gd name="T99" fmla="*/ 75 h 225"/>
                <a:gd name="T100" fmla="*/ 1332 w 1469"/>
                <a:gd name="T101" fmla="*/ 82 h 225"/>
                <a:gd name="T102" fmla="*/ 1383 w 1469"/>
                <a:gd name="T103" fmla="*/ 89 h 225"/>
                <a:gd name="T104" fmla="*/ 1426 w 1469"/>
                <a:gd name="T105" fmla="*/ 96 h 225"/>
                <a:gd name="T106" fmla="*/ 1456 w 1469"/>
                <a:gd name="T107" fmla="*/ 100 h 225"/>
                <a:gd name="T108" fmla="*/ 1465 w 1469"/>
                <a:gd name="T109" fmla="*/ 104 h 225"/>
                <a:gd name="T110" fmla="*/ 1469 w 1469"/>
                <a:gd name="T111" fmla="*/ 104 h 225"/>
                <a:gd name="T112" fmla="*/ 1452 w 1469"/>
                <a:gd name="T113" fmla="*/ 89 h 2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69"/>
                <a:gd name="T172" fmla="*/ 0 h 225"/>
                <a:gd name="T173" fmla="*/ 1469 w 1469"/>
                <a:gd name="T174" fmla="*/ 225 h 2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69" h="225">
                  <a:moveTo>
                    <a:pt x="1452" y="89"/>
                  </a:moveTo>
                  <a:lnTo>
                    <a:pt x="1392" y="86"/>
                  </a:lnTo>
                  <a:lnTo>
                    <a:pt x="1323" y="75"/>
                  </a:lnTo>
                  <a:lnTo>
                    <a:pt x="1177" y="53"/>
                  </a:lnTo>
                  <a:lnTo>
                    <a:pt x="1108" y="39"/>
                  </a:lnTo>
                  <a:lnTo>
                    <a:pt x="1044" y="28"/>
                  </a:lnTo>
                  <a:lnTo>
                    <a:pt x="992" y="18"/>
                  </a:lnTo>
                  <a:lnTo>
                    <a:pt x="950" y="7"/>
                  </a:lnTo>
                  <a:lnTo>
                    <a:pt x="864" y="18"/>
                  </a:lnTo>
                  <a:lnTo>
                    <a:pt x="821" y="21"/>
                  </a:lnTo>
                  <a:lnTo>
                    <a:pt x="773" y="21"/>
                  </a:lnTo>
                  <a:lnTo>
                    <a:pt x="645" y="7"/>
                  </a:lnTo>
                  <a:lnTo>
                    <a:pt x="520" y="0"/>
                  </a:lnTo>
                  <a:lnTo>
                    <a:pt x="486" y="0"/>
                  </a:lnTo>
                  <a:lnTo>
                    <a:pt x="451" y="3"/>
                  </a:lnTo>
                  <a:lnTo>
                    <a:pt x="387" y="21"/>
                  </a:lnTo>
                  <a:lnTo>
                    <a:pt x="322" y="50"/>
                  </a:lnTo>
                  <a:lnTo>
                    <a:pt x="271" y="89"/>
                  </a:lnTo>
                  <a:lnTo>
                    <a:pt x="206" y="132"/>
                  </a:lnTo>
                  <a:lnTo>
                    <a:pt x="142" y="168"/>
                  </a:lnTo>
                  <a:lnTo>
                    <a:pt x="73" y="197"/>
                  </a:lnTo>
                  <a:lnTo>
                    <a:pt x="0" y="225"/>
                  </a:lnTo>
                  <a:lnTo>
                    <a:pt x="39" y="218"/>
                  </a:lnTo>
                  <a:lnTo>
                    <a:pt x="82" y="214"/>
                  </a:lnTo>
                  <a:lnTo>
                    <a:pt x="159" y="214"/>
                  </a:lnTo>
                  <a:lnTo>
                    <a:pt x="194" y="207"/>
                  </a:lnTo>
                  <a:lnTo>
                    <a:pt x="224" y="193"/>
                  </a:lnTo>
                  <a:lnTo>
                    <a:pt x="262" y="172"/>
                  </a:lnTo>
                  <a:lnTo>
                    <a:pt x="288" y="146"/>
                  </a:lnTo>
                  <a:lnTo>
                    <a:pt x="314" y="129"/>
                  </a:lnTo>
                  <a:lnTo>
                    <a:pt x="443" y="96"/>
                  </a:lnTo>
                  <a:lnTo>
                    <a:pt x="503" y="78"/>
                  </a:lnTo>
                  <a:lnTo>
                    <a:pt x="563" y="57"/>
                  </a:lnTo>
                  <a:lnTo>
                    <a:pt x="602" y="43"/>
                  </a:lnTo>
                  <a:lnTo>
                    <a:pt x="640" y="32"/>
                  </a:lnTo>
                  <a:lnTo>
                    <a:pt x="688" y="28"/>
                  </a:lnTo>
                  <a:lnTo>
                    <a:pt x="735" y="32"/>
                  </a:lnTo>
                  <a:lnTo>
                    <a:pt x="829" y="39"/>
                  </a:lnTo>
                  <a:lnTo>
                    <a:pt x="881" y="35"/>
                  </a:lnTo>
                  <a:lnTo>
                    <a:pt x="937" y="25"/>
                  </a:lnTo>
                  <a:lnTo>
                    <a:pt x="958" y="21"/>
                  </a:lnTo>
                  <a:lnTo>
                    <a:pt x="980" y="25"/>
                  </a:lnTo>
                  <a:lnTo>
                    <a:pt x="1023" y="35"/>
                  </a:lnTo>
                  <a:lnTo>
                    <a:pt x="1053" y="35"/>
                  </a:lnTo>
                  <a:lnTo>
                    <a:pt x="1078" y="39"/>
                  </a:lnTo>
                  <a:lnTo>
                    <a:pt x="1194" y="61"/>
                  </a:lnTo>
                  <a:lnTo>
                    <a:pt x="1199" y="61"/>
                  </a:lnTo>
                  <a:lnTo>
                    <a:pt x="1207" y="64"/>
                  </a:lnTo>
                  <a:lnTo>
                    <a:pt x="1242" y="68"/>
                  </a:lnTo>
                  <a:lnTo>
                    <a:pt x="1285" y="75"/>
                  </a:lnTo>
                  <a:lnTo>
                    <a:pt x="1332" y="82"/>
                  </a:lnTo>
                  <a:lnTo>
                    <a:pt x="1383" y="89"/>
                  </a:lnTo>
                  <a:lnTo>
                    <a:pt x="1426" y="96"/>
                  </a:lnTo>
                  <a:lnTo>
                    <a:pt x="1456" y="100"/>
                  </a:lnTo>
                  <a:lnTo>
                    <a:pt x="1465" y="104"/>
                  </a:lnTo>
                  <a:lnTo>
                    <a:pt x="1469" y="104"/>
                  </a:lnTo>
                  <a:lnTo>
                    <a:pt x="1452" y="89"/>
                  </a:lnTo>
                  <a:close/>
                </a:path>
              </a:pathLst>
            </a:custGeom>
            <a:solidFill>
              <a:srgbClr val="9FC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3" name="Unknown Shape"/>
            <p:cNvSpPr>
              <a:spLocks/>
            </p:cNvSpPr>
            <p:nvPr/>
          </p:nvSpPr>
          <p:spPr bwMode="auto">
            <a:xfrm>
              <a:off x="2010" y="3641"/>
              <a:ext cx="894" cy="197"/>
            </a:xfrm>
            <a:custGeom>
              <a:avLst/>
              <a:gdLst>
                <a:gd name="T0" fmla="*/ 30 w 894"/>
                <a:gd name="T1" fmla="*/ 190 h 197"/>
                <a:gd name="T2" fmla="*/ 43 w 894"/>
                <a:gd name="T3" fmla="*/ 186 h 197"/>
                <a:gd name="T4" fmla="*/ 82 w 894"/>
                <a:gd name="T5" fmla="*/ 186 h 197"/>
                <a:gd name="T6" fmla="*/ 116 w 894"/>
                <a:gd name="T7" fmla="*/ 179 h 197"/>
                <a:gd name="T8" fmla="*/ 159 w 894"/>
                <a:gd name="T9" fmla="*/ 165 h 197"/>
                <a:gd name="T10" fmla="*/ 211 w 894"/>
                <a:gd name="T11" fmla="*/ 136 h 197"/>
                <a:gd name="T12" fmla="*/ 241 w 894"/>
                <a:gd name="T13" fmla="*/ 111 h 197"/>
                <a:gd name="T14" fmla="*/ 318 w 894"/>
                <a:gd name="T15" fmla="*/ 61 h 197"/>
                <a:gd name="T16" fmla="*/ 408 w 894"/>
                <a:gd name="T17" fmla="*/ 40 h 197"/>
                <a:gd name="T18" fmla="*/ 434 w 894"/>
                <a:gd name="T19" fmla="*/ 36 h 197"/>
                <a:gd name="T20" fmla="*/ 460 w 894"/>
                <a:gd name="T21" fmla="*/ 29 h 197"/>
                <a:gd name="T22" fmla="*/ 498 w 894"/>
                <a:gd name="T23" fmla="*/ 22 h 197"/>
                <a:gd name="T24" fmla="*/ 567 w 894"/>
                <a:gd name="T25" fmla="*/ 4 h 197"/>
                <a:gd name="T26" fmla="*/ 601 w 894"/>
                <a:gd name="T27" fmla="*/ 0 h 197"/>
                <a:gd name="T28" fmla="*/ 653 w 894"/>
                <a:gd name="T29" fmla="*/ 0 h 197"/>
                <a:gd name="T30" fmla="*/ 726 w 894"/>
                <a:gd name="T31" fmla="*/ 4 h 197"/>
                <a:gd name="T32" fmla="*/ 752 w 894"/>
                <a:gd name="T33" fmla="*/ 7 h 197"/>
                <a:gd name="T34" fmla="*/ 889 w 894"/>
                <a:gd name="T35" fmla="*/ 4 h 197"/>
                <a:gd name="T36" fmla="*/ 846 w 894"/>
                <a:gd name="T37" fmla="*/ 14 h 197"/>
                <a:gd name="T38" fmla="*/ 778 w 894"/>
                <a:gd name="T39" fmla="*/ 14 h 197"/>
                <a:gd name="T40" fmla="*/ 735 w 894"/>
                <a:gd name="T41" fmla="*/ 11 h 197"/>
                <a:gd name="T42" fmla="*/ 649 w 894"/>
                <a:gd name="T43" fmla="*/ 7 h 197"/>
                <a:gd name="T44" fmla="*/ 619 w 894"/>
                <a:gd name="T45" fmla="*/ 7 h 197"/>
                <a:gd name="T46" fmla="*/ 559 w 894"/>
                <a:gd name="T47" fmla="*/ 29 h 197"/>
                <a:gd name="T48" fmla="*/ 473 w 894"/>
                <a:gd name="T49" fmla="*/ 61 h 197"/>
                <a:gd name="T50" fmla="*/ 425 w 894"/>
                <a:gd name="T51" fmla="*/ 72 h 197"/>
                <a:gd name="T52" fmla="*/ 348 w 894"/>
                <a:gd name="T53" fmla="*/ 90 h 197"/>
                <a:gd name="T54" fmla="*/ 292 w 894"/>
                <a:gd name="T55" fmla="*/ 108 h 197"/>
                <a:gd name="T56" fmla="*/ 254 w 894"/>
                <a:gd name="T57" fmla="*/ 140 h 197"/>
                <a:gd name="T58" fmla="*/ 193 w 894"/>
                <a:gd name="T59" fmla="*/ 179 h 197"/>
                <a:gd name="T60" fmla="*/ 108 w 894"/>
                <a:gd name="T61" fmla="*/ 193 h 197"/>
                <a:gd name="T62" fmla="*/ 17 w 894"/>
                <a:gd name="T63" fmla="*/ 193 h 197"/>
                <a:gd name="T64" fmla="*/ 0 w 894"/>
                <a:gd name="T65" fmla="*/ 197 h 1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4"/>
                <a:gd name="T100" fmla="*/ 0 h 197"/>
                <a:gd name="T101" fmla="*/ 894 w 894"/>
                <a:gd name="T102" fmla="*/ 197 h 1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4" h="197">
                  <a:moveTo>
                    <a:pt x="4" y="197"/>
                  </a:moveTo>
                  <a:lnTo>
                    <a:pt x="30" y="190"/>
                  </a:lnTo>
                  <a:lnTo>
                    <a:pt x="39" y="190"/>
                  </a:lnTo>
                  <a:lnTo>
                    <a:pt x="43" y="186"/>
                  </a:lnTo>
                  <a:lnTo>
                    <a:pt x="69" y="186"/>
                  </a:lnTo>
                  <a:lnTo>
                    <a:pt x="82" y="186"/>
                  </a:lnTo>
                  <a:lnTo>
                    <a:pt x="99" y="183"/>
                  </a:lnTo>
                  <a:lnTo>
                    <a:pt x="116" y="179"/>
                  </a:lnTo>
                  <a:lnTo>
                    <a:pt x="129" y="176"/>
                  </a:lnTo>
                  <a:lnTo>
                    <a:pt x="159" y="165"/>
                  </a:lnTo>
                  <a:lnTo>
                    <a:pt x="176" y="158"/>
                  </a:lnTo>
                  <a:lnTo>
                    <a:pt x="211" y="136"/>
                  </a:lnTo>
                  <a:lnTo>
                    <a:pt x="228" y="122"/>
                  </a:lnTo>
                  <a:lnTo>
                    <a:pt x="241" y="111"/>
                  </a:lnTo>
                  <a:lnTo>
                    <a:pt x="262" y="97"/>
                  </a:lnTo>
                  <a:lnTo>
                    <a:pt x="318" y="61"/>
                  </a:lnTo>
                  <a:lnTo>
                    <a:pt x="387" y="43"/>
                  </a:lnTo>
                  <a:lnTo>
                    <a:pt x="408" y="40"/>
                  </a:lnTo>
                  <a:lnTo>
                    <a:pt x="421" y="40"/>
                  </a:lnTo>
                  <a:lnTo>
                    <a:pt x="434" y="36"/>
                  </a:lnTo>
                  <a:lnTo>
                    <a:pt x="451" y="32"/>
                  </a:lnTo>
                  <a:lnTo>
                    <a:pt x="460" y="29"/>
                  </a:lnTo>
                  <a:lnTo>
                    <a:pt x="477" y="25"/>
                  </a:lnTo>
                  <a:lnTo>
                    <a:pt x="498" y="22"/>
                  </a:lnTo>
                  <a:lnTo>
                    <a:pt x="528" y="11"/>
                  </a:lnTo>
                  <a:lnTo>
                    <a:pt x="567" y="4"/>
                  </a:lnTo>
                  <a:lnTo>
                    <a:pt x="589" y="0"/>
                  </a:lnTo>
                  <a:lnTo>
                    <a:pt x="601" y="0"/>
                  </a:lnTo>
                  <a:lnTo>
                    <a:pt x="614" y="0"/>
                  </a:lnTo>
                  <a:lnTo>
                    <a:pt x="653" y="0"/>
                  </a:lnTo>
                  <a:lnTo>
                    <a:pt x="692" y="0"/>
                  </a:lnTo>
                  <a:lnTo>
                    <a:pt x="726" y="4"/>
                  </a:lnTo>
                  <a:lnTo>
                    <a:pt x="735" y="7"/>
                  </a:lnTo>
                  <a:lnTo>
                    <a:pt x="752" y="7"/>
                  </a:lnTo>
                  <a:lnTo>
                    <a:pt x="855" y="4"/>
                  </a:lnTo>
                  <a:lnTo>
                    <a:pt x="889" y="4"/>
                  </a:lnTo>
                  <a:lnTo>
                    <a:pt x="894" y="7"/>
                  </a:lnTo>
                  <a:lnTo>
                    <a:pt x="846" y="14"/>
                  </a:lnTo>
                  <a:lnTo>
                    <a:pt x="808" y="14"/>
                  </a:lnTo>
                  <a:lnTo>
                    <a:pt x="778" y="14"/>
                  </a:lnTo>
                  <a:lnTo>
                    <a:pt x="765" y="11"/>
                  </a:lnTo>
                  <a:lnTo>
                    <a:pt x="735" y="11"/>
                  </a:lnTo>
                  <a:lnTo>
                    <a:pt x="662" y="4"/>
                  </a:lnTo>
                  <a:lnTo>
                    <a:pt x="649" y="7"/>
                  </a:lnTo>
                  <a:lnTo>
                    <a:pt x="640" y="7"/>
                  </a:lnTo>
                  <a:lnTo>
                    <a:pt x="619" y="7"/>
                  </a:lnTo>
                  <a:lnTo>
                    <a:pt x="589" y="18"/>
                  </a:lnTo>
                  <a:lnTo>
                    <a:pt x="559" y="29"/>
                  </a:lnTo>
                  <a:lnTo>
                    <a:pt x="533" y="40"/>
                  </a:lnTo>
                  <a:lnTo>
                    <a:pt x="473" y="61"/>
                  </a:lnTo>
                  <a:lnTo>
                    <a:pt x="455" y="65"/>
                  </a:lnTo>
                  <a:lnTo>
                    <a:pt x="425" y="72"/>
                  </a:lnTo>
                  <a:lnTo>
                    <a:pt x="370" y="86"/>
                  </a:lnTo>
                  <a:lnTo>
                    <a:pt x="348" y="90"/>
                  </a:lnTo>
                  <a:lnTo>
                    <a:pt x="318" y="97"/>
                  </a:lnTo>
                  <a:lnTo>
                    <a:pt x="292" y="108"/>
                  </a:lnTo>
                  <a:lnTo>
                    <a:pt x="275" y="122"/>
                  </a:lnTo>
                  <a:lnTo>
                    <a:pt x="254" y="140"/>
                  </a:lnTo>
                  <a:lnTo>
                    <a:pt x="224" y="165"/>
                  </a:lnTo>
                  <a:lnTo>
                    <a:pt x="193" y="179"/>
                  </a:lnTo>
                  <a:lnTo>
                    <a:pt x="146" y="193"/>
                  </a:lnTo>
                  <a:lnTo>
                    <a:pt x="108" y="193"/>
                  </a:lnTo>
                  <a:lnTo>
                    <a:pt x="35" y="193"/>
                  </a:lnTo>
                  <a:lnTo>
                    <a:pt x="17" y="193"/>
                  </a:lnTo>
                  <a:lnTo>
                    <a:pt x="4" y="197"/>
                  </a:lnTo>
                  <a:lnTo>
                    <a:pt x="0" y="197"/>
                  </a:lnTo>
                  <a:lnTo>
                    <a:pt x="4" y="197"/>
                  </a:lnTo>
                  <a:close/>
                </a:path>
              </a:pathLst>
            </a:custGeom>
            <a:solidFill>
              <a:srgbClr val="40A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4" name="Unknown Shape"/>
            <p:cNvSpPr>
              <a:spLocks/>
            </p:cNvSpPr>
            <p:nvPr/>
          </p:nvSpPr>
          <p:spPr bwMode="auto">
            <a:xfrm>
              <a:off x="1014" y="3201"/>
              <a:ext cx="657" cy="451"/>
            </a:xfrm>
            <a:custGeom>
              <a:avLst/>
              <a:gdLst>
                <a:gd name="T0" fmla="*/ 4 w 657"/>
                <a:gd name="T1" fmla="*/ 0 h 451"/>
                <a:gd name="T2" fmla="*/ 171 w 657"/>
                <a:gd name="T3" fmla="*/ 136 h 451"/>
                <a:gd name="T4" fmla="*/ 348 w 657"/>
                <a:gd name="T5" fmla="*/ 265 h 451"/>
                <a:gd name="T6" fmla="*/ 433 w 657"/>
                <a:gd name="T7" fmla="*/ 322 h 451"/>
                <a:gd name="T8" fmla="*/ 511 w 657"/>
                <a:gd name="T9" fmla="*/ 376 h 451"/>
                <a:gd name="T10" fmla="*/ 588 w 657"/>
                <a:gd name="T11" fmla="*/ 415 h 451"/>
                <a:gd name="T12" fmla="*/ 657 w 657"/>
                <a:gd name="T13" fmla="*/ 444 h 451"/>
                <a:gd name="T14" fmla="*/ 657 w 657"/>
                <a:gd name="T15" fmla="*/ 451 h 451"/>
                <a:gd name="T16" fmla="*/ 614 w 657"/>
                <a:gd name="T17" fmla="*/ 433 h 451"/>
                <a:gd name="T18" fmla="*/ 584 w 657"/>
                <a:gd name="T19" fmla="*/ 415 h 451"/>
                <a:gd name="T20" fmla="*/ 558 w 657"/>
                <a:gd name="T21" fmla="*/ 404 h 451"/>
                <a:gd name="T22" fmla="*/ 537 w 657"/>
                <a:gd name="T23" fmla="*/ 394 h 451"/>
                <a:gd name="T24" fmla="*/ 506 w 657"/>
                <a:gd name="T25" fmla="*/ 379 h 451"/>
                <a:gd name="T26" fmla="*/ 485 w 657"/>
                <a:gd name="T27" fmla="*/ 365 h 451"/>
                <a:gd name="T28" fmla="*/ 391 w 657"/>
                <a:gd name="T29" fmla="*/ 304 h 451"/>
                <a:gd name="T30" fmla="*/ 300 w 657"/>
                <a:gd name="T31" fmla="*/ 240 h 451"/>
                <a:gd name="T32" fmla="*/ 219 w 657"/>
                <a:gd name="T33" fmla="*/ 179 h 451"/>
                <a:gd name="T34" fmla="*/ 150 w 657"/>
                <a:gd name="T35" fmla="*/ 125 h 451"/>
                <a:gd name="T36" fmla="*/ 90 w 657"/>
                <a:gd name="T37" fmla="*/ 75 h 451"/>
                <a:gd name="T38" fmla="*/ 43 w 657"/>
                <a:gd name="T39" fmla="*/ 39 h 451"/>
                <a:gd name="T40" fmla="*/ 25 w 657"/>
                <a:gd name="T41" fmla="*/ 25 h 451"/>
                <a:gd name="T42" fmla="*/ 13 w 657"/>
                <a:gd name="T43" fmla="*/ 11 h 451"/>
                <a:gd name="T44" fmla="*/ 4 w 657"/>
                <a:gd name="T45" fmla="*/ 7 h 451"/>
                <a:gd name="T46" fmla="*/ 0 w 657"/>
                <a:gd name="T47" fmla="*/ 3 h 451"/>
                <a:gd name="T48" fmla="*/ 4 w 657"/>
                <a:gd name="T49" fmla="*/ 0 h 4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57"/>
                <a:gd name="T76" fmla="*/ 0 h 451"/>
                <a:gd name="T77" fmla="*/ 657 w 657"/>
                <a:gd name="T78" fmla="*/ 451 h 45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57" h="451">
                  <a:moveTo>
                    <a:pt x="4" y="0"/>
                  </a:moveTo>
                  <a:lnTo>
                    <a:pt x="171" y="136"/>
                  </a:lnTo>
                  <a:lnTo>
                    <a:pt x="348" y="265"/>
                  </a:lnTo>
                  <a:lnTo>
                    <a:pt x="433" y="322"/>
                  </a:lnTo>
                  <a:lnTo>
                    <a:pt x="511" y="376"/>
                  </a:lnTo>
                  <a:lnTo>
                    <a:pt x="588" y="415"/>
                  </a:lnTo>
                  <a:lnTo>
                    <a:pt x="657" y="444"/>
                  </a:lnTo>
                  <a:lnTo>
                    <a:pt x="657" y="451"/>
                  </a:lnTo>
                  <a:lnTo>
                    <a:pt x="614" y="433"/>
                  </a:lnTo>
                  <a:lnTo>
                    <a:pt x="584" y="415"/>
                  </a:lnTo>
                  <a:lnTo>
                    <a:pt x="558" y="404"/>
                  </a:lnTo>
                  <a:lnTo>
                    <a:pt x="537" y="394"/>
                  </a:lnTo>
                  <a:lnTo>
                    <a:pt x="506" y="379"/>
                  </a:lnTo>
                  <a:lnTo>
                    <a:pt x="485" y="365"/>
                  </a:lnTo>
                  <a:lnTo>
                    <a:pt x="391" y="304"/>
                  </a:lnTo>
                  <a:lnTo>
                    <a:pt x="300" y="240"/>
                  </a:lnTo>
                  <a:lnTo>
                    <a:pt x="219" y="179"/>
                  </a:lnTo>
                  <a:lnTo>
                    <a:pt x="150" y="125"/>
                  </a:lnTo>
                  <a:lnTo>
                    <a:pt x="90" y="75"/>
                  </a:lnTo>
                  <a:lnTo>
                    <a:pt x="43" y="39"/>
                  </a:lnTo>
                  <a:lnTo>
                    <a:pt x="25" y="25"/>
                  </a:lnTo>
                  <a:lnTo>
                    <a:pt x="13" y="11"/>
                  </a:ln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5" name="Unknown Shape"/>
            <p:cNvSpPr>
              <a:spLocks/>
            </p:cNvSpPr>
            <p:nvPr/>
          </p:nvSpPr>
          <p:spPr bwMode="auto">
            <a:xfrm>
              <a:off x="975" y="3161"/>
              <a:ext cx="73" cy="61"/>
            </a:xfrm>
            <a:custGeom>
              <a:avLst/>
              <a:gdLst>
                <a:gd name="T0" fmla="*/ 30 w 73"/>
                <a:gd name="T1" fmla="*/ 40 h 61"/>
                <a:gd name="T2" fmla="*/ 39 w 73"/>
                <a:gd name="T3" fmla="*/ 18 h 61"/>
                <a:gd name="T4" fmla="*/ 43 w 73"/>
                <a:gd name="T5" fmla="*/ 8 h 61"/>
                <a:gd name="T6" fmla="*/ 56 w 73"/>
                <a:gd name="T7" fmla="*/ 0 h 61"/>
                <a:gd name="T8" fmla="*/ 56 w 73"/>
                <a:gd name="T9" fmla="*/ 18 h 61"/>
                <a:gd name="T10" fmla="*/ 47 w 73"/>
                <a:gd name="T11" fmla="*/ 29 h 61"/>
                <a:gd name="T12" fmla="*/ 30 w 73"/>
                <a:gd name="T13" fmla="*/ 40 h 61"/>
                <a:gd name="T14" fmla="*/ 43 w 73"/>
                <a:gd name="T15" fmla="*/ 36 h 61"/>
                <a:gd name="T16" fmla="*/ 60 w 73"/>
                <a:gd name="T17" fmla="*/ 40 h 61"/>
                <a:gd name="T18" fmla="*/ 73 w 73"/>
                <a:gd name="T19" fmla="*/ 51 h 61"/>
                <a:gd name="T20" fmla="*/ 60 w 73"/>
                <a:gd name="T21" fmla="*/ 54 h 61"/>
                <a:gd name="T22" fmla="*/ 47 w 73"/>
                <a:gd name="T23" fmla="*/ 51 h 61"/>
                <a:gd name="T24" fmla="*/ 30 w 73"/>
                <a:gd name="T25" fmla="*/ 40 h 61"/>
                <a:gd name="T26" fmla="*/ 30 w 73"/>
                <a:gd name="T27" fmla="*/ 51 h 61"/>
                <a:gd name="T28" fmla="*/ 21 w 73"/>
                <a:gd name="T29" fmla="*/ 61 h 61"/>
                <a:gd name="T30" fmla="*/ 17 w 73"/>
                <a:gd name="T31" fmla="*/ 54 h 61"/>
                <a:gd name="T32" fmla="*/ 17 w 73"/>
                <a:gd name="T33" fmla="*/ 51 h 61"/>
                <a:gd name="T34" fmla="*/ 30 w 73"/>
                <a:gd name="T35" fmla="*/ 43 h 61"/>
                <a:gd name="T36" fmla="*/ 13 w 73"/>
                <a:gd name="T37" fmla="*/ 40 h 61"/>
                <a:gd name="T38" fmla="*/ 0 w 73"/>
                <a:gd name="T39" fmla="*/ 29 h 61"/>
                <a:gd name="T40" fmla="*/ 9 w 73"/>
                <a:gd name="T41" fmla="*/ 25 h 61"/>
                <a:gd name="T42" fmla="*/ 17 w 73"/>
                <a:gd name="T43" fmla="*/ 29 h 61"/>
                <a:gd name="T44" fmla="*/ 30 w 73"/>
                <a:gd name="T45" fmla="*/ 43 h 61"/>
                <a:gd name="T46" fmla="*/ 17 w 73"/>
                <a:gd name="T47" fmla="*/ 11 h 61"/>
                <a:gd name="T48" fmla="*/ 21 w 73"/>
                <a:gd name="T49" fmla="*/ 4 h 61"/>
                <a:gd name="T50" fmla="*/ 26 w 73"/>
                <a:gd name="T51" fmla="*/ 4 h 61"/>
                <a:gd name="T52" fmla="*/ 30 w 73"/>
                <a:gd name="T53" fmla="*/ 15 h 61"/>
                <a:gd name="T54" fmla="*/ 30 w 73"/>
                <a:gd name="T55" fmla="*/ 25 h 61"/>
                <a:gd name="T56" fmla="*/ 30 w 73"/>
                <a:gd name="T57" fmla="*/ 4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3"/>
                <a:gd name="T88" fmla="*/ 0 h 61"/>
                <a:gd name="T89" fmla="*/ 73 w 73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3" h="61">
                  <a:moveTo>
                    <a:pt x="30" y="40"/>
                  </a:moveTo>
                  <a:lnTo>
                    <a:pt x="39" y="18"/>
                  </a:lnTo>
                  <a:lnTo>
                    <a:pt x="43" y="8"/>
                  </a:lnTo>
                  <a:lnTo>
                    <a:pt x="56" y="0"/>
                  </a:lnTo>
                  <a:lnTo>
                    <a:pt x="56" y="18"/>
                  </a:lnTo>
                  <a:lnTo>
                    <a:pt x="47" y="29"/>
                  </a:lnTo>
                  <a:lnTo>
                    <a:pt x="30" y="40"/>
                  </a:lnTo>
                  <a:lnTo>
                    <a:pt x="43" y="36"/>
                  </a:lnTo>
                  <a:lnTo>
                    <a:pt x="60" y="40"/>
                  </a:lnTo>
                  <a:lnTo>
                    <a:pt x="73" y="51"/>
                  </a:lnTo>
                  <a:lnTo>
                    <a:pt x="60" y="54"/>
                  </a:lnTo>
                  <a:lnTo>
                    <a:pt x="47" y="51"/>
                  </a:lnTo>
                  <a:lnTo>
                    <a:pt x="30" y="40"/>
                  </a:lnTo>
                  <a:lnTo>
                    <a:pt x="30" y="51"/>
                  </a:lnTo>
                  <a:lnTo>
                    <a:pt x="21" y="61"/>
                  </a:lnTo>
                  <a:lnTo>
                    <a:pt x="17" y="54"/>
                  </a:lnTo>
                  <a:lnTo>
                    <a:pt x="17" y="51"/>
                  </a:lnTo>
                  <a:lnTo>
                    <a:pt x="30" y="43"/>
                  </a:lnTo>
                  <a:lnTo>
                    <a:pt x="13" y="40"/>
                  </a:lnTo>
                  <a:lnTo>
                    <a:pt x="0" y="29"/>
                  </a:lnTo>
                  <a:lnTo>
                    <a:pt x="9" y="25"/>
                  </a:lnTo>
                  <a:lnTo>
                    <a:pt x="17" y="29"/>
                  </a:lnTo>
                  <a:lnTo>
                    <a:pt x="30" y="43"/>
                  </a:lnTo>
                  <a:lnTo>
                    <a:pt x="17" y="11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30" y="15"/>
                  </a:lnTo>
                  <a:lnTo>
                    <a:pt x="30" y="25"/>
                  </a:lnTo>
                  <a:lnTo>
                    <a:pt x="30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6" name="Unknown Shape"/>
            <p:cNvSpPr>
              <a:spLocks/>
            </p:cNvSpPr>
            <p:nvPr/>
          </p:nvSpPr>
          <p:spPr bwMode="auto">
            <a:xfrm>
              <a:off x="1039" y="3190"/>
              <a:ext cx="73" cy="61"/>
            </a:xfrm>
            <a:custGeom>
              <a:avLst/>
              <a:gdLst>
                <a:gd name="T0" fmla="*/ 35 w 73"/>
                <a:gd name="T1" fmla="*/ 39 h 61"/>
                <a:gd name="T2" fmla="*/ 39 w 73"/>
                <a:gd name="T3" fmla="*/ 18 h 61"/>
                <a:gd name="T4" fmla="*/ 43 w 73"/>
                <a:gd name="T5" fmla="*/ 7 h 61"/>
                <a:gd name="T6" fmla="*/ 56 w 73"/>
                <a:gd name="T7" fmla="*/ 0 h 61"/>
                <a:gd name="T8" fmla="*/ 56 w 73"/>
                <a:gd name="T9" fmla="*/ 18 h 61"/>
                <a:gd name="T10" fmla="*/ 48 w 73"/>
                <a:gd name="T11" fmla="*/ 32 h 61"/>
                <a:gd name="T12" fmla="*/ 35 w 73"/>
                <a:gd name="T13" fmla="*/ 39 h 61"/>
                <a:gd name="T14" fmla="*/ 43 w 73"/>
                <a:gd name="T15" fmla="*/ 36 h 61"/>
                <a:gd name="T16" fmla="*/ 73 w 73"/>
                <a:gd name="T17" fmla="*/ 50 h 61"/>
                <a:gd name="T18" fmla="*/ 61 w 73"/>
                <a:gd name="T19" fmla="*/ 54 h 61"/>
                <a:gd name="T20" fmla="*/ 48 w 73"/>
                <a:gd name="T21" fmla="*/ 54 h 61"/>
                <a:gd name="T22" fmla="*/ 35 w 73"/>
                <a:gd name="T23" fmla="*/ 39 h 61"/>
                <a:gd name="T24" fmla="*/ 30 w 73"/>
                <a:gd name="T25" fmla="*/ 50 h 61"/>
                <a:gd name="T26" fmla="*/ 22 w 73"/>
                <a:gd name="T27" fmla="*/ 61 h 61"/>
                <a:gd name="T28" fmla="*/ 18 w 73"/>
                <a:gd name="T29" fmla="*/ 54 h 61"/>
                <a:gd name="T30" fmla="*/ 22 w 73"/>
                <a:gd name="T31" fmla="*/ 50 h 61"/>
                <a:gd name="T32" fmla="*/ 35 w 73"/>
                <a:gd name="T33" fmla="*/ 43 h 61"/>
                <a:gd name="T34" fmla="*/ 13 w 73"/>
                <a:gd name="T35" fmla="*/ 39 h 61"/>
                <a:gd name="T36" fmla="*/ 0 w 73"/>
                <a:gd name="T37" fmla="*/ 29 h 61"/>
                <a:gd name="T38" fmla="*/ 9 w 73"/>
                <a:gd name="T39" fmla="*/ 25 h 61"/>
                <a:gd name="T40" fmla="*/ 22 w 73"/>
                <a:gd name="T41" fmla="*/ 32 h 61"/>
                <a:gd name="T42" fmla="*/ 35 w 73"/>
                <a:gd name="T43" fmla="*/ 43 h 61"/>
                <a:gd name="T44" fmla="*/ 18 w 73"/>
                <a:gd name="T45" fmla="*/ 11 h 61"/>
                <a:gd name="T46" fmla="*/ 22 w 73"/>
                <a:gd name="T47" fmla="*/ 4 h 61"/>
                <a:gd name="T48" fmla="*/ 26 w 73"/>
                <a:gd name="T49" fmla="*/ 4 h 61"/>
                <a:gd name="T50" fmla="*/ 30 w 73"/>
                <a:gd name="T51" fmla="*/ 14 h 61"/>
                <a:gd name="T52" fmla="*/ 30 w 73"/>
                <a:gd name="T53" fmla="*/ 25 h 61"/>
                <a:gd name="T54" fmla="*/ 35 w 73"/>
                <a:gd name="T55" fmla="*/ 39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3"/>
                <a:gd name="T85" fmla="*/ 0 h 61"/>
                <a:gd name="T86" fmla="*/ 73 w 73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3" h="61">
                  <a:moveTo>
                    <a:pt x="35" y="39"/>
                  </a:moveTo>
                  <a:lnTo>
                    <a:pt x="39" y="18"/>
                  </a:lnTo>
                  <a:lnTo>
                    <a:pt x="43" y="7"/>
                  </a:lnTo>
                  <a:lnTo>
                    <a:pt x="56" y="0"/>
                  </a:lnTo>
                  <a:lnTo>
                    <a:pt x="56" y="18"/>
                  </a:lnTo>
                  <a:lnTo>
                    <a:pt x="48" y="32"/>
                  </a:lnTo>
                  <a:lnTo>
                    <a:pt x="35" y="39"/>
                  </a:lnTo>
                  <a:lnTo>
                    <a:pt x="43" y="36"/>
                  </a:lnTo>
                  <a:lnTo>
                    <a:pt x="73" y="50"/>
                  </a:lnTo>
                  <a:lnTo>
                    <a:pt x="61" y="54"/>
                  </a:lnTo>
                  <a:lnTo>
                    <a:pt x="48" y="54"/>
                  </a:lnTo>
                  <a:lnTo>
                    <a:pt x="35" y="39"/>
                  </a:lnTo>
                  <a:lnTo>
                    <a:pt x="30" y="50"/>
                  </a:lnTo>
                  <a:lnTo>
                    <a:pt x="22" y="61"/>
                  </a:lnTo>
                  <a:lnTo>
                    <a:pt x="18" y="54"/>
                  </a:lnTo>
                  <a:lnTo>
                    <a:pt x="22" y="50"/>
                  </a:lnTo>
                  <a:lnTo>
                    <a:pt x="35" y="43"/>
                  </a:lnTo>
                  <a:lnTo>
                    <a:pt x="13" y="39"/>
                  </a:lnTo>
                  <a:lnTo>
                    <a:pt x="0" y="29"/>
                  </a:lnTo>
                  <a:lnTo>
                    <a:pt x="9" y="25"/>
                  </a:lnTo>
                  <a:lnTo>
                    <a:pt x="22" y="32"/>
                  </a:lnTo>
                  <a:lnTo>
                    <a:pt x="35" y="43"/>
                  </a:lnTo>
                  <a:lnTo>
                    <a:pt x="18" y="11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30" y="14"/>
                  </a:lnTo>
                  <a:lnTo>
                    <a:pt x="30" y="25"/>
                  </a:lnTo>
                  <a:lnTo>
                    <a:pt x="35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7" name="Unknown Shape"/>
            <p:cNvSpPr>
              <a:spLocks/>
            </p:cNvSpPr>
            <p:nvPr/>
          </p:nvSpPr>
          <p:spPr bwMode="auto">
            <a:xfrm>
              <a:off x="992" y="3237"/>
              <a:ext cx="69" cy="53"/>
            </a:xfrm>
            <a:custGeom>
              <a:avLst/>
              <a:gdLst>
                <a:gd name="T0" fmla="*/ 43 w 69"/>
                <a:gd name="T1" fmla="*/ 35 h 53"/>
                <a:gd name="T2" fmla="*/ 22 w 69"/>
                <a:gd name="T3" fmla="*/ 21 h 53"/>
                <a:gd name="T4" fmla="*/ 13 w 69"/>
                <a:gd name="T5" fmla="*/ 10 h 53"/>
                <a:gd name="T6" fmla="*/ 13 w 69"/>
                <a:gd name="T7" fmla="*/ 0 h 53"/>
                <a:gd name="T8" fmla="*/ 30 w 69"/>
                <a:gd name="T9" fmla="*/ 7 h 53"/>
                <a:gd name="T10" fmla="*/ 39 w 69"/>
                <a:gd name="T11" fmla="*/ 18 h 53"/>
                <a:gd name="T12" fmla="*/ 43 w 69"/>
                <a:gd name="T13" fmla="*/ 32 h 53"/>
                <a:gd name="T14" fmla="*/ 43 w 69"/>
                <a:gd name="T15" fmla="*/ 25 h 53"/>
                <a:gd name="T16" fmla="*/ 56 w 69"/>
                <a:gd name="T17" fmla="*/ 14 h 53"/>
                <a:gd name="T18" fmla="*/ 69 w 69"/>
                <a:gd name="T19" fmla="*/ 7 h 53"/>
                <a:gd name="T20" fmla="*/ 69 w 69"/>
                <a:gd name="T21" fmla="*/ 18 h 53"/>
                <a:gd name="T22" fmla="*/ 65 w 69"/>
                <a:gd name="T23" fmla="*/ 25 h 53"/>
                <a:gd name="T24" fmla="*/ 43 w 69"/>
                <a:gd name="T25" fmla="*/ 35 h 53"/>
                <a:gd name="T26" fmla="*/ 56 w 69"/>
                <a:gd name="T27" fmla="*/ 39 h 53"/>
                <a:gd name="T28" fmla="*/ 65 w 69"/>
                <a:gd name="T29" fmla="*/ 53 h 53"/>
                <a:gd name="T30" fmla="*/ 52 w 69"/>
                <a:gd name="T31" fmla="*/ 46 h 53"/>
                <a:gd name="T32" fmla="*/ 47 w 69"/>
                <a:gd name="T33" fmla="*/ 35 h 53"/>
                <a:gd name="T34" fmla="*/ 35 w 69"/>
                <a:gd name="T35" fmla="*/ 46 h 53"/>
                <a:gd name="T36" fmla="*/ 22 w 69"/>
                <a:gd name="T37" fmla="*/ 53 h 53"/>
                <a:gd name="T38" fmla="*/ 22 w 69"/>
                <a:gd name="T39" fmla="*/ 43 h 53"/>
                <a:gd name="T40" fmla="*/ 30 w 69"/>
                <a:gd name="T41" fmla="*/ 39 h 53"/>
                <a:gd name="T42" fmla="*/ 47 w 69"/>
                <a:gd name="T43" fmla="*/ 35 h 53"/>
                <a:gd name="T44" fmla="*/ 26 w 69"/>
                <a:gd name="T45" fmla="*/ 35 h 53"/>
                <a:gd name="T46" fmla="*/ 4 w 69"/>
                <a:gd name="T47" fmla="*/ 32 h 53"/>
                <a:gd name="T48" fmla="*/ 0 w 69"/>
                <a:gd name="T49" fmla="*/ 28 h 53"/>
                <a:gd name="T50" fmla="*/ 4 w 69"/>
                <a:gd name="T51" fmla="*/ 25 h 53"/>
                <a:gd name="T52" fmla="*/ 17 w 69"/>
                <a:gd name="T53" fmla="*/ 25 h 53"/>
                <a:gd name="T54" fmla="*/ 30 w 69"/>
                <a:gd name="T55" fmla="*/ 28 h 53"/>
                <a:gd name="T56" fmla="*/ 43 w 69"/>
                <a:gd name="T57" fmla="*/ 35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53"/>
                <a:gd name="T89" fmla="*/ 69 w 69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53">
                  <a:moveTo>
                    <a:pt x="43" y="35"/>
                  </a:moveTo>
                  <a:lnTo>
                    <a:pt x="22" y="21"/>
                  </a:lnTo>
                  <a:lnTo>
                    <a:pt x="13" y="10"/>
                  </a:lnTo>
                  <a:lnTo>
                    <a:pt x="13" y="0"/>
                  </a:lnTo>
                  <a:lnTo>
                    <a:pt x="30" y="7"/>
                  </a:lnTo>
                  <a:lnTo>
                    <a:pt x="39" y="18"/>
                  </a:lnTo>
                  <a:lnTo>
                    <a:pt x="43" y="32"/>
                  </a:lnTo>
                  <a:lnTo>
                    <a:pt x="43" y="25"/>
                  </a:lnTo>
                  <a:lnTo>
                    <a:pt x="56" y="14"/>
                  </a:lnTo>
                  <a:lnTo>
                    <a:pt x="69" y="7"/>
                  </a:lnTo>
                  <a:lnTo>
                    <a:pt x="69" y="18"/>
                  </a:lnTo>
                  <a:lnTo>
                    <a:pt x="65" y="25"/>
                  </a:lnTo>
                  <a:lnTo>
                    <a:pt x="43" y="35"/>
                  </a:lnTo>
                  <a:lnTo>
                    <a:pt x="56" y="39"/>
                  </a:lnTo>
                  <a:lnTo>
                    <a:pt x="65" y="53"/>
                  </a:lnTo>
                  <a:lnTo>
                    <a:pt x="52" y="46"/>
                  </a:lnTo>
                  <a:lnTo>
                    <a:pt x="47" y="35"/>
                  </a:lnTo>
                  <a:lnTo>
                    <a:pt x="35" y="46"/>
                  </a:lnTo>
                  <a:lnTo>
                    <a:pt x="22" y="53"/>
                  </a:lnTo>
                  <a:lnTo>
                    <a:pt x="22" y="43"/>
                  </a:lnTo>
                  <a:lnTo>
                    <a:pt x="30" y="39"/>
                  </a:lnTo>
                  <a:lnTo>
                    <a:pt x="47" y="35"/>
                  </a:lnTo>
                  <a:lnTo>
                    <a:pt x="26" y="35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4" y="25"/>
                  </a:lnTo>
                  <a:lnTo>
                    <a:pt x="17" y="25"/>
                  </a:lnTo>
                  <a:lnTo>
                    <a:pt x="30" y="28"/>
                  </a:lnTo>
                  <a:lnTo>
                    <a:pt x="43" y="3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8" name="Unknown Shape"/>
            <p:cNvSpPr>
              <a:spLocks/>
            </p:cNvSpPr>
            <p:nvPr/>
          </p:nvSpPr>
          <p:spPr bwMode="auto">
            <a:xfrm>
              <a:off x="1082" y="3240"/>
              <a:ext cx="82" cy="65"/>
            </a:xfrm>
            <a:custGeom>
              <a:avLst/>
              <a:gdLst>
                <a:gd name="T0" fmla="*/ 30 w 82"/>
                <a:gd name="T1" fmla="*/ 29 h 65"/>
                <a:gd name="T2" fmla="*/ 56 w 82"/>
                <a:gd name="T3" fmla="*/ 22 h 65"/>
                <a:gd name="T4" fmla="*/ 69 w 82"/>
                <a:gd name="T5" fmla="*/ 22 h 65"/>
                <a:gd name="T6" fmla="*/ 82 w 82"/>
                <a:gd name="T7" fmla="*/ 29 h 65"/>
                <a:gd name="T8" fmla="*/ 65 w 82"/>
                <a:gd name="T9" fmla="*/ 36 h 65"/>
                <a:gd name="T10" fmla="*/ 48 w 82"/>
                <a:gd name="T11" fmla="*/ 36 h 65"/>
                <a:gd name="T12" fmla="*/ 30 w 82"/>
                <a:gd name="T13" fmla="*/ 29 h 65"/>
                <a:gd name="T14" fmla="*/ 39 w 82"/>
                <a:gd name="T15" fmla="*/ 36 h 65"/>
                <a:gd name="T16" fmla="*/ 43 w 82"/>
                <a:gd name="T17" fmla="*/ 50 h 65"/>
                <a:gd name="T18" fmla="*/ 39 w 82"/>
                <a:gd name="T19" fmla="*/ 65 h 65"/>
                <a:gd name="T20" fmla="*/ 26 w 82"/>
                <a:gd name="T21" fmla="*/ 57 h 65"/>
                <a:gd name="T22" fmla="*/ 26 w 82"/>
                <a:gd name="T23" fmla="*/ 47 h 65"/>
                <a:gd name="T24" fmla="*/ 30 w 82"/>
                <a:gd name="T25" fmla="*/ 29 h 65"/>
                <a:gd name="T26" fmla="*/ 18 w 82"/>
                <a:gd name="T27" fmla="*/ 32 h 65"/>
                <a:gd name="T28" fmla="*/ 0 w 82"/>
                <a:gd name="T29" fmla="*/ 32 h 65"/>
                <a:gd name="T30" fmla="*/ 5 w 82"/>
                <a:gd name="T31" fmla="*/ 25 h 65"/>
                <a:gd name="T32" fmla="*/ 13 w 82"/>
                <a:gd name="T33" fmla="*/ 25 h 65"/>
                <a:gd name="T34" fmla="*/ 26 w 82"/>
                <a:gd name="T35" fmla="*/ 32 h 65"/>
                <a:gd name="T36" fmla="*/ 22 w 82"/>
                <a:gd name="T37" fmla="*/ 15 h 65"/>
                <a:gd name="T38" fmla="*/ 26 w 82"/>
                <a:gd name="T39" fmla="*/ 0 h 65"/>
                <a:gd name="T40" fmla="*/ 35 w 82"/>
                <a:gd name="T41" fmla="*/ 7 h 65"/>
                <a:gd name="T42" fmla="*/ 30 w 82"/>
                <a:gd name="T43" fmla="*/ 15 h 65"/>
                <a:gd name="T44" fmla="*/ 26 w 82"/>
                <a:gd name="T45" fmla="*/ 32 h 65"/>
                <a:gd name="T46" fmla="*/ 52 w 82"/>
                <a:gd name="T47" fmla="*/ 4 h 65"/>
                <a:gd name="T48" fmla="*/ 61 w 82"/>
                <a:gd name="T49" fmla="*/ 4 h 65"/>
                <a:gd name="T50" fmla="*/ 65 w 82"/>
                <a:gd name="T51" fmla="*/ 7 h 65"/>
                <a:gd name="T52" fmla="*/ 56 w 82"/>
                <a:gd name="T53" fmla="*/ 18 h 65"/>
                <a:gd name="T54" fmla="*/ 43 w 82"/>
                <a:gd name="T55" fmla="*/ 22 h 65"/>
                <a:gd name="T56" fmla="*/ 30 w 82"/>
                <a:gd name="T57" fmla="*/ 29 h 6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2"/>
                <a:gd name="T88" fmla="*/ 0 h 65"/>
                <a:gd name="T89" fmla="*/ 82 w 82"/>
                <a:gd name="T90" fmla="*/ 65 h 6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2" h="65">
                  <a:moveTo>
                    <a:pt x="30" y="29"/>
                  </a:moveTo>
                  <a:lnTo>
                    <a:pt x="56" y="22"/>
                  </a:lnTo>
                  <a:lnTo>
                    <a:pt x="69" y="22"/>
                  </a:lnTo>
                  <a:lnTo>
                    <a:pt x="82" y="29"/>
                  </a:lnTo>
                  <a:lnTo>
                    <a:pt x="65" y="36"/>
                  </a:lnTo>
                  <a:lnTo>
                    <a:pt x="48" y="36"/>
                  </a:lnTo>
                  <a:lnTo>
                    <a:pt x="30" y="29"/>
                  </a:lnTo>
                  <a:lnTo>
                    <a:pt x="39" y="36"/>
                  </a:lnTo>
                  <a:lnTo>
                    <a:pt x="43" y="50"/>
                  </a:lnTo>
                  <a:lnTo>
                    <a:pt x="39" y="65"/>
                  </a:lnTo>
                  <a:lnTo>
                    <a:pt x="26" y="57"/>
                  </a:lnTo>
                  <a:lnTo>
                    <a:pt x="26" y="47"/>
                  </a:lnTo>
                  <a:lnTo>
                    <a:pt x="30" y="29"/>
                  </a:lnTo>
                  <a:lnTo>
                    <a:pt x="18" y="32"/>
                  </a:lnTo>
                  <a:lnTo>
                    <a:pt x="0" y="32"/>
                  </a:lnTo>
                  <a:lnTo>
                    <a:pt x="5" y="25"/>
                  </a:lnTo>
                  <a:lnTo>
                    <a:pt x="13" y="25"/>
                  </a:lnTo>
                  <a:lnTo>
                    <a:pt x="26" y="32"/>
                  </a:lnTo>
                  <a:lnTo>
                    <a:pt x="22" y="15"/>
                  </a:lnTo>
                  <a:lnTo>
                    <a:pt x="26" y="0"/>
                  </a:lnTo>
                  <a:lnTo>
                    <a:pt x="35" y="7"/>
                  </a:lnTo>
                  <a:lnTo>
                    <a:pt x="30" y="15"/>
                  </a:lnTo>
                  <a:lnTo>
                    <a:pt x="26" y="32"/>
                  </a:lnTo>
                  <a:lnTo>
                    <a:pt x="52" y="4"/>
                  </a:lnTo>
                  <a:lnTo>
                    <a:pt x="61" y="4"/>
                  </a:lnTo>
                  <a:lnTo>
                    <a:pt x="65" y="7"/>
                  </a:lnTo>
                  <a:lnTo>
                    <a:pt x="56" y="18"/>
                  </a:lnTo>
                  <a:lnTo>
                    <a:pt x="43" y="22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9" name="Unknown Shape"/>
            <p:cNvSpPr>
              <a:spLocks/>
            </p:cNvSpPr>
            <p:nvPr/>
          </p:nvSpPr>
          <p:spPr bwMode="auto">
            <a:xfrm>
              <a:off x="1138" y="3283"/>
              <a:ext cx="69" cy="72"/>
            </a:xfrm>
            <a:custGeom>
              <a:avLst/>
              <a:gdLst>
                <a:gd name="T0" fmla="*/ 22 w 69"/>
                <a:gd name="T1" fmla="*/ 32 h 72"/>
                <a:gd name="T2" fmla="*/ 43 w 69"/>
                <a:gd name="T3" fmla="*/ 22 h 72"/>
                <a:gd name="T4" fmla="*/ 56 w 69"/>
                <a:gd name="T5" fmla="*/ 22 h 72"/>
                <a:gd name="T6" fmla="*/ 69 w 69"/>
                <a:gd name="T7" fmla="*/ 25 h 72"/>
                <a:gd name="T8" fmla="*/ 56 w 69"/>
                <a:gd name="T9" fmla="*/ 36 h 72"/>
                <a:gd name="T10" fmla="*/ 39 w 69"/>
                <a:gd name="T11" fmla="*/ 40 h 72"/>
                <a:gd name="T12" fmla="*/ 22 w 69"/>
                <a:gd name="T13" fmla="*/ 32 h 72"/>
                <a:gd name="T14" fmla="*/ 35 w 69"/>
                <a:gd name="T15" fmla="*/ 40 h 72"/>
                <a:gd name="T16" fmla="*/ 39 w 69"/>
                <a:gd name="T17" fmla="*/ 57 h 72"/>
                <a:gd name="T18" fmla="*/ 43 w 69"/>
                <a:gd name="T19" fmla="*/ 72 h 72"/>
                <a:gd name="T20" fmla="*/ 30 w 69"/>
                <a:gd name="T21" fmla="*/ 65 h 72"/>
                <a:gd name="T22" fmla="*/ 26 w 69"/>
                <a:gd name="T23" fmla="*/ 54 h 72"/>
                <a:gd name="T24" fmla="*/ 22 w 69"/>
                <a:gd name="T25" fmla="*/ 32 h 72"/>
                <a:gd name="T26" fmla="*/ 13 w 69"/>
                <a:gd name="T27" fmla="*/ 40 h 72"/>
                <a:gd name="T28" fmla="*/ 9 w 69"/>
                <a:gd name="T29" fmla="*/ 40 h 72"/>
                <a:gd name="T30" fmla="*/ 0 w 69"/>
                <a:gd name="T31" fmla="*/ 36 h 72"/>
                <a:gd name="T32" fmla="*/ 5 w 69"/>
                <a:gd name="T33" fmla="*/ 32 h 72"/>
                <a:gd name="T34" fmla="*/ 9 w 69"/>
                <a:gd name="T35" fmla="*/ 32 h 72"/>
                <a:gd name="T36" fmla="*/ 22 w 69"/>
                <a:gd name="T37" fmla="*/ 36 h 72"/>
                <a:gd name="T38" fmla="*/ 13 w 69"/>
                <a:gd name="T39" fmla="*/ 18 h 72"/>
                <a:gd name="T40" fmla="*/ 13 w 69"/>
                <a:gd name="T41" fmla="*/ 0 h 72"/>
                <a:gd name="T42" fmla="*/ 17 w 69"/>
                <a:gd name="T43" fmla="*/ 7 h 72"/>
                <a:gd name="T44" fmla="*/ 22 w 69"/>
                <a:gd name="T45" fmla="*/ 18 h 72"/>
                <a:gd name="T46" fmla="*/ 22 w 69"/>
                <a:gd name="T47" fmla="*/ 36 h 72"/>
                <a:gd name="T48" fmla="*/ 35 w 69"/>
                <a:gd name="T49" fmla="*/ 4 h 72"/>
                <a:gd name="T50" fmla="*/ 43 w 69"/>
                <a:gd name="T51" fmla="*/ 0 h 72"/>
                <a:gd name="T52" fmla="*/ 43 w 69"/>
                <a:gd name="T53" fmla="*/ 4 h 72"/>
                <a:gd name="T54" fmla="*/ 43 w 69"/>
                <a:gd name="T55" fmla="*/ 14 h 72"/>
                <a:gd name="T56" fmla="*/ 30 w 69"/>
                <a:gd name="T57" fmla="*/ 22 h 72"/>
                <a:gd name="T58" fmla="*/ 22 w 69"/>
                <a:gd name="T59" fmla="*/ 32 h 7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9"/>
                <a:gd name="T91" fmla="*/ 0 h 72"/>
                <a:gd name="T92" fmla="*/ 69 w 69"/>
                <a:gd name="T93" fmla="*/ 72 h 7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9" h="72">
                  <a:moveTo>
                    <a:pt x="22" y="32"/>
                  </a:moveTo>
                  <a:lnTo>
                    <a:pt x="43" y="22"/>
                  </a:lnTo>
                  <a:lnTo>
                    <a:pt x="56" y="22"/>
                  </a:lnTo>
                  <a:lnTo>
                    <a:pt x="69" y="25"/>
                  </a:lnTo>
                  <a:lnTo>
                    <a:pt x="56" y="36"/>
                  </a:lnTo>
                  <a:lnTo>
                    <a:pt x="39" y="40"/>
                  </a:lnTo>
                  <a:lnTo>
                    <a:pt x="22" y="32"/>
                  </a:lnTo>
                  <a:lnTo>
                    <a:pt x="35" y="40"/>
                  </a:lnTo>
                  <a:lnTo>
                    <a:pt x="39" y="57"/>
                  </a:lnTo>
                  <a:lnTo>
                    <a:pt x="43" y="72"/>
                  </a:lnTo>
                  <a:lnTo>
                    <a:pt x="30" y="65"/>
                  </a:lnTo>
                  <a:lnTo>
                    <a:pt x="26" y="54"/>
                  </a:lnTo>
                  <a:lnTo>
                    <a:pt x="22" y="32"/>
                  </a:lnTo>
                  <a:lnTo>
                    <a:pt x="13" y="40"/>
                  </a:lnTo>
                  <a:lnTo>
                    <a:pt x="9" y="40"/>
                  </a:lnTo>
                  <a:lnTo>
                    <a:pt x="0" y="36"/>
                  </a:lnTo>
                  <a:lnTo>
                    <a:pt x="5" y="32"/>
                  </a:lnTo>
                  <a:lnTo>
                    <a:pt x="9" y="32"/>
                  </a:lnTo>
                  <a:lnTo>
                    <a:pt x="22" y="36"/>
                  </a:lnTo>
                  <a:lnTo>
                    <a:pt x="13" y="18"/>
                  </a:lnTo>
                  <a:lnTo>
                    <a:pt x="13" y="0"/>
                  </a:lnTo>
                  <a:lnTo>
                    <a:pt x="17" y="7"/>
                  </a:lnTo>
                  <a:lnTo>
                    <a:pt x="22" y="18"/>
                  </a:lnTo>
                  <a:lnTo>
                    <a:pt x="22" y="36"/>
                  </a:lnTo>
                  <a:lnTo>
                    <a:pt x="35" y="4"/>
                  </a:lnTo>
                  <a:lnTo>
                    <a:pt x="43" y="0"/>
                  </a:lnTo>
                  <a:lnTo>
                    <a:pt x="43" y="4"/>
                  </a:lnTo>
                  <a:lnTo>
                    <a:pt x="43" y="14"/>
                  </a:lnTo>
                  <a:lnTo>
                    <a:pt x="30" y="22"/>
                  </a:lnTo>
                  <a:lnTo>
                    <a:pt x="22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0" name="Unknown Shape"/>
            <p:cNvSpPr>
              <a:spLocks/>
            </p:cNvSpPr>
            <p:nvPr/>
          </p:nvSpPr>
          <p:spPr bwMode="auto">
            <a:xfrm>
              <a:off x="1121" y="3358"/>
              <a:ext cx="90" cy="54"/>
            </a:xfrm>
            <a:custGeom>
              <a:avLst/>
              <a:gdLst>
                <a:gd name="T0" fmla="*/ 52 w 90"/>
                <a:gd name="T1" fmla="*/ 18 h 54"/>
                <a:gd name="T2" fmla="*/ 56 w 90"/>
                <a:gd name="T3" fmla="*/ 40 h 54"/>
                <a:gd name="T4" fmla="*/ 52 w 90"/>
                <a:gd name="T5" fmla="*/ 47 h 54"/>
                <a:gd name="T6" fmla="*/ 43 w 90"/>
                <a:gd name="T7" fmla="*/ 54 h 54"/>
                <a:gd name="T8" fmla="*/ 34 w 90"/>
                <a:gd name="T9" fmla="*/ 40 h 54"/>
                <a:gd name="T10" fmla="*/ 39 w 90"/>
                <a:gd name="T11" fmla="*/ 29 h 54"/>
                <a:gd name="T12" fmla="*/ 52 w 90"/>
                <a:gd name="T13" fmla="*/ 18 h 54"/>
                <a:gd name="T14" fmla="*/ 39 w 90"/>
                <a:gd name="T15" fmla="*/ 25 h 54"/>
                <a:gd name="T16" fmla="*/ 17 w 90"/>
                <a:gd name="T17" fmla="*/ 25 h 54"/>
                <a:gd name="T18" fmla="*/ 0 w 90"/>
                <a:gd name="T19" fmla="*/ 22 h 54"/>
                <a:gd name="T20" fmla="*/ 13 w 90"/>
                <a:gd name="T21" fmla="*/ 15 h 54"/>
                <a:gd name="T22" fmla="*/ 26 w 90"/>
                <a:gd name="T23" fmla="*/ 11 h 54"/>
                <a:gd name="T24" fmla="*/ 52 w 90"/>
                <a:gd name="T25" fmla="*/ 18 h 54"/>
                <a:gd name="T26" fmla="*/ 47 w 90"/>
                <a:gd name="T27" fmla="*/ 7 h 54"/>
                <a:gd name="T28" fmla="*/ 47 w 90"/>
                <a:gd name="T29" fmla="*/ 4 h 54"/>
                <a:gd name="T30" fmla="*/ 52 w 90"/>
                <a:gd name="T31" fmla="*/ 0 h 54"/>
                <a:gd name="T32" fmla="*/ 60 w 90"/>
                <a:gd name="T33" fmla="*/ 4 h 54"/>
                <a:gd name="T34" fmla="*/ 60 w 90"/>
                <a:gd name="T35" fmla="*/ 7 h 54"/>
                <a:gd name="T36" fmla="*/ 47 w 90"/>
                <a:gd name="T37" fmla="*/ 18 h 54"/>
                <a:gd name="T38" fmla="*/ 73 w 90"/>
                <a:gd name="T39" fmla="*/ 15 h 54"/>
                <a:gd name="T40" fmla="*/ 90 w 90"/>
                <a:gd name="T41" fmla="*/ 22 h 54"/>
                <a:gd name="T42" fmla="*/ 82 w 90"/>
                <a:gd name="T43" fmla="*/ 25 h 54"/>
                <a:gd name="T44" fmla="*/ 69 w 90"/>
                <a:gd name="T45" fmla="*/ 22 h 54"/>
                <a:gd name="T46" fmla="*/ 47 w 90"/>
                <a:gd name="T47" fmla="*/ 18 h 54"/>
                <a:gd name="T48" fmla="*/ 82 w 90"/>
                <a:gd name="T49" fmla="*/ 40 h 54"/>
                <a:gd name="T50" fmla="*/ 82 w 90"/>
                <a:gd name="T51" fmla="*/ 47 h 54"/>
                <a:gd name="T52" fmla="*/ 77 w 90"/>
                <a:gd name="T53" fmla="*/ 47 h 54"/>
                <a:gd name="T54" fmla="*/ 64 w 90"/>
                <a:gd name="T55" fmla="*/ 40 h 54"/>
                <a:gd name="T56" fmla="*/ 60 w 90"/>
                <a:gd name="T57" fmla="*/ 29 h 54"/>
                <a:gd name="T58" fmla="*/ 52 w 90"/>
                <a:gd name="T59" fmla="*/ 18 h 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0"/>
                <a:gd name="T91" fmla="*/ 0 h 54"/>
                <a:gd name="T92" fmla="*/ 90 w 90"/>
                <a:gd name="T93" fmla="*/ 54 h 5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0" h="54">
                  <a:moveTo>
                    <a:pt x="52" y="18"/>
                  </a:moveTo>
                  <a:lnTo>
                    <a:pt x="56" y="40"/>
                  </a:lnTo>
                  <a:lnTo>
                    <a:pt x="52" y="47"/>
                  </a:lnTo>
                  <a:lnTo>
                    <a:pt x="43" y="54"/>
                  </a:lnTo>
                  <a:lnTo>
                    <a:pt x="34" y="40"/>
                  </a:lnTo>
                  <a:lnTo>
                    <a:pt x="39" y="29"/>
                  </a:lnTo>
                  <a:lnTo>
                    <a:pt x="52" y="18"/>
                  </a:lnTo>
                  <a:lnTo>
                    <a:pt x="39" y="25"/>
                  </a:lnTo>
                  <a:lnTo>
                    <a:pt x="17" y="25"/>
                  </a:lnTo>
                  <a:lnTo>
                    <a:pt x="0" y="22"/>
                  </a:lnTo>
                  <a:lnTo>
                    <a:pt x="13" y="15"/>
                  </a:lnTo>
                  <a:lnTo>
                    <a:pt x="26" y="11"/>
                  </a:lnTo>
                  <a:lnTo>
                    <a:pt x="52" y="18"/>
                  </a:lnTo>
                  <a:lnTo>
                    <a:pt x="47" y="7"/>
                  </a:lnTo>
                  <a:lnTo>
                    <a:pt x="47" y="4"/>
                  </a:lnTo>
                  <a:lnTo>
                    <a:pt x="52" y="0"/>
                  </a:lnTo>
                  <a:lnTo>
                    <a:pt x="60" y="4"/>
                  </a:lnTo>
                  <a:lnTo>
                    <a:pt x="60" y="7"/>
                  </a:lnTo>
                  <a:lnTo>
                    <a:pt x="47" y="18"/>
                  </a:lnTo>
                  <a:lnTo>
                    <a:pt x="73" y="15"/>
                  </a:lnTo>
                  <a:lnTo>
                    <a:pt x="90" y="22"/>
                  </a:lnTo>
                  <a:lnTo>
                    <a:pt x="82" y="25"/>
                  </a:lnTo>
                  <a:lnTo>
                    <a:pt x="69" y="22"/>
                  </a:lnTo>
                  <a:lnTo>
                    <a:pt x="47" y="18"/>
                  </a:lnTo>
                  <a:lnTo>
                    <a:pt x="82" y="40"/>
                  </a:lnTo>
                  <a:lnTo>
                    <a:pt x="82" y="47"/>
                  </a:lnTo>
                  <a:lnTo>
                    <a:pt x="77" y="47"/>
                  </a:lnTo>
                  <a:lnTo>
                    <a:pt x="64" y="40"/>
                  </a:lnTo>
                  <a:lnTo>
                    <a:pt x="60" y="29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1" name="Unknown Shape"/>
            <p:cNvSpPr>
              <a:spLocks/>
            </p:cNvSpPr>
            <p:nvPr/>
          </p:nvSpPr>
          <p:spPr bwMode="auto">
            <a:xfrm>
              <a:off x="1198" y="3272"/>
              <a:ext cx="65" cy="58"/>
            </a:xfrm>
            <a:custGeom>
              <a:avLst/>
              <a:gdLst>
                <a:gd name="T0" fmla="*/ 65 w 65"/>
                <a:gd name="T1" fmla="*/ 40 h 58"/>
                <a:gd name="T2" fmla="*/ 52 w 65"/>
                <a:gd name="T3" fmla="*/ 51 h 58"/>
                <a:gd name="T4" fmla="*/ 43 w 65"/>
                <a:gd name="T5" fmla="*/ 51 h 58"/>
                <a:gd name="T6" fmla="*/ 39 w 65"/>
                <a:gd name="T7" fmla="*/ 47 h 58"/>
                <a:gd name="T8" fmla="*/ 30 w 65"/>
                <a:gd name="T9" fmla="*/ 36 h 58"/>
                <a:gd name="T10" fmla="*/ 26 w 65"/>
                <a:gd name="T11" fmla="*/ 47 h 58"/>
                <a:gd name="T12" fmla="*/ 13 w 65"/>
                <a:gd name="T13" fmla="*/ 58 h 58"/>
                <a:gd name="T14" fmla="*/ 13 w 65"/>
                <a:gd name="T15" fmla="*/ 51 h 58"/>
                <a:gd name="T16" fmla="*/ 13 w 65"/>
                <a:gd name="T17" fmla="*/ 47 h 58"/>
                <a:gd name="T18" fmla="*/ 26 w 65"/>
                <a:gd name="T19" fmla="*/ 36 h 58"/>
                <a:gd name="T20" fmla="*/ 9 w 65"/>
                <a:gd name="T21" fmla="*/ 33 h 58"/>
                <a:gd name="T22" fmla="*/ 0 w 65"/>
                <a:gd name="T23" fmla="*/ 22 h 58"/>
                <a:gd name="T24" fmla="*/ 9 w 65"/>
                <a:gd name="T25" fmla="*/ 22 h 58"/>
                <a:gd name="T26" fmla="*/ 13 w 65"/>
                <a:gd name="T27" fmla="*/ 25 h 58"/>
                <a:gd name="T28" fmla="*/ 26 w 65"/>
                <a:gd name="T29" fmla="*/ 36 h 58"/>
                <a:gd name="T30" fmla="*/ 18 w 65"/>
                <a:gd name="T31" fmla="*/ 22 h 58"/>
                <a:gd name="T32" fmla="*/ 13 w 65"/>
                <a:gd name="T33" fmla="*/ 4 h 58"/>
                <a:gd name="T34" fmla="*/ 18 w 65"/>
                <a:gd name="T35" fmla="*/ 0 h 58"/>
                <a:gd name="T36" fmla="*/ 22 w 65"/>
                <a:gd name="T37" fmla="*/ 0 h 58"/>
                <a:gd name="T38" fmla="*/ 30 w 65"/>
                <a:gd name="T39" fmla="*/ 11 h 58"/>
                <a:gd name="T40" fmla="*/ 26 w 65"/>
                <a:gd name="T41" fmla="*/ 22 h 58"/>
                <a:gd name="T42" fmla="*/ 26 w 65"/>
                <a:gd name="T43" fmla="*/ 33 h 58"/>
                <a:gd name="T44" fmla="*/ 35 w 65"/>
                <a:gd name="T45" fmla="*/ 18 h 58"/>
                <a:gd name="T46" fmla="*/ 39 w 65"/>
                <a:gd name="T47" fmla="*/ 11 h 58"/>
                <a:gd name="T48" fmla="*/ 52 w 65"/>
                <a:gd name="T49" fmla="*/ 4 h 58"/>
                <a:gd name="T50" fmla="*/ 52 w 65"/>
                <a:gd name="T51" fmla="*/ 4 h 58"/>
                <a:gd name="T52" fmla="*/ 52 w 65"/>
                <a:gd name="T53" fmla="*/ 11 h 58"/>
                <a:gd name="T54" fmla="*/ 52 w 65"/>
                <a:gd name="T55" fmla="*/ 22 h 58"/>
                <a:gd name="T56" fmla="*/ 43 w 65"/>
                <a:gd name="T57" fmla="*/ 29 h 58"/>
                <a:gd name="T58" fmla="*/ 35 w 65"/>
                <a:gd name="T59" fmla="*/ 33 h 58"/>
                <a:gd name="T60" fmla="*/ 30 w 65"/>
                <a:gd name="T61" fmla="*/ 36 h 58"/>
                <a:gd name="T62" fmla="*/ 48 w 65"/>
                <a:gd name="T63" fmla="*/ 36 h 58"/>
                <a:gd name="T64" fmla="*/ 65 w 65"/>
                <a:gd name="T65" fmla="*/ 40 h 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58"/>
                <a:gd name="T101" fmla="*/ 65 w 65"/>
                <a:gd name="T102" fmla="*/ 58 h 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58">
                  <a:moveTo>
                    <a:pt x="65" y="40"/>
                  </a:moveTo>
                  <a:lnTo>
                    <a:pt x="52" y="51"/>
                  </a:lnTo>
                  <a:lnTo>
                    <a:pt x="43" y="51"/>
                  </a:lnTo>
                  <a:lnTo>
                    <a:pt x="39" y="47"/>
                  </a:lnTo>
                  <a:lnTo>
                    <a:pt x="30" y="36"/>
                  </a:lnTo>
                  <a:lnTo>
                    <a:pt x="26" y="47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3" y="47"/>
                  </a:lnTo>
                  <a:lnTo>
                    <a:pt x="26" y="36"/>
                  </a:lnTo>
                  <a:lnTo>
                    <a:pt x="9" y="33"/>
                  </a:lnTo>
                  <a:lnTo>
                    <a:pt x="0" y="22"/>
                  </a:lnTo>
                  <a:lnTo>
                    <a:pt x="9" y="22"/>
                  </a:lnTo>
                  <a:lnTo>
                    <a:pt x="13" y="25"/>
                  </a:lnTo>
                  <a:lnTo>
                    <a:pt x="26" y="36"/>
                  </a:lnTo>
                  <a:lnTo>
                    <a:pt x="18" y="22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30" y="11"/>
                  </a:lnTo>
                  <a:lnTo>
                    <a:pt x="26" y="22"/>
                  </a:lnTo>
                  <a:lnTo>
                    <a:pt x="26" y="33"/>
                  </a:lnTo>
                  <a:lnTo>
                    <a:pt x="35" y="18"/>
                  </a:lnTo>
                  <a:lnTo>
                    <a:pt x="39" y="11"/>
                  </a:lnTo>
                  <a:lnTo>
                    <a:pt x="52" y="4"/>
                  </a:lnTo>
                  <a:lnTo>
                    <a:pt x="52" y="11"/>
                  </a:lnTo>
                  <a:lnTo>
                    <a:pt x="52" y="22"/>
                  </a:lnTo>
                  <a:lnTo>
                    <a:pt x="43" y="29"/>
                  </a:lnTo>
                  <a:lnTo>
                    <a:pt x="35" y="33"/>
                  </a:lnTo>
                  <a:lnTo>
                    <a:pt x="30" y="36"/>
                  </a:lnTo>
                  <a:lnTo>
                    <a:pt x="48" y="36"/>
                  </a:lnTo>
                  <a:lnTo>
                    <a:pt x="65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2" name="Unknown Shape"/>
            <p:cNvSpPr>
              <a:spLocks/>
            </p:cNvSpPr>
            <p:nvPr/>
          </p:nvSpPr>
          <p:spPr bwMode="auto">
            <a:xfrm>
              <a:off x="1190" y="3323"/>
              <a:ext cx="68" cy="57"/>
            </a:xfrm>
            <a:custGeom>
              <a:avLst/>
              <a:gdLst>
                <a:gd name="T0" fmla="*/ 51 w 68"/>
                <a:gd name="T1" fmla="*/ 3 h 57"/>
                <a:gd name="T2" fmla="*/ 38 w 68"/>
                <a:gd name="T3" fmla="*/ 7 h 57"/>
                <a:gd name="T4" fmla="*/ 34 w 68"/>
                <a:gd name="T5" fmla="*/ 17 h 57"/>
                <a:gd name="T6" fmla="*/ 26 w 68"/>
                <a:gd name="T7" fmla="*/ 39 h 57"/>
                <a:gd name="T8" fmla="*/ 26 w 68"/>
                <a:gd name="T9" fmla="*/ 25 h 57"/>
                <a:gd name="T10" fmla="*/ 30 w 68"/>
                <a:gd name="T11" fmla="*/ 14 h 57"/>
                <a:gd name="T12" fmla="*/ 21 w 68"/>
                <a:gd name="T13" fmla="*/ 3 h 57"/>
                <a:gd name="T14" fmla="*/ 17 w 68"/>
                <a:gd name="T15" fmla="*/ 0 h 57"/>
                <a:gd name="T16" fmla="*/ 17 w 68"/>
                <a:gd name="T17" fmla="*/ 7 h 57"/>
                <a:gd name="T18" fmla="*/ 21 w 68"/>
                <a:gd name="T19" fmla="*/ 25 h 57"/>
                <a:gd name="T20" fmla="*/ 30 w 68"/>
                <a:gd name="T21" fmla="*/ 42 h 57"/>
                <a:gd name="T22" fmla="*/ 17 w 68"/>
                <a:gd name="T23" fmla="*/ 28 h 57"/>
                <a:gd name="T24" fmla="*/ 8 w 68"/>
                <a:gd name="T25" fmla="*/ 25 h 57"/>
                <a:gd name="T26" fmla="*/ 0 w 68"/>
                <a:gd name="T27" fmla="*/ 25 h 57"/>
                <a:gd name="T28" fmla="*/ 8 w 68"/>
                <a:gd name="T29" fmla="*/ 35 h 57"/>
                <a:gd name="T30" fmla="*/ 30 w 68"/>
                <a:gd name="T31" fmla="*/ 39 h 57"/>
                <a:gd name="T32" fmla="*/ 17 w 68"/>
                <a:gd name="T33" fmla="*/ 46 h 57"/>
                <a:gd name="T34" fmla="*/ 13 w 68"/>
                <a:gd name="T35" fmla="*/ 53 h 57"/>
                <a:gd name="T36" fmla="*/ 17 w 68"/>
                <a:gd name="T37" fmla="*/ 57 h 57"/>
                <a:gd name="T38" fmla="*/ 26 w 68"/>
                <a:gd name="T39" fmla="*/ 50 h 57"/>
                <a:gd name="T40" fmla="*/ 26 w 68"/>
                <a:gd name="T41" fmla="*/ 35 h 57"/>
                <a:gd name="T42" fmla="*/ 43 w 68"/>
                <a:gd name="T43" fmla="*/ 50 h 57"/>
                <a:gd name="T44" fmla="*/ 56 w 68"/>
                <a:gd name="T45" fmla="*/ 50 h 57"/>
                <a:gd name="T46" fmla="*/ 68 w 68"/>
                <a:gd name="T47" fmla="*/ 46 h 57"/>
                <a:gd name="T48" fmla="*/ 68 w 68"/>
                <a:gd name="T49" fmla="*/ 46 h 57"/>
                <a:gd name="T50" fmla="*/ 60 w 68"/>
                <a:gd name="T51" fmla="*/ 39 h 57"/>
                <a:gd name="T52" fmla="*/ 43 w 68"/>
                <a:gd name="T53" fmla="*/ 35 h 57"/>
                <a:gd name="T54" fmla="*/ 30 w 68"/>
                <a:gd name="T55" fmla="*/ 35 h 57"/>
                <a:gd name="T56" fmla="*/ 43 w 68"/>
                <a:gd name="T57" fmla="*/ 28 h 57"/>
                <a:gd name="T58" fmla="*/ 51 w 68"/>
                <a:gd name="T59" fmla="*/ 14 h 57"/>
                <a:gd name="T60" fmla="*/ 56 w 68"/>
                <a:gd name="T61" fmla="*/ 3 h 57"/>
                <a:gd name="T62" fmla="*/ 51 w 68"/>
                <a:gd name="T63" fmla="*/ 3 h 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8"/>
                <a:gd name="T97" fmla="*/ 0 h 57"/>
                <a:gd name="T98" fmla="*/ 68 w 68"/>
                <a:gd name="T99" fmla="*/ 57 h 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8" h="57">
                  <a:moveTo>
                    <a:pt x="51" y="3"/>
                  </a:moveTo>
                  <a:lnTo>
                    <a:pt x="38" y="7"/>
                  </a:lnTo>
                  <a:lnTo>
                    <a:pt x="34" y="17"/>
                  </a:lnTo>
                  <a:lnTo>
                    <a:pt x="26" y="39"/>
                  </a:lnTo>
                  <a:lnTo>
                    <a:pt x="26" y="25"/>
                  </a:lnTo>
                  <a:lnTo>
                    <a:pt x="30" y="14"/>
                  </a:lnTo>
                  <a:lnTo>
                    <a:pt x="21" y="3"/>
                  </a:lnTo>
                  <a:lnTo>
                    <a:pt x="17" y="0"/>
                  </a:lnTo>
                  <a:lnTo>
                    <a:pt x="17" y="7"/>
                  </a:lnTo>
                  <a:lnTo>
                    <a:pt x="21" y="25"/>
                  </a:lnTo>
                  <a:lnTo>
                    <a:pt x="30" y="42"/>
                  </a:lnTo>
                  <a:lnTo>
                    <a:pt x="17" y="28"/>
                  </a:lnTo>
                  <a:lnTo>
                    <a:pt x="8" y="25"/>
                  </a:lnTo>
                  <a:lnTo>
                    <a:pt x="0" y="25"/>
                  </a:lnTo>
                  <a:lnTo>
                    <a:pt x="8" y="35"/>
                  </a:lnTo>
                  <a:lnTo>
                    <a:pt x="30" y="39"/>
                  </a:lnTo>
                  <a:lnTo>
                    <a:pt x="17" y="46"/>
                  </a:lnTo>
                  <a:lnTo>
                    <a:pt x="13" y="53"/>
                  </a:lnTo>
                  <a:lnTo>
                    <a:pt x="17" y="57"/>
                  </a:lnTo>
                  <a:lnTo>
                    <a:pt x="26" y="50"/>
                  </a:lnTo>
                  <a:lnTo>
                    <a:pt x="26" y="35"/>
                  </a:lnTo>
                  <a:lnTo>
                    <a:pt x="43" y="50"/>
                  </a:lnTo>
                  <a:lnTo>
                    <a:pt x="56" y="50"/>
                  </a:lnTo>
                  <a:lnTo>
                    <a:pt x="68" y="46"/>
                  </a:lnTo>
                  <a:lnTo>
                    <a:pt x="60" y="39"/>
                  </a:lnTo>
                  <a:lnTo>
                    <a:pt x="43" y="35"/>
                  </a:lnTo>
                  <a:lnTo>
                    <a:pt x="30" y="35"/>
                  </a:lnTo>
                  <a:lnTo>
                    <a:pt x="43" y="28"/>
                  </a:lnTo>
                  <a:lnTo>
                    <a:pt x="51" y="14"/>
                  </a:lnTo>
                  <a:lnTo>
                    <a:pt x="56" y="3"/>
                  </a:lnTo>
                  <a:lnTo>
                    <a:pt x="51" y="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3" name="Unknown Shape"/>
            <p:cNvSpPr>
              <a:spLocks/>
            </p:cNvSpPr>
            <p:nvPr/>
          </p:nvSpPr>
          <p:spPr bwMode="auto">
            <a:xfrm>
              <a:off x="1211" y="3373"/>
              <a:ext cx="30" cy="75"/>
            </a:xfrm>
            <a:custGeom>
              <a:avLst/>
              <a:gdLst>
                <a:gd name="T0" fmla="*/ 30 w 30"/>
                <a:gd name="T1" fmla="*/ 0 h 75"/>
                <a:gd name="T2" fmla="*/ 22 w 30"/>
                <a:gd name="T3" fmla="*/ 14 h 75"/>
                <a:gd name="T4" fmla="*/ 17 w 30"/>
                <a:gd name="T5" fmla="*/ 35 h 75"/>
                <a:gd name="T6" fmla="*/ 9 w 30"/>
                <a:gd name="T7" fmla="*/ 25 h 75"/>
                <a:gd name="T8" fmla="*/ 5 w 30"/>
                <a:gd name="T9" fmla="*/ 25 h 75"/>
                <a:gd name="T10" fmla="*/ 0 w 30"/>
                <a:gd name="T11" fmla="*/ 28 h 75"/>
                <a:gd name="T12" fmla="*/ 0 w 30"/>
                <a:gd name="T13" fmla="*/ 28 h 75"/>
                <a:gd name="T14" fmla="*/ 9 w 30"/>
                <a:gd name="T15" fmla="*/ 35 h 75"/>
                <a:gd name="T16" fmla="*/ 22 w 30"/>
                <a:gd name="T17" fmla="*/ 28 h 75"/>
                <a:gd name="T18" fmla="*/ 13 w 30"/>
                <a:gd name="T19" fmla="*/ 53 h 75"/>
                <a:gd name="T20" fmla="*/ 9 w 30"/>
                <a:gd name="T21" fmla="*/ 64 h 75"/>
                <a:gd name="T22" fmla="*/ 17 w 30"/>
                <a:gd name="T23" fmla="*/ 75 h 75"/>
                <a:gd name="T24" fmla="*/ 30 w 30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75"/>
                <a:gd name="T41" fmla="*/ 30 w 30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75">
                  <a:moveTo>
                    <a:pt x="30" y="0"/>
                  </a:moveTo>
                  <a:lnTo>
                    <a:pt x="22" y="14"/>
                  </a:lnTo>
                  <a:lnTo>
                    <a:pt x="17" y="3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9" y="35"/>
                  </a:lnTo>
                  <a:lnTo>
                    <a:pt x="22" y="28"/>
                  </a:lnTo>
                  <a:lnTo>
                    <a:pt x="13" y="53"/>
                  </a:lnTo>
                  <a:lnTo>
                    <a:pt x="9" y="64"/>
                  </a:lnTo>
                  <a:lnTo>
                    <a:pt x="17" y="75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4" name="Unknown Shape"/>
            <p:cNvSpPr>
              <a:spLocks/>
            </p:cNvSpPr>
            <p:nvPr/>
          </p:nvSpPr>
          <p:spPr bwMode="auto">
            <a:xfrm>
              <a:off x="1211" y="3373"/>
              <a:ext cx="30" cy="75"/>
            </a:xfrm>
            <a:custGeom>
              <a:avLst/>
              <a:gdLst>
                <a:gd name="T0" fmla="*/ 30 w 30"/>
                <a:gd name="T1" fmla="*/ 0 h 75"/>
                <a:gd name="T2" fmla="*/ 22 w 30"/>
                <a:gd name="T3" fmla="*/ 14 h 75"/>
                <a:gd name="T4" fmla="*/ 17 w 30"/>
                <a:gd name="T5" fmla="*/ 35 h 75"/>
                <a:gd name="T6" fmla="*/ 9 w 30"/>
                <a:gd name="T7" fmla="*/ 25 h 75"/>
                <a:gd name="T8" fmla="*/ 5 w 30"/>
                <a:gd name="T9" fmla="*/ 25 h 75"/>
                <a:gd name="T10" fmla="*/ 0 w 30"/>
                <a:gd name="T11" fmla="*/ 28 h 75"/>
                <a:gd name="T12" fmla="*/ 0 w 30"/>
                <a:gd name="T13" fmla="*/ 28 h 75"/>
                <a:gd name="T14" fmla="*/ 9 w 30"/>
                <a:gd name="T15" fmla="*/ 35 h 75"/>
                <a:gd name="T16" fmla="*/ 22 w 30"/>
                <a:gd name="T17" fmla="*/ 28 h 75"/>
                <a:gd name="T18" fmla="*/ 13 w 30"/>
                <a:gd name="T19" fmla="*/ 53 h 75"/>
                <a:gd name="T20" fmla="*/ 9 w 30"/>
                <a:gd name="T21" fmla="*/ 64 h 75"/>
                <a:gd name="T22" fmla="*/ 17 w 30"/>
                <a:gd name="T23" fmla="*/ 75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75"/>
                <a:gd name="T38" fmla="*/ 30 w 30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75">
                  <a:moveTo>
                    <a:pt x="30" y="0"/>
                  </a:moveTo>
                  <a:lnTo>
                    <a:pt x="22" y="14"/>
                  </a:lnTo>
                  <a:lnTo>
                    <a:pt x="17" y="35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0" y="28"/>
                  </a:lnTo>
                  <a:lnTo>
                    <a:pt x="9" y="35"/>
                  </a:lnTo>
                  <a:lnTo>
                    <a:pt x="22" y="28"/>
                  </a:lnTo>
                  <a:lnTo>
                    <a:pt x="13" y="53"/>
                  </a:lnTo>
                  <a:lnTo>
                    <a:pt x="9" y="64"/>
                  </a:lnTo>
                  <a:lnTo>
                    <a:pt x="17" y="7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" name="Unknown Shape"/>
            <p:cNvSpPr>
              <a:spLocks/>
            </p:cNvSpPr>
            <p:nvPr/>
          </p:nvSpPr>
          <p:spPr bwMode="auto">
            <a:xfrm>
              <a:off x="1228" y="3373"/>
              <a:ext cx="39" cy="75"/>
            </a:xfrm>
            <a:custGeom>
              <a:avLst/>
              <a:gdLst>
                <a:gd name="T0" fmla="*/ 0 w 39"/>
                <a:gd name="T1" fmla="*/ 75 h 75"/>
                <a:gd name="T2" fmla="*/ 9 w 39"/>
                <a:gd name="T3" fmla="*/ 57 h 75"/>
                <a:gd name="T4" fmla="*/ 9 w 39"/>
                <a:gd name="T5" fmla="*/ 43 h 75"/>
                <a:gd name="T6" fmla="*/ 5 w 39"/>
                <a:gd name="T7" fmla="*/ 32 h 75"/>
                <a:gd name="T8" fmla="*/ 13 w 39"/>
                <a:gd name="T9" fmla="*/ 43 h 75"/>
                <a:gd name="T10" fmla="*/ 30 w 39"/>
                <a:gd name="T11" fmla="*/ 46 h 75"/>
                <a:gd name="T12" fmla="*/ 35 w 39"/>
                <a:gd name="T13" fmla="*/ 46 h 75"/>
                <a:gd name="T14" fmla="*/ 26 w 39"/>
                <a:gd name="T15" fmla="*/ 35 h 75"/>
                <a:gd name="T16" fmla="*/ 22 w 39"/>
                <a:gd name="T17" fmla="*/ 32 h 75"/>
                <a:gd name="T18" fmla="*/ 5 w 39"/>
                <a:gd name="T19" fmla="*/ 32 h 75"/>
                <a:gd name="T20" fmla="*/ 18 w 39"/>
                <a:gd name="T21" fmla="*/ 25 h 75"/>
                <a:gd name="T22" fmla="*/ 30 w 39"/>
                <a:gd name="T23" fmla="*/ 21 h 75"/>
                <a:gd name="T24" fmla="*/ 39 w 39"/>
                <a:gd name="T25" fmla="*/ 14 h 75"/>
                <a:gd name="T26" fmla="*/ 35 w 39"/>
                <a:gd name="T27" fmla="*/ 14 h 75"/>
                <a:gd name="T28" fmla="*/ 18 w 39"/>
                <a:gd name="T29" fmla="*/ 21 h 75"/>
                <a:gd name="T30" fmla="*/ 0 w 39"/>
                <a:gd name="T31" fmla="*/ 35 h 75"/>
                <a:gd name="T32" fmla="*/ 13 w 39"/>
                <a:gd name="T33" fmla="*/ 14 h 75"/>
                <a:gd name="T34" fmla="*/ 13 w 39"/>
                <a:gd name="T35" fmla="*/ 7 h 75"/>
                <a:gd name="T36" fmla="*/ 13 w 39"/>
                <a:gd name="T37" fmla="*/ 0 h 75"/>
                <a:gd name="T38" fmla="*/ 0 w 39"/>
                <a:gd name="T39" fmla="*/ 75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9"/>
                <a:gd name="T61" fmla="*/ 0 h 75"/>
                <a:gd name="T62" fmla="*/ 39 w 39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9" h="75">
                  <a:moveTo>
                    <a:pt x="0" y="75"/>
                  </a:moveTo>
                  <a:lnTo>
                    <a:pt x="9" y="57"/>
                  </a:lnTo>
                  <a:lnTo>
                    <a:pt x="9" y="43"/>
                  </a:lnTo>
                  <a:lnTo>
                    <a:pt x="5" y="32"/>
                  </a:lnTo>
                  <a:lnTo>
                    <a:pt x="13" y="43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26" y="35"/>
                  </a:lnTo>
                  <a:lnTo>
                    <a:pt x="22" y="32"/>
                  </a:lnTo>
                  <a:lnTo>
                    <a:pt x="5" y="32"/>
                  </a:lnTo>
                  <a:lnTo>
                    <a:pt x="18" y="25"/>
                  </a:lnTo>
                  <a:lnTo>
                    <a:pt x="30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18" y="21"/>
                  </a:lnTo>
                  <a:lnTo>
                    <a:pt x="0" y="35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3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6" name="Unknown Shape"/>
            <p:cNvSpPr>
              <a:spLocks/>
            </p:cNvSpPr>
            <p:nvPr/>
          </p:nvSpPr>
          <p:spPr bwMode="auto">
            <a:xfrm>
              <a:off x="1228" y="3373"/>
              <a:ext cx="39" cy="75"/>
            </a:xfrm>
            <a:custGeom>
              <a:avLst/>
              <a:gdLst>
                <a:gd name="T0" fmla="*/ 0 w 39"/>
                <a:gd name="T1" fmla="*/ 75 h 75"/>
                <a:gd name="T2" fmla="*/ 9 w 39"/>
                <a:gd name="T3" fmla="*/ 57 h 75"/>
                <a:gd name="T4" fmla="*/ 9 w 39"/>
                <a:gd name="T5" fmla="*/ 43 h 75"/>
                <a:gd name="T6" fmla="*/ 5 w 39"/>
                <a:gd name="T7" fmla="*/ 32 h 75"/>
                <a:gd name="T8" fmla="*/ 13 w 39"/>
                <a:gd name="T9" fmla="*/ 43 h 75"/>
                <a:gd name="T10" fmla="*/ 30 w 39"/>
                <a:gd name="T11" fmla="*/ 46 h 75"/>
                <a:gd name="T12" fmla="*/ 35 w 39"/>
                <a:gd name="T13" fmla="*/ 46 h 75"/>
                <a:gd name="T14" fmla="*/ 26 w 39"/>
                <a:gd name="T15" fmla="*/ 35 h 75"/>
                <a:gd name="T16" fmla="*/ 22 w 39"/>
                <a:gd name="T17" fmla="*/ 32 h 75"/>
                <a:gd name="T18" fmla="*/ 5 w 39"/>
                <a:gd name="T19" fmla="*/ 32 h 75"/>
                <a:gd name="T20" fmla="*/ 18 w 39"/>
                <a:gd name="T21" fmla="*/ 25 h 75"/>
                <a:gd name="T22" fmla="*/ 30 w 39"/>
                <a:gd name="T23" fmla="*/ 21 h 75"/>
                <a:gd name="T24" fmla="*/ 39 w 39"/>
                <a:gd name="T25" fmla="*/ 14 h 75"/>
                <a:gd name="T26" fmla="*/ 35 w 39"/>
                <a:gd name="T27" fmla="*/ 14 h 75"/>
                <a:gd name="T28" fmla="*/ 18 w 39"/>
                <a:gd name="T29" fmla="*/ 21 h 75"/>
                <a:gd name="T30" fmla="*/ 0 w 39"/>
                <a:gd name="T31" fmla="*/ 35 h 75"/>
                <a:gd name="T32" fmla="*/ 13 w 39"/>
                <a:gd name="T33" fmla="*/ 14 h 75"/>
                <a:gd name="T34" fmla="*/ 13 w 39"/>
                <a:gd name="T35" fmla="*/ 7 h 75"/>
                <a:gd name="T36" fmla="*/ 13 w 39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75"/>
                <a:gd name="T59" fmla="*/ 39 w 39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75">
                  <a:moveTo>
                    <a:pt x="0" y="75"/>
                  </a:moveTo>
                  <a:lnTo>
                    <a:pt x="9" y="57"/>
                  </a:lnTo>
                  <a:lnTo>
                    <a:pt x="9" y="43"/>
                  </a:lnTo>
                  <a:lnTo>
                    <a:pt x="5" y="32"/>
                  </a:lnTo>
                  <a:lnTo>
                    <a:pt x="13" y="43"/>
                  </a:lnTo>
                  <a:lnTo>
                    <a:pt x="30" y="46"/>
                  </a:lnTo>
                  <a:lnTo>
                    <a:pt x="35" y="46"/>
                  </a:lnTo>
                  <a:lnTo>
                    <a:pt x="26" y="35"/>
                  </a:lnTo>
                  <a:lnTo>
                    <a:pt x="22" y="32"/>
                  </a:lnTo>
                  <a:lnTo>
                    <a:pt x="5" y="32"/>
                  </a:lnTo>
                  <a:lnTo>
                    <a:pt x="18" y="25"/>
                  </a:lnTo>
                  <a:lnTo>
                    <a:pt x="30" y="21"/>
                  </a:lnTo>
                  <a:lnTo>
                    <a:pt x="39" y="14"/>
                  </a:lnTo>
                  <a:lnTo>
                    <a:pt x="35" y="14"/>
                  </a:lnTo>
                  <a:lnTo>
                    <a:pt x="18" y="21"/>
                  </a:lnTo>
                  <a:lnTo>
                    <a:pt x="0" y="35"/>
                  </a:lnTo>
                  <a:lnTo>
                    <a:pt x="13" y="14"/>
                  </a:lnTo>
                  <a:lnTo>
                    <a:pt x="13" y="7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7" name="Unknown Shape"/>
            <p:cNvSpPr>
              <a:spLocks/>
            </p:cNvSpPr>
            <p:nvPr/>
          </p:nvSpPr>
          <p:spPr bwMode="auto">
            <a:xfrm>
              <a:off x="1258" y="3287"/>
              <a:ext cx="82" cy="61"/>
            </a:xfrm>
            <a:custGeom>
              <a:avLst/>
              <a:gdLst>
                <a:gd name="T0" fmla="*/ 26 w 82"/>
                <a:gd name="T1" fmla="*/ 25 h 61"/>
                <a:gd name="T2" fmla="*/ 56 w 82"/>
                <a:gd name="T3" fmla="*/ 21 h 61"/>
                <a:gd name="T4" fmla="*/ 69 w 82"/>
                <a:gd name="T5" fmla="*/ 21 h 61"/>
                <a:gd name="T6" fmla="*/ 82 w 82"/>
                <a:gd name="T7" fmla="*/ 28 h 61"/>
                <a:gd name="T8" fmla="*/ 65 w 82"/>
                <a:gd name="T9" fmla="*/ 32 h 61"/>
                <a:gd name="T10" fmla="*/ 43 w 82"/>
                <a:gd name="T11" fmla="*/ 36 h 61"/>
                <a:gd name="T12" fmla="*/ 31 w 82"/>
                <a:gd name="T13" fmla="*/ 28 h 61"/>
                <a:gd name="T14" fmla="*/ 39 w 82"/>
                <a:gd name="T15" fmla="*/ 32 h 61"/>
                <a:gd name="T16" fmla="*/ 43 w 82"/>
                <a:gd name="T17" fmla="*/ 46 h 61"/>
                <a:gd name="T18" fmla="*/ 39 w 82"/>
                <a:gd name="T19" fmla="*/ 61 h 61"/>
                <a:gd name="T20" fmla="*/ 26 w 82"/>
                <a:gd name="T21" fmla="*/ 53 h 61"/>
                <a:gd name="T22" fmla="*/ 22 w 82"/>
                <a:gd name="T23" fmla="*/ 46 h 61"/>
                <a:gd name="T24" fmla="*/ 31 w 82"/>
                <a:gd name="T25" fmla="*/ 25 h 61"/>
                <a:gd name="T26" fmla="*/ 13 w 82"/>
                <a:gd name="T27" fmla="*/ 32 h 61"/>
                <a:gd name="T28" fmla="*/ 0 w 82"/>
                <a:gd name="T29" fmla="*/ 28 h 61"/>
                <a:gd name="T30" fmla="*/ 5 w 82"/>
                <a:gd name="T31" fmla="*/ 25 h 61"/>
                <a:gd name="T32" fmla="*/ 13 w 82"/>
                <a:gd name="T33" fmla="*/ 25 h 61"/>
                <a:gd name="T34" fmla="*/ 26 w 82"/>
                <a:gd name="T35" fmla="*/ 28 h 61"/>
                <a:gd name="T36" fmla="*/ 22 w 82"/>
                <a:gd name="T37" fmla="*/ 14 h 61"/>
                <a:gd name="T38" fmla="*/ 22 w 82"/>
                <a:gd name="T39" fmla="*/ 7 h 61"/>
                <a:gd name="T40" fmla="*/ 26 w 82"/>
                <a:gd name="T41" fmla="*/ 0 h 61"/>
                <a:gd name="T42" fmla="*/ 31 w 82"/>
                <a:gd name="T43" fmla="*/ 7 h 61"/>
                <a:gd name="T44" fmla="*/ 31 w 82"/>
                <a:gd name="T45" fmla="*/ 14 h 61"/>
                <a:gd name="T46" fmla="*/ 26 w 82"/>
                <a:gd name="T47" fmla="*/ 28 h 61"/>
                <a:gd name="T48" fmla="*/ 52 w 82"/>
                <a:gd name="T49" fmla="*/ 3 h 61"/>
                <a:gd name="T50" fmla="*/ 61 w 82"/>
                <a:gd name="T51" fmla="*/ 0 h 61"/>
                <a:gd name="T52" fmla="*/ 65 w 82"/>
                <a:gd name="T53" fmla="*/ 3 h 61"/>
                <a:gd name="T54" fmla="*/ 56 w 82"/>
                <a:gd name="T55" fmla="*/ 14 h 61"/>
                <a:gd name="T56" fmla="*/ 43 w 82"/>
                <a:gd name="T57" fmla="*/ 21 h 61"/>
                <a:gd name="T58" fmla="*/ 26 w 82"/>
                <a:gd name="T59" fmla="*/ 25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2"/>
                <a:gd name="T91" fmla="*/ 0 h 61"/>
                <a:gd name="T92" fmla="*/ 82 w 82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2" h="61">
                  <a:moveTo>
                    <a:pt x="26" y="25"/>
                  </a:moveTo>
                  <a:lnTo>
                    <a:pt x="56" y="21"/>
                  </a:lnTo>
                  <a:lnTo>
                    <a:pt x="69" y="21"/>
                  </a:lnTo>
                  <a:lnTo>
                    <a:pt x="82" y="28"/>
                  </a:lnTo>
                  <a:lnTo>
                    <a:pt x="65" y="32"/>
                  </a:lnTo>
                  <a:lnTo>
                    <a:pt x="43" y="36"/>
                  </a:lnTo>
                  <a:lnTo>
                    <a:pt x="31" y="28"/>
                  </a:lnTo>
                  <a:lnTo>
                    <a:pt x="39" y="32"/>
                  </a:lnTo>
                  <a:lnTo>
                    <a:pt x="43" y="46"/>
                  </a:lnTo>
                  <a:lnTo>
                    <a:pt x="39" y="61"/>
                  </a:lnTo>
                  <a:lnTo>
                    <a:pt x="26" y="53"/>
                  </a:lnTo>
                  <a:lnTo>
                    <a:pt x="22" y="46"/>
                  </a:lnTo>
                  <a:lnTo>
                    <a:pt x="31" y="25"/>
                  </a:lnTo>
                  <a:lnTo>
                    <a:pt x="13" y="32"/>
                  </a:lnTo>
                  <a:lnTo>
                    <a:pt x="0" y="28"/>
                  </a:lnTo>
                  <a:lnTo>
                    <a:pt x="5" y="25"/>
                  </a:lnTo>
                  <a:lnTo>
                    <a:pt x="13" y="25"/>
                  </a:lnTo>
                  <a:lnTo>
                    <a:pt x="26" y="28"/>
                  </a:lnTo>
                  <a:lnTo>
                    <a:pt x="22" y="14"/>
                  </a:lnTo>
                  <a:lnTo>
                    <a:pt x="22" y="7"/>
                  </a:lnTo>
                  <a:lnTo>
                    <a:pt x="26" y="0"/>
                  </a:lnTo>
                  <a:lnTo>
                    <a:pt x="31" y="7"/>
                  </a:lnTo>
                  <a:lnTo>
                    <a:pt x="31" y="14"/>
                  </a:lnTo>
                  <a:lnTo>
                    <a:pt x="26" y="28"/>
                  </a:lnTo>
                  <a:lnTo>
                    <a:pt x="52" y="3"/>
                  </a:lnTo>
                  <a:lnTo>
                    <a:pt x="61" y="0"/>
                  </a:lnTo>
                  <a:lnTo>
                    <a:pt x="65" y="3"/>
                  </a:lnTo>
                  <a:lnTo>
                    <a:pt x="56" y="14"/>
                  </a:lnTo>
                  <a:lnTo>
                    <a:pt x="43" y="21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8" name="Unknown Shape"/>
            <p:cNvSpPr>
              <a:spLocks/>
            </p:cNvSpPr>
            <p:nvPr/>
          </p:nvSpPr>
          <p:spPr bwMode="auto">
            <a:xfrm>
              <a:off x="1267" y="3340"/>
              <a:ext cx="73" cy="68"/>
            </a:xfrm>
            <a:custGeom>
              <a:avLst/>
              <a:gdLst>
                <a:gd name="T0" fmla="*/ 26 w 73"/>
                <a:gd name="T1" fmla="*/ 40 h 68"/>
                <a:gd name="T2" fmla="*/ 43 w 73"/>
                <a:gd name="T3" fmla="*/ 22 h 68"/>
                <a:gd name="T4" fmla="*/ 56 w 73"/>
                <a:gd name="T5" fmla="*/ 15 h 68"/>
                <a:gd name="T6" fmla="*/ 73 w 73"/>
                <a:gd name="T7" fmla="*/ 15 h 68"/>
                <a:gd name="T8" fmla="*/ 64 w 73"/>
                <a:gd name="T9" fmla="*/ 29 h 68"/>
                <a:gd name="T10" fmla="*/ 47 w 73"/>
                <a:gd name="T11" fmla="*/ 40 h 68"/>
                <a:gd name="T12" fmla="*/ 26 w 73"/>
                <a:gd name="T13" fmla="*/ 40 h 68"/>
                <a:gd name="T14" fmla="*/ 39 w 73"/>
                <a:gd name="T15" fmla="*/ 43 h 68"/>
                <a:gd name="T16" fmla="*/ 52 w 73"/>
                <a:gd name="T17" fmla="*/ 54 h 68"/>
                <a:gd name="T18" fmla="*/ 60 w 73"/>
                <a:gd name="T19" fmla="*/ 68 h 68"/>
                <a:gd name="T20" fmla="*/ 43 w 73"/>
                <a:gd name="T21" fmla="*/ 65 h 68"/>
                <a:gd name="T22" fmla="*/ 34 w 73"/>
                <a:gd name="T23" fmla="*/ 61 h 68"/>
                <a:gd name="T24" fmla="*/ 26 w 73"/>
                <a:gd name="T25" fmla="*/ 40 h 68"/>
                <a:gd name="T26" fmla="*/ 17 w 73"/>
                <a:gd name="T27" fmla="*/ 54 h 68"/>
                <a:gd name="T28" fmla="*/ 0 w 73"/>
                <a:gd name="T29" fmla="*/ 58 h 68"/>
                <a:gd name="T30" fmla="*/ 0 w 73"/>
                <a:gd name="T31" fmla="*/ 51 h 68"/>
                <a:gd name="T32" fmla="*/ 9 w 73"/>
                <a:gd name="T33" fmla="*/ 47 h 68"/>
                <a:gd name="T34" fmla="*/ 26 w 73"/>
                <a:gd name="T35" fmla="*/ 43 h 68"/>
                <a:gd name="T36" fmla="*/ 9 w 73"/>
                <a:gd name="T37" fmla="*/ 33 h 68"/>
                <a:gd name="T38" fmla="*/ 0 w 73"/>
                <a:gd name="T39" fmla="*/ 25 h 68"/>
                <a:gd name="T40" fmla="*/ 0 w 73"/>
                <a:gd name="T41" fmla="*/ 18 h 68"/>
                <a:gd name="T42" fmla="*/ 13 w 73"/>
                <a:gd name="T43" fmla="*/ 22 h 68"/>
                <a:gd name="T44" fmla="*/ 17 w 73"/>
                <a:gd name="T45" fmla="*/ 29 h 68"/>
                <a:gd name="T46" fmla="*/ 26 w 73"/>
                <a:gd name="T47" fmla="*/ 47 h 68"/>
                <a:gd name="T48" fmla="*/ 26 w 73"/>
                <a:gd name="T49" fmla="*/ 25 h 68"/>
                <a:gd name="T50" fmla="*/ 30 w 73"/>
                <a:gd name="T51" fmla="*/ 8 h 68"/>
                <a:gd name="T52" fmla="*/ 34 w 73"/>
                <a:gd name="T53" fmla="*/ 0 h 68"/>
                <a:gd name="T54" fmla="*/ 39 w 73"/>
                <a:gd name="T55" fmla="*/ 4 h 68"/>
                <a:gd name="T56" fmla="*/ 39 w 73"/>
                <a:gd name="T57" fmla="*/ 18 h 68"/>
                <a:gd name="T58" fmla="*/ 30 w 73"/>
                <a:gd name="T59" fmla="*/ 29 h 68"/>
                <a:gd name="T60" fmla="*/ 26 w 73"/>
                <a:gd name="T61" fmla="*/ 40 h 6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8"/>
                <a:gd name="T95" fmla="*/ 73 w 73"/>
                <a:gd name="T96" fmla="*/ 68 h 6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8">
                  <a:moveTo>
                    <a:pt x="26" y="40"/>
                  </a:moveTo>
                  <a:lnTo>
                    <a:pt x="43" y="22"/>
                  </a:lnTo>
                  <a:lnTo>
                    <a:pt x="56" y="15"/>
                  </a:lnTo>
                  <a:lnTo>
                    <a:pt x="73" y="15"/>
                  </a:lnTo>
                  <a:lnTo>
                    <a:pt x="64" y="29"/>
                  </a:lnTo>
                  <a:lnTo>
                    <a:pt x="47" y="40"/>
                  </a:lnTo>
                  <a:lnTo>
                    <a:pt x="26" y="40"/>
                  </a:lnTo>
                  <a:lnTo>
                    <a:pt x="39" y="43"/>
                  </a:lnTo>
                  <a:lnTo>
                    <a:pt x="52" y="54"/>
                  </a:lnTo>
                  <a:lnTo>
                    <a:pt x="60" y="68"/>
                  </a:lnTo>
                  <a:lnTo>
                    <a:pt x="43" y="65"/>
                  </a:lnTo>
                  <a:lnTo>
                    <a:pt x="34" y="61"/>
                  </a:lnTo>
                  <a:lnTo>
                    <a:pt x="26" y="40"/>
                  </a:lnTo>
                  <a:lnTo>
                    <a:pt x="17" y="54"/>
                  </a:lnTo>
                  <a:lnTo>
                    <a:pt x="0" y="58"/>
                  </a:lnTo>
                  <a:lnTo>
                    <a:pt x="0" y="51"/>
                  </a:lnTo>
                  <a:lnTo>
                    <a:pt x="9" y="47"/>
                  </a:lnTo>
                  <a:lnTo>
                    <a:pt x="26" y="43"/>
                  </a:lnTo>
                  <a:lnTo>
                    <a:pt x="9" y="33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13" y="22"/>
                  </a:lnTo>
                  <a:lnTo>
                    <a:pt x="17" y="29"/>
                  </a:lnTo>
                  <a:lnTo>
                    <a:pt x="26" y="47"/>
                  </a:lnTo>
                  <a:lnTo>
                    <a:pt x="26" y="25"/>
                  </a:lnTo>
                  <a:lnTo>
                    <a:pt x="30" y="8"/>
                  </a:lnTo>
                  <a:lnTo>
                    <a:pt x="34" y="0"/>
                  </a:lnTo>
                  <a:lnTo>
                    <a:pt x="39" y="4"/>
                  </a:lnTo>
                  <a:lnTo>
                    <a:pt x="39" y="18"/>
                  </a:lnTo>
                  <a:lnTo>
                    <a:pt x="30" y="29"/>
                  </a:lnTo>
                  <a:lnTo>
                    <a:pt x="26" y="4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9" name="Unknown Shape"/>
            <p:cNvSpPr>
              <a:spLocks/>
            </p:cNvSpPr>
            <p:nvPr/>
          </p:nvSpPr>
          <p:spPr bwMode="auto">
            <a:xfrm>
              <a:off x="3196" y="3380"/>
              <a:ext cx="794" cy="247"/>
            </a:xfrm>
            <a:custGeom>
              <a:avLst/>
              <a:gdLst>
                <a:gd name="T0" fmla="*/ 0 w 794"/>
                <a:gd name="T1" fmla="*/ 0 h 247"/>
                <a:gd name="T2" fmla="*/ 210 w 794"/>
                <a:gd name="T3" fmla="*/ 79 h 247"/>
                <a:gd name="T4" fmla="*/ 429 w 794"/>
                <a:gd name="T5" fmla="*/ 157 h 247"/>
                <a:gd name="T6" fmla="*/ 528 w 794"/>
                <a:gd name="T7" fmla="*/ 190 h 247"/>
                <a:gd name="T8" fmla="*/ 627 w 794"/>
                <a:gd name="T9" fmla="*/ 211 h 247"/>
                <a:gd name="T10" fmla="*/ 717 w 794"/>
                <a:gd name="T11" fmla="*/ 233 h 247"/>
                <a:gd name="T12" fmla="*/ 794 w 794"/>
                <a:gd name="T13" fmla="*/ 240 h 247"/>
                <a:gd name="T14" fmla="*/ 790 w 794"/>
                <a:gd name="T15" fmla="*/ 247 h 247"/>
                <a:gd name="T16" fmla="*/ 747 w 794"/>
                <a:gd name="T17" fmla="*/ 240 h 247"/>
                <a:gd name="T18" fmla="*/ 708 w 794"/>
                <a:gd name="T19" fmla="*/ 233 h 247"/>
                <a:gd name="T20" fmla="*/ 683 w 794"/>
                <a:gd name="T21" fmla="*/ 229 h 247"/>
                <a:gd name="T22" fmla="*/ 657 w 794"/>
                <a:gd name="T23" fmla="*/ 225 h 247"/>
                <a:gd name="T24" fmla="*/ 622 w 794"/>
                <a:gd name="T25" fmla="*/ 218 h 247"/>
                <a:gd name="T26" fmla="*/ 597 w 794"/>
                <a:gd name="T27" fmla="*/ 211 h 247"/>
                <a:gd name="T28" fmla="*/ 378 w 794"/>
                <a:gd name="T29" fmla="*/ 147 h 247"/>
                <a:gd name="T30" fmla="*/ 275 w 794"/>
                <a:gd name="T31" fmla="*/ 111 h 247"/>
                <a:gd name="T32" fmla="*/ 184 w 794"/>
                <a:gd name="T33" fmla="*/ 79 h 247"/>
                <a:gd name="T34" fmla="*/ 107 w 794"/>
                <a:gd name="T35" fmla="*/ 50 h 247"/>
                <a:gd name="T36" fmla="*/ 77 w 794"/>
                <a:gd name="T37" fmla="*/ 36 h 247"/>
                <a:gd name="T38" fmla="*/ 47 w 794"/>
                <a:gd name="T39" fmla="*/ 25 h 247"/>
                <a:gd name="T40" fmla="*/ 25 w 794"/>
                <a:gd name="T41" fmla="*/ 14 h 247"/>
                <a:gd name="T42" fmla="*/ 13 w 794"/>
                <a:gd name="T43" fmla="*/ 7 h 247"/>
                <a:gd name="T44" fmla="*/ 0 w 794"/>
                <a:gd name="T45" fmla="*/ 3 h 247"/>
                <a:gd name="T46" fmla="*/ 0 w 794"/>
                <a:gd name="T47" fmla="*/ 3 h 247"/>
                <a:gd name="T48" fmla="*/ 0 w 794"/>
                <a:gd name="T49" fmla="*/ 0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94"/>
                <a:gd name="T76" fmla="*/ 0 h 247"/>
                <a:gd name="T77" fmla="*/ 794 w 794"/>
                <a:gd name="T78" fmla="*/ 247 h 2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94" h="247">
                  <a:moveTo>
                    <a:pt x="0" y="0"/>
                  </a:moveTo>
                  <a:lnTo>
                    <a:pt x="210" y="79"/>
                  </a:lnTo>
                  <a:lnTo>
                    <a:pt x="429" y="157"/>
                  </a:lnTo>
                  <a:lnTo>
                    <a:pt x="528" y="190"/>
                  </a:lnTo>
                  <a:lnTo>
                    <a:pt x="627" y="211"/>
                  </a:lnTo>
                  <a:lnTo>
                    <a:pt x="717" y="233"/>
                  </a:lnTo>
                  <a:lnTo>
                    <a:pt x="794" y="240"/>
                  </a:lnTo>
                  <a:lnTo>
                    <a:pt x="790" y="247"/>
                  </a:lnTo>
                  <a:lnTo>
                    <a:pt x="747" y="240"/>
                  </a:lnTo>
                  <a:lnTo>
                    <a:pt x="708" y="233"/>
                  </a:lnTo>
                  <a:lnTo>
                    <a:pt x="683" y="229"/>
                  </a:lnTo>
                  <a:lnTo>
                    <a:pt x="657" y="225"/>
                  </a:lnTo>
                  <a:lnTo>
                    <a:pt x="622" y="218"/>
                  </a:lnTo>
                  <a:lnTo>
                    <a:pt x="597" y="211"/>
                  </a:lnTo>
                  <a:lnTo>
                    <a:pt x="378" y="147"/>
                  </a:lnTo>
                  <a:lnTo>
                    <a:pt x="275" y="111"/>
                  </a:lnTo>
                  <a:lnTo>
                    <a:pt x="184" y="79"/>
                  </a:lnTo>
                  <a:lnTo>
                    <a:pt x="107" y="50"/>
                  </a:lnTo>
                  <a:lnTo>
                    <a:pt x="77" y="36"/>
                  </a:lnTo>
                  <a:lnTo>
                    <a:pt x="47" y="25"/>
                  </a:lnTo>
                  <a:lnTo>
                    <a:pt x="25" y="14"/>
                  </a:lnTo>
                  <a:lnTo>
                    <a:pt x="13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0" name="Unknown Shape"/>
            <p:cNvSpPr>
              <a:spLocks/>
            </p:cNvSpPr>
            <p:nvPr/>
          </p:nvSpPr>
          <p:spPr bwMode="auto">
            <a:xfrm>
              <a:off x="3148" y="3337"/>
              <a:ext cx="78" cy="68"/>
            </a:xfrm>
            <a:custGeom>
              <a:avLst/>
              <a:gdLst>
                <a:gd name="T0" fmla="*/ 35 w 78"/>
                <a:gd name="T1" fmla="*/ 43 h 68"/>
                <a:gd name="T2" fmla="*/ 30 w 78"/>
                <a:gd name="T3" fmla="*/ 21 h 68"/>
                <a:gd name="T4" fmla="*/ 35 w 78"/>
                <a:gd name="T5" fmla="*/ 11 h 68"/>
                <a:gd name="T6" fmla="*/ 43 w 78"/>
                <a:gd name="T7" fmla="*/ 0 h 68"/>
                <a:gd name="T8" fmla="*/ 48 w 78"/>
                <a:gd name="T9" fmla="*/ 18 h 68"/>
                <a:gd name="T10" fmla="*/ 48 w 78"/>
                <a:gd name="T11" fmla="*/ 32 h 68"/>
                <a:gd name="T12" fmla="*/ 35 w 78"/>
                <a:gd name="T13" fmla="*/ 43 h 68"/>
                <a:gd name="T14" fmla="*/ 43 w 78"/>
                <a:gd name="T15" fmla="*/ 39 h 68"/>
                <a:gd name="T16" fmla="*/ 65 w 78"/>
                <a:gd name="T17" fmla="*/ 39 h 68"/>
                <a:gd name="T18" fmla="*/ 78 w 78"/>
                <a:gd name="T19" fmla="*/ 43 h 68"/>
                <a:gd name="T20" fmla="*/ 65 w 78"/>
                <a:gd name="T21" fmla="*/ 50 h 68"/>
                <a:gd name="T22" fmla="*/ 56 w 78"/>
                <a:gd name="T23" fmla="*/ 54 h 68"/>
                <a:gd name="T24" fmla="*/ 35 w 78"/>
                <a:gd name="T25" fmla="*/ 43 h 68"/>
                <a:gd name="T26" fmla="*/ 39 w 78"/>
                <a:gd name="T27" fmla="*/ 57 h 68"/>
                <a:gd name="T28" fmla="*/ 30 w 78"/>
                <a:gd name="T29" fmla="*/ 68 h 68"/>
                <a:gd name="T30" fmla="*/ 26 w 78"/>
                <a:gd name="T31" fmla="*/ 64 h 68"/>
                <a:gd name="T32" fmla="*/ 26 w 78"/>
                <a:gd name="T33" fmla="*/ 57 h 68"/>
                <a:gd name="T34" fmla="*/ 35 w 78"/>
                <a:gd name="T35" fmla="*/ 46 h 68"/>
                <a:gd name="T36" fmla="*/ 18 w 78"/>
                <a:gd name="T37" fmla="*/ 50 h 68"/>
                <a:gd name="T38" fmla="*/ 0 w 78"/>
                <a:gd name="T39" fmla="*/ 43 h 68"/>
                <a:gd name="T40" fmla="*/ 9 w 78"/>
                <a:gd name="T41" fmla="*/ 39 h 68"/>
                <a:gd name="T42" fmla="*/ 18 w 78"/>
                <a:gd name="T43" fmla="*/ 39 h 68"/>
                <a:gd name="T44" fmla="*/ 39 w 78"/>
                <a:gd name="T45" fmla="*/ 46 h 68"/>
                <a:gd name="T46" fmla="*/ 9 w 78"/>
                <a:gd name="T47" fmla="*/ 21 h 68"/>
                <a:gd name="T48" fmla="*/ 13 w 78"/>
                <a:gd name="T49" fmla="*/ 14 h 68"/>
                <a:gd name="T50" fmla="*/ 18 w 78"/>
                <a:gd name="T51" fmla="*/ 14 h 68"/>
                <a:gd name="T52" fmla="*/ 26 w 78"/>
                <a:gd name="T53" fmla="*/ 21 h 68"/>
                <a:gd name="T54" fmla="*/ 30 w 78"/>
                <a:gd name="T55" fmla="*/ 32 h 68"/>
                <a:gd name="T56" fmla="*/ 35 w 78"/>
                <a:gd name="T57" fmla="*/ 43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8"/>
                <a:gd name="T89" fmla="*/ 78 w 78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8">
                  <a:moveTo>
                    <a:pt x="35" y="43"/>
                  </a:moveTo>
                  <a:lnTo>
                    <a:pt x="30" y="21"/>
                  </a:lnTo>
                  <a:lnTo>
                    <a:pt x="35" y="11"/>
                  </a:lnTo>
                  <a:lnTo>
                    <a:pt x="43" y="0"/>
                  </a:lnTo>
                  <a:lnTo>
                    <a:pt x="48" y="18"/>
                  </a:lnTo>
                  <a:lnTo>
                    <a:pt x="48" y="32"/>
                  </a:lnTo>
                  <a:lnTo>
                    <a:pt x="35" y="43"/>
                  </a:lnTo>
                  <a:lnTo>
                    <a:pt x="43" y="39"/>
                  </a:lnTo>
                  <a:lnTo>
                    <a:pt x="65" y="39"/>
                  </a:lnTo>
                  <a:lnTo>
                    <a:pt x="78" y="43"/>
                  </a:lnTo>
                  <a:lnTo>
                    <a:pt x="65" y="50"/>
                  </a:lnTo>
                  <a:lnTo>
                    <a:pt x="56" y="54"/>
                  </a:lnTo>
                  <a:lnTo>
                    <a:pt x="35" y="43"/>
                  </a:lnTo>
                  <a:lnTo>
                    <a:pt x="39" y="57"/>
                  </a:lnTo>
                  <a:lnTo>
                    <a:pt x="30" y="68"/>
                  </a:lnTo>
                  <a:lnTo>
                    <a:pt x="26" y="64"/>
                  </a:lnTo>
                  <a:lnTo>
                    <a:pt x="26" y="57"/>
                  </a:lnTo>
                  <a:lnTo>
                    <a:pt x="35" y="46"/>
                  </a:lnTo>
                  <a:lnTo>
                    <a:pt x="18" y="50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39" y="46"/>
                  </a:lnTo>
                  <a:lnTo>
                    <a:pt x="9" y="21"/>
                  </a:lnTo>
                  <a:lnTo>
                    <a:pt x="13" y="14"/>
                  </a:lnTo>
                  <a:lnTo>
                    <a:pt x="18" y="14"/>
                  </a:lnTo>
                  <a:lnTo>
                    <a:pt x="26" y="21"/>
                  </a:lnTo>
                  <a:lnTo>
                    <a:pt x="30" y="32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1" name="Unknown Shape"/>
            <p:cNvSpPr>
              <a:spLocks/>
            </p:cNvSpPr>
            <p:nvPr/>
          </p:nvSpPr>
          <p:spPr bwMode="auto">
            <a:xfrm>
              <a:off x="3221" y="3348"/>
              <a:ext cx="78" cy="68"/>
            </a:xfrm>
            <a:custGeom>
              <a:avLst/>
              <a:gdLst>
                <a:gd name="T0" fmla="*/ 35 w 78"/>
                <a:gd name="T1" fmla="*/ 43 h 68"/>
                <a:gd name="T2" fmla="*/ 30 w 78"/>
                <a:gd name="T3" fmla="*/ 21 h 68"/>
                <a:gd name="T4" fmla="*/ 35 w 78"/>
                <a:gd name="T5" fmla="*/ 10 h 68"/>
                <a:gd name="T6" fmla="*/ 43 w 78"/>
                <a:gd name="T7" fmla="*/ 0 h 68"/>
                <a:gd name="T8" fmla="*/ 48 w 78"/>
                <a:gd name="T9" fmla="*/ 17 h 68"/>
                <a:gd name="T10" fmla="*/ 48 w 78"/>
                <a:gd name="T11" fmla="*/ 32 h 68"/>
                <a:gd name="T12" fmla="*/ 35 w 78"/>
                <a:gd name="T13" fmla="*/ 43 h 68"/>
                <a:gd name="T14" fmla="*/ 43 w 78"/>
                <a:gd name="T15" fmla="*/ 39 h 68"/>
                <a:gd name="T16" fmla="*/ 61 w 78"/>
                <a:gd name="T17" fmla="*/ 35 h 68"/>
                <a:gd name="T18" fmla="*/ 78 w 78"/>
                <a:gd name="T19" fmla="*/ 39 h 68"/>
                <a:gd name="T20" fmla="*/ 65 w 78"/>
                <a:gd name="T21" fmla="*/ 50 h 68"/>
                <a:gd name="T22" fmla="*/ 56 w 78"/>
                <a:gd name="T23" fmla="*/ 50 h 68"/>
                <a:gd name="T24" fmla="*/ 35 w 78"/>
                <a:gd name="T25" fmla="*/ 43 h 68"/>
                <a:gd name="T26" fmla="*/ 39 w 78"/>
                <a:gd name="T27" fmla="*/ 57 h 68"/>
                <a:gd name="T28" fmla="*/ 30 w 78"/>
                <a:gd name="T29" fmla="*/ 68 h 68"/>
                <a:gd name="T30" fmla="*/ 26 w 78"/>
                <a:gd name="T31" fmla="*/ 60 h 68"/>
                <a:gd name="T32" fmla="*/ 26 w 78"/>
                <a:gd name="T33" fmla="*/ 57 h 68"/>
                <a:gd name="T34" fmla="*/ 35 w 78"/>
                <a:gd name="T35" fmla="*/ 46 h 68"/>
                <a:gd name="T36" fmla="*/ 18 w 78"/>
                <a:gd name="T37" fmla="*/ 46 h 68"/>
                <a:gd name="T38" fmla="*/ 0 w 78"/>
                <a:gd name="T39" fmla="*/ 43 h 68"/>
                <a:gd name="T40" fmla="*/ 9 w 78"/>
                <a:gd name="T41" fmla="*/ 39 h 68"/>
                <a:gd name="T42" fmla="*/ 18 w 78"/>
                <a:gd name="T43" fmla="*/ 39 h 68"/>
                <a:gd name="T44" fmla="*/ 39 w 78"/>
                <a:gd name="T45" fmla="*/ 46 h 68"/>
                <a:gd name="T46" fmla="*/ 9 w 78"/>
                <a:gd name="T47" fmla="*/ 21 h 68"/>
                <a:gd name="T48" fmla="*/ 9 w 78"/>
                <a:gd name="T49" fmla="*/ 14 h 68"/>
                <a:gd name="T50" fmla="*/ 13 w 78"/>
                <a:gd name="T51" fmla="*/ 14 h 68"/>
                <a:gd name="T52" fmla="*/ 26 w 78"/>
                <a:gd name="T53" fmla="*/ 21 h 68"/>
                <a:gd name="T54" fmla="*/ 26 w 78"/>
                <a:gd name="T55" fmla="*/ 32 h 68"/>
                <a:gd name="T56" fmla="*/ 35 w 78"/>
                <a:gd name="T57" fmla="*/ 43 h 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68"/>
                <a:gd name="T89" fmla="*/ 78 w 78"/>
                <a:gd name="T90" fmla="*/ 68 h 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68">
                  <a:moveTo>
                    <a:pt x="35" y="43"/>
                  </a:moveTo>
                  <a:lnTo>
                    <a:pt x="30" y="21"/>
                  </a:lnTo>
                  <a:lnTo>
                    <a:pt x="35" y="10"/>
                  </a:lnTo>
                  <a:lnTo>
                    <a:pt x="43" y="0"/>
                  </a:lnTo>
                  <a:lnTo>
                    <a:pt x="48" y="17"/>
                  </a:lnTo>
                  <a:lnTo>
                    <a:pt x="48" y="32"/>
                  </a:lnTo>
                  <a:lnTo>
                    <a:pt x="35" y="43"/>
                  </a:lnTo>
                  <a:lnTo>
                    <a:pt x="43" y="39"/>
                  </a:lnTo>
                  <a:lnTo>
                    <a:pt x="61" y="35"/>
                  </a:lnTo>
                  <a:lnTo>
                    <a:pt x="78" y="39"/>
                  </a:lnTo>
                  <a:lnTo>
                    <a:pt x="65" y="50"/>
                  </a:lnTo>
                  <a:lnTo>
                    <a:pt x="56" y="50"/>
                  </a:lnTo>
                  <a:lnTo>
                    <a:pt x="35" y="43"/>
                  </a:lnTo>
                  <a:lnTo>
                    <a:pt x="39" y="57"/>
                  </a:lnTo>
                  <a:lnTo>
                    <a:pt x="30" y="68"/>
                  </a:lnTo>
                  <a:lnTo>
                    <a:pt x="26" y="60"/>
                  </a:lnTo>
                  <a:lnTo>
                    <a:pt x="26" y="57"/>
                  </a:lnTo>
                  <a:lnTo>
                    <a:pt x="35" y="46"/>
                  </a:lnTo>
                  <a:lnTo>
                    <a:pt x="18" y="46"/>
                  </a:lnTo>
                  <a:lnTo>
                    <a:pt x="0" y="43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39" y="46"/>
                  </a:lnTo>
                  <a:lnTo>
                    <a:pt x="9" y="21"/>
                  </a:lnTo>
                  <a:lnTo>
                    <a:pt x="9" y="14"/>
                  </a:lnTo>
                  <a:lnTo>
                    <a:pt x="13" y="14"/>
                  </a:lnTo>
                  <a:lnTo>
                    <a:pt x="26" y="21"/>
                  </a:lnTo>
                  <a:lnTo>
                    <a:pt x="26" y="32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2" name="Unknown Shape"/>
            <p:cNvSpPr>
              <a:spLocks/>
            </p:cNvSpPr>
            <p:nvPr/>
          </p:nvSpPr>
          <p:spPr bwMode="auto">
            <a:xfrm>
              <a:off x="3191" y="3408"/>
              <a:ext cx="69" cy="58"/>
            </a:xfrm>
            <a:custGeom>
              <a:avLst/>
              <a:gdLst>
                <a:gd name="T0" fmla="*/ 43 w 69"/>
                <a:gd name="T1" fmla="*/ 33 h 58"/>
                <a:gd name="T2" fmla="*/ 18 w 69"/>
                <a:gd name="T3" fmla="*/ 26 h 58"/>
                <a:gd name="T4" fmla="*/ 9 w 69"/>
                <a:gd name="T5" fmla="*/ 18 h 58"/>
                <a:gd name="T6" fmla="*/ 5 w 69"/>
                <a:gd name="T7" fmla="*/ 8 h 58"/>
                <a:gd name="T8" fmla="*/ 22 w 69"/>
                <a:gd name="T9" fmla="*/ 11 h 58"/>
                <a:gd name="T10" fmla="*/ 39 w 69"/>
                <a:gd name="T11" fmla="*/ 18 h 58"/>
                <a:gd name="T12" fmla="*/ 43 w 69"/>
                <a:gd name="T13" fmla="*/ 33 h 58"/>
                <a:gd name="T14" fmla="*/ 43 w 69"/>
                <a:gd name="T15" fmla="*/ 22 h 58"/>
                <a:gd name="T16" fmla="*/ 48 w 69"/>
                <a:gd name="T17" fmla="*/ 8 h 58"/>
                <a:gd name="T18" fmla="*/ 60 w 69"/>
                <a:gd name="T19" fmla="*/ 0 h 58"/>
                <a:gd name="T20" fmla="*/ 65 w 69"/>
                <a:gd name="T21" fmla="*/ 11 h 58"/>
                <a:gd name="T22" fmla="*/ 65 w 69"/>
                <a:gd name="T23" fmla="*/ 18 h 58"/>
                <a:gd name="T24" fmla="*/ 43 w 69"/>
                <a:gd name="T25" fmla="*/ 33 h 58"/>
                <a:gd name="T26" fmla="*/ 60 w 69"/>
                <a:gd name="T27" fmla="*/ 36 h 58"/>
                <a:gd name="T28" fmla="*/ 69 w 69"/>
                <a:gd name="T29" fmla="*/ 43 h 58"/>
                <a:gd name="T30" fmla="*/ 65 w 69"/>
                <a:gd name="T31" fmla="*/ 47 h 58"/>
                <a:gd name="T32" fmla="*/ 56 w 69"/>
                <a:gd name="T33" fmla="*/ 43 h 58"/>
                <a:gd name="T34" fmla="*/ 48 w 69"/>
                <a:gd name="T35" fmla="*/ 33 h 58"/>
                <a:gd name="T36" fmla="*/ 43 w 69"/>
                <a:gd name="T37" fmla="*/ 47 h 58"/>
                <a:gd name="T38" fmla="*/ 30 w 69"/>
                <a:gd name="T39" fmla="*/ 58 h 58"/>
                <a:gd name="T40" fmla="*/ 30 w 69"/>
                <a:gd name="T41" fmla="*/ 47 h 58"/>
                <a:gd name="T42" fmla="*/ 35 w 69"/>
                <a:gd name="T43" fmla="*/ 43 h 58"/>
                <a:gd name="T44" fmla="*/ 52 w 69"/>
                <a:gd name="T45" fmla="*/ 33 h 58"/>
                <a:gd name="T46" fmla="*/ 9 w 69"/>
                <a:gd name="T47" fmla="*/ 43 h 58"/>
                <a:gd name="T48" fmla="*/ 0 w 69"/>
                <a:gd name="T49" fmla="*/ 36 h 58"/>
                <a:gd name="T50" fmla="*/ 5 w 69"/>
                <a:gd name="T51" fmla="*/ 36 h 58"/>
                <a:gd name="T52" fmla="*/ 18 w 69"/>
                <a:gd name="T53" fmla="*/ 29 h 58"/>
                <a:gd name="T54" fmla="*/ 30 w 69"/>
                <a:gd name="T55" fmla="*/ 33 h 58"/>
                <a:gd name="T56" fmla="*/ 43 w 69"/>
                <a:gd name="T57" fmla="*/ 33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9"/>
                <a:gd name="T88" fmla="*/ 0 h 58"/>
                <a:gd name="T89" fmla="*/ 69 w 69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9" h="58">
                  <a:moveTo>
                    <a:pt x="43" y="33"/>
                  </a:moveTo>
                  <a:lnTo>
                    <a:pt x="18" y="26"/>
                  </a:lnTo>
                  <a:lnTo>
                    <a:pt x="9" y="18"/>
                  </a:lnTo>
                  <a:lnTo>
                    <a:pt x="5" y="8"/>
                  </a:lnTo>
                  <a:lnTo>
                    <a:pt x="22" y="11"/>
                  </a:lnTo>
                  <a:lnTo>
                    <a:pt x="39" y="18"/>
                  </a:lnTo>
                  <a:lnTo>
                    <a:pt x="43" y="33"/>
                  </a:lnTo>
                  <a:lnTo>
                    <a:pt x="43" y="22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65" y="11"/>
                  </a:lnTo>
                  <a:lnTo>
                    <a:pt x="65" y="18"/>
                  </a:lnTo>
                  <a:lnTo>
                    <a:pt x="43" y="33"/>
                  </a:lnTo>
                  <a:lnTo>
                    <a:pt x="60" y="36"/>
                  </a:lnTo>
                  <a:lnTo>
                    <a:pt x="69" y="43"/>
                  </a:lnTo>
                  <a:lnTo>
                    <a:pt x="65" y="47"/>
                  </a:lnTo>
                  <a:lnTo>
                    <a:pt x="56" y="43"/>
                  </a:lnTo>
                  <a:lnTo>
                    <a:pt x="48" y="33"/>
                  </a:lnTo>
                  <a:lnTo>
                    <a:pt x="43" y="47"/>
                  </a:lnTo>
                  <a:lnTo>
                    <a:pt x="30" y="58"/>
                  </a:lnTo>
                  <a:lnTo>
                    <a:pt x="30" y="47"/>
                  </a:lnTo>
                  <a:lnTo>
                    <a:pt x="35" y="43"/>
                  </a:lnTo>
                  <a:lnTo>
                    <a:pt x="52" y="33"/>
                  </a:lnTo>
                  <a:lnTo>
                    <a:pt x="9" y="43"/>
                  </a:lnTo>
                  <a:lnTo>
                    <a:pt x="0" y="36"/>
                  </a:lnTo>
                  <a:lnTo>
                    <a:pt x="5" y="36"/>
                  </a:lnTo>
                  <a:lnTo>
                    <a:pt x="18" y="29"/>
                  </a:lnTo>
                  <a:lnTo>
                    <a:pt x="30" y="33"/>
                  </a:lnTo>
                  <a:lnTo>
                    <a:pt x="43" y="3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3" name="Unknown Shape"/>
            <p:cNvSpPr>
              <a:spLocks/>
            </p:cNvSpPr>
            <p:nvPr/>
          </p:nvSpPr>
          <p:spPr bwMode="auto">
            <a:xfrm>
              <a:off x="3282" y="3383"/>
              <a:ext cx="73" cy="65"/>
            </a:xfrm>
            <a:custGeom>
              <a:avLst/>
              <a:gdLst>
                <a:gd name="T0" fmla="*/ 25 w 73"/>
                <a:gd name="T1" fmla="*/ 33 h 65"/>
                <a:gd name="T2" fmla="*/ 47 w 73"/>
                <a:gd name="T3" fmla="*/ 22 h 65"/>
                <a:gd name="T4" fmla="*/ 60 w 73"/>
                <a:gd name="T5" fmla="*/ 18 h 65"/>
                <a:gd name="T6" fmla="*/ 73 w 73"/>
                <a:gd name="T7" fmla="*/ 18 h 65"/>
                <a:gd name="T8" fmla="*/ 60 w 73"/>
                <a:gd name="T9" fmla="*/ 33 h 65"/>
                <a:gd name="T10" fmla="*/ 43 w 73"/>
                <a:gd name="T11" fmla="*/ 36 h 65"/>
                <a:gd name="T12" fmla="*/ 25 w 73"/>
                <a:gd name="T13" fmla="*/ 36 h 65"/>
                <a:gd name="T14" fmla="*/ 38 w 73"/>
                <a:gd name="T15" fmla="*/ 40 h 65"/>
                <a:gd name="T16" fmla="*/ 47 w 73"/>
                <a:gd name="T17" fmla="*/ 51 h 65"/>
                <a:gd name="T18" fmla="*/ 51 w 73"/>
                <a:gd name="T19" fmla="*/ 65 h 65"/>
                <a:gd name="T20" fmla="*/ 34 w 73"/>
                <a:gd name="T21" fmla="*/ 61 h 65"/>
                <a:gd name="T22" fmla="*/ 30 w 73"/>
                <a:gd name="T23" fmla="*/ 54 h 65"/>
                <a:gd name="T24" fmla="*/ 25 w 73"/>
                <a:gd name="T25" fmla="*/ 33 h 65"/>
                <a:gd name="T26" fmla="*/ 12 w 73"/>
                <a:gd name="T27" fmla="*/ 43 h 65"/>
                <a:gd name="T28" fmla="*/ 0 w 73"/>
                <a:gd name="T29" fmla="*/ 43 h 65"/>
                <a:gd name="T30" fmla="*/ 4 w 73"/>
                <a:gd name="T31" fmla="*/ 40 h 65"/>
                <a:gd name="T32" fmla="*/ 8 w 73"/>
                <a:gd name="T33" fmla="*/ 36 h 65"/>
                <a:gd name="T34" fmla="*/ 25 w 73"/>
                <a:gd name="T35" fmla="*/ 36 h 65"/>
                <a:gd name="T36" fmla="*/ 12 w 73"/>
                <a:gd name="T37" fmla="*/ 25 h 65"/>
                <a:gd name="T38" fmla="*/ 8 w 73"/>
                <a:gd name="T39" fmla="*/ 18 h 65"/>
                <a:gd name="T40" fmla="*/ 12 w 73"/>
                <a:gd name="T41" fmla="*/ 11 h 65"/>
                <a:gd name="T42" fmla="*/ 21 w 73"/>
                <a:gd name="T43" fmla="*/ 15 h 65"/>
                <a:gd name="T44" fmla="*/ 21 w 73"/>
                <a:gd name="T45" fmla="*/ 22 h 65"/>
                <a:gd name="T46" fmla="*/ 25 w 73"/>
                <a:gd name="T47" fmla="*/ 40 h 65"/>
                <a:gd name="T48" fmla="*/ 30 w 73"/>
                <a:gd name="T49" fmla="*/ 22 h 65"/>
                <a:gd name="T50" fmla="*/ 38 w 73"/>
                <a:gd name="T51" fmla="*/ 4 h 65"/>
                <a:gd name="T52" fmla="*/ 47 w 73"/>
                <a:gd name="T53" fmla="*/ 0 h 65"/>
                <a:gd name="T54" fmla="*/ 51 w 73"/>
                <a:gd name="T55" fmla="*/ 4 h 65"/>
                <a:gd name="T56" fmla="*/ 47 w 73"/>
                <a:gd name="T57" fmla="*/ 15 h 65"/>
                <a:gd name="T58" fmla="*/ 34 w 73"/>
                <a:gd name="T59" fmla="*/ 25 h 65"/>
                <a:gd name="T60" fmla="*/ 25 w 73"/>
                <a:gd name="T61" fmla="*/ 33 h 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3"/>
                <a:gd name="T94" fmla="*/ 0 h 65"/>
                <a:gd name="T95" fmla="*/ 73 w 73"/>
                <a:gd name="T96" fmla="*/ 65 h 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3" h="65">
                  <a:moveTo>
                    <a:pt x="25" y="33"/>
                  </a:moveTo>
                  <a:lnTo>
                    <a:pt x="47" y="22"/>
                  </a:lnTo>
                  <a:lnTo>
                    <a:pt x="60" y="18"/>
                  </a:lnTo>
                  <a:lnTo>
                    <a:pt x="73" y="18"/>
                  </a:lnTo>
                  <a:lnTo>
                    <a:pt x="60" y="33"/>
                  </a:lnTo>
                  <a:lnTo>
                    <a:pt x="43" y="36"/>
                  </a:lnTo>
                  <a:lnTo>
                    <a:pt x="25" y="36"/>
                  </a:lnTo>
                  <a:lnTo>
                    <a:pt x="38" y="40"/>
                  </a:lnTo>
                  <a:lnTo>
                    <a:pt x="47" y="51"/>
                  </a:lnTo>
                  <a:lnTo>
                    <a:pt x="51" y="65"/>
                  </a:lnTo>
                  <a:lnTo>
                    <a:pt x="34" y="61"/>
                  </a:lnTo>
                  <a:lnTo>
                    <a:pt x="30" y="54"/>
                  </a:lnTo>
                  <a:lnTo>
                    <a:pt x="25" y="33"/>
                  </a:lnTo>
                  <a:lnTo>
                    <a:pt x="12" y="43"/>
                  </a:lnTo>
                  <a:lnTo>
                    <a:pt x="0" y="43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25" y="36"/>
                  </a:lnTo>
                  <a:lnTo>
                    <a:pt x="12" y="25"/>
                  </a:lnTo>
                  <a:lnTo>
                    <a:pt x="8" y="18"/>
                  </a:lnTo>
                  <a:lnTo>
                    <a:pt x="12" y="11"/>
                  </a:lnTo>
                  <a:lnTo>
                    <a:pt x="21" y="15"/>
                  </a:lnTo>
                  <a:lnTo>
                    <a:pt x="21" y="22"/>
                  </a:lnTo>
                  <a:lnTo>
                    <a:pt x="25" y="40"/>
                  </a:lnTo>
                  <a:lnTo>
                    <a:pt x="30" y="2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47" y="15"/>
                  </a:lnTo>
                  <a:lnTo>
                    <a:pt x="34" y="25"/>
                  </a:lnTo>
                  <a:lnTo>
                    <a:pt x="25" y="33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4" name="Unknown Shape"/>
            <p:cNvSpPr>
              <a:spLocks/>
            </p:cNvSpPr>
            <p:nvPr/>
          </p:nvSpPr>
          <p:spPr bwMode="auto">
            <a:xfrm>
              <a:off x="3350" y="3412"/>
              <a:ext cx="60" cy="68"/>
            </a:xfrm>
            <a:custGeom>
              <a:avLst/>
              <a:gdLst>
                <a:gd name="T0" fmla="*/ 22 w 60"/>
                <a:gd name="T1" fmla="*/ 36 h 68"/>
                <a:gd name="T2" fmla="*/ 39 w 60"/>
                <a:gd name="T3" fmla="*/ 18 h 68"/>
                <a:gd name="T4" fmla="*/ 48 w 60"/>
                <a:gd name="T5" fmla="*/ 14 h 68"/>
                <a:gd name="T6" fmla="*/ 60 w 60"/>
                <a:gd name="T7" fmla="*/ 18 h 68"/>
                <a:gd name="T8" fmla="*/ 56 w 60"/>
                <a:gd name="T9" fmla="*/ 32 h 68"/>
                <a:gd name="T10" fmla="*/ 43 w 60"/>
                <a:gd name="T11" fmla="*/ 36 h 68"/>
                <a:gd name="T12" fmla="*/ 22 w 60"/>
                <a:gd name="T13" fmla="*/ 36 h 68"/>
                <a:gd name="T14" fmla="*/ 35 w 60"/>
                <a:gd name="T15" fmla="*/ 39 h 68"/>
                <a:gd name="T16" fmla="*/ 60 w 60"/>
                <a:gd name="T17" fmla="*/ 68 h 68"/>
                <a:gd name="T18" fmla="*/ 43 w 60"/>
                <a:gd name="T19" fmla="*/ 64 h 68"/>
                <a:gd name="T20" fmla="*/ 35 w 60"/>
                <a:gd name="T21" fmla="*/ 54 h 68"/>
                <a:gd name="T22" fmla="*/ 22 w 60"/>
                <a:gd name="T23" fmla="*/ 36 h 68"/>
                <a:gd name="T24" fmla="*/ 17 w 60"/>
                <a:gd name="T25" fmla="*/ 47 h 68"/>
                <a:gd name="T26" fmla="*/ 5 w 60"/>
                <a:gd name="T27" fmla="*/ 47 h 68"/>
                <a:gd name="T28" fmla="*/ 5 w 60"/>
                <a:gd name="T29" fmla="*/ 39 h 68"/>
                <a:gd name="T30" fmla="*/ 9 w 60"/>
                <a:gd name="T31" fmla="*/ 39 h 68"/>
                <a:gd name="T32" fmla="*/ 22 w 60"/>
                <a:gd name="T33" fmla="*/ 39 h 68"/>
                <a:gd name="T34" fmla="*/ 9 w 60"/>
                <a:gd name="T35" fmla="*/ 25 h 68"/>
                <a:gd name="T36" fmla="*/ 0 w 60"/>
                <a:gd name="T37" fmla="*/ 11 h 68"/>
                <a:gd name="T38" fmla="*/ 9 w 60"/>
                <a:gd name="T39" fmla="*/ 14 h 68"/>
                <a:gd name="T40" fmla="*/ 13 w 60"/>
                <a:gd name="T41" fmla="*/ 22 h 68"/>
                <a:gd name="T42" fmla="*/ 22 w 60"/>
                <a:gd name="T43" fmla="*/ 39 h 68"/>
                <a:gd name="T44" fmla="*/ 22 w 60"/>
                <a:gd name="T45" fmla="*/ 4 h 68"/>
                <a:gd name="T46" fmla="*/ 26 w 60"/>
                <a:gd name="T47" fmla="*/ 0 h 68"/>
                <a:gd name="T48" fmla="*/ 30 w 60"/>
                <a:gd name="T49" fmla="*/ 0 h 68"/>
                <a:gd name="T50" fmla="*/ 35 w 60"/>
                <a:gd name="T51" fmla="*/ 14 h 68"/>
                <a:gd name="T52" fmla="*/ 26 w 60"/>
                <a:gd name="T53" fmla="*/ 25 h 68"/>
                <a:gd name="T54" fmla="*/ 22 w 60"/>
                <a:gd name="T55" fmla="*/ 36 h 6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0"/>
                <a:gd name="T85" fmla="*/ 0 h 68"/>
                <a:gd name="T86" fmla="*/ 60 w 60"/>
                <a:gd name="T87" fmla="*/ 68 h 6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0" h="68">
                  <a:moveTo>
                    <a:pt x="22" y="36"/>
                  </a:moveTo>
                  <a:lnTo>
                    <a:pt x="39" y="18"/>
                  </a:lnTo>
                  <a:lnTo>
                    <a:pt x="48" y="14"/>
                  </a:lnTo>
                  <a:lnTo>
                    <a:pt x="60" y="18"/>
                  </a:lnTo>
                  <a:lnTo>
                    <a:pt x="56" y="32"/>
                  </a:lnTo>
                  <a:lnTo>
                    <a:pt x="43" y="36"/>
                  </a:lnTo>
                  <a:lnTo>
                    <a:pt x="22" y="36"/>
                  </a:lnTo>
                  <a:lnTo>
                    <a:pt x="35" y="39"/>
                  </a:lnTo>
                  <a:lnTo>
                    <a:pt x="60" y="68"/>
                  </a:lnTo>
                  <a:lnTo>
                    <a:pt x="43" y="64"/>
                  </a:lnTo>
                  <a:lnTo>
                    <a:pt x="35" y="54"/>
                  </a:lnTo>
                  <a:lnTo>
                    <a:pt x="22" y="36"/>
                  </a:lnTo>
                  <a:lnTo>
                    <a:pt x="17" y="47"/>
                  </a:lnTo>
                  <a:lnTo>
                    <a:pt x="5" y="47"/>
                  </a:lnTo>
                  <a:lnTo>
                    <a:pt x="5" y="39"/>
                  </a:lnTo>
                  <a:lnTo>
                    <a:pt x="9" y="39"/>
                  </a:lnTo>
                  <a:lnTo>
                    <a:pt x="22" y="39"/>
                  </a:lnTo>
                  <a:lnTo>
                    <a:pt x="9" y="25"/>
                  </a:lnTo>
                  <a:lnTo>
                    <a:pt x="0" y="11"/>
                  </a:lnTo>
                  <a:lnTo>
                    <a:pt x="9" y="14"/>
                  </a:lnTo>
                  <a:lnTo>
                    <a:pt x="13" y="22"/>
                  </a:lnTo>
                  <a:lnTo>
                    <a:pt x="22" y="39"/>
                  </a:lnTo>
                  <a:lnTo>
                    <a:pt x="22" y="4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5" y="14"/>
                  </a:lnTo>
                  <a:lnTo>
                    <a:pt x="26" y="25"/>
                  </a:lnTo>
                  <a:lnTo>
                    <a:pt x="22" y="36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5" name="Unknown Shape"/>
            <p:cNvSpPr>
              <a:spLocks/>
            </p:cNvSpPr>
            <p:nvPr/>
          </p:nvSpPr>
          <p:spPr bwMode="auto">
            <a:xfrm>
              <a:off x="3363" y="3484"/>
              <a:ext cx="86" cy="53"/>
            </a:xfrm>
            <a:custGeom>
              <a:avLst/>
              <a:gdLst>
                <a:gd name="T0" fmla="*/ 47 w 86"/>
                <a:gd name="T1" fmla="*/ 18 h 53"/>
                <a:gd name="T2" fmla="*/ 60 w 86"/>
                <a:gd name="T3" fmla="*/ 35 h 53"/>
                <a:gd name="T4" fmla="*/ 60 w 86"/>
                <a:gd name="T5" fmla="*/ 43 h 53"/>
                <a:gd name="T6" fmla="*/ 52 w 86"/>
                <a:gd name="T7" fmla="*/ 53 h 53"/>
                <a:gd name="T8" fmla="*/ 39 w 86"/>
                <a:gd name="T9" fmla="*/ 43 h 53"/>
                <a:gd name="T10" fmla="*/ 39 w 86"/>
                <a:gd name="T11" fmla="*/ 32 h 53"/>
                <a:gd name="T12" fmla="*/ 47 w 86"/>
                <a:gd name="T13" fmla="*/ 18 h 53"/>
                <a:gd name="T14" fmla="*/ 39 w 86"/>
                <a:gd name="T15" fmla="*/ 25 h 53"/>
                <a:gd name="T16" fmla="*/ 17 w 86"/>
                <a:gd name="T17" fmla="*/ 32 h 53"/>
                <a:gd name="T18" fmla="*/ 0 w 86"/>
                <a:gd name="T19" fmla="*/ 35 h 53"/>
                <a:gd name="T20" fmla="*/ 9 w 86"/>
                <a:gd name="T21" fmla="*/ 25 h 53"/>
                <a:gd name="T22" fmla="*/ 22 w 86"/>
                <a:gd name="T23" fmla="*/ 18 h 53"/>
                <a:gd name="T24" fmla="*/ 47 w 86"/>
                <a:gd name="T25" fmla="*/ 18 h 53"/>
                <a:gd name="T26" fmla="*/ 39 w 86"/>
                <a:gd name="T27" fmla="*/ 10 h 53"/>
                <a:gd name="T28" fmla="*/ 39 w 86"/>
                <a:gd name="T29" fmla="*/ 0 h 53"/>
                <a:gd name="T30" fmla="*/ 47 w 86"/>
                <a:gd name="T31" fmla="*/ 0 h 53"/>
                <a:gd name="T32" fmla="*/ 52 w 86"/>
                <a:gd name="T33" fmla="*/ 7 h 53"/>
                <a:gd name="T34" fmla="*/ 43 w 86"/>
                <a:gd name="T35" fmla="*/ 18 h 53"/>
                <a:gd name="T36" fmla="*/ 65 w 86"/>
                <a:gd name="T37" fmla="*/ 10 h 53"/>
                <a:gd name="T38" fmla="*/ 86 w 86"/>
                <a:gd name="T39" fmla="*/ 10 h 53"/>
                <a:gd name="T40" fmla="*/ 77 w 86"/>
                <a:gd name="T41" fmla="*/ 14 h 53"/>
                <a:gd name="T42" fmla="*/ 65 w 86"/>
                <a:gd name="T43" fmla="*/ 18 h 53"/>
                <a:gd name="T44" fmla="*/ 43 w 86"/>
                <a:gd name="T45" fmla="*/ 18 h 53"/>
                <a:gd name="T46" fmla="*/ 86 w 86"/>
                <a:gd name="T47" fmla="*/ 28 h 53"/>
                <a:gd name="T48" fmla="*/ 86 w 86"/>
                <a:gd name="T49" fmla="*/ 32 h 53"/>
                <a:gd name="T50" fmla="*/ 82 w 86"/>
                <a:gd name="T51" fmla="*/ 35 h 53"/>
                <a:gd name="T52" fmla="*/ 69 w 86"/>
                <a:gd name="T53" fmla="*/ 32 h 53"/>
                <a:gd name="T54" fmla="*/ 56 w 86"/>
                <a:gd name="T55" fmla="*/ 25 h 53"/>
                <a:gd name="T56" fmla="*/ 47 w 86"/>
                <a:gd name="T57" fmla="*/ 18 h 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6"/>
                <a:gd name="T88" fmla="*/ 0 h 53"/>
                <a:gd name="T89" fmla="*/ 86 w 86"/>
                <a:gd name="T90" fmla="*/ 53 h 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6" h="53">
                  <a:moveTo>
                    <a:pt x="47" y="18"/>
                  </a:moveTo>
                  <a:lnTo>
                    <a:pt x="60" y="35"/>
                  </a:lnTo>
                  <a:lnTo>
                    <a:pt x="60" y="43"/>
                  </a:lnTo>
                  <a:lnTo>
                    <a:pt x="52" y="53"/>
                  </a:lnTo>
                  <a:lnTo>
                    <a:pt x="39" y="43"/>
                  </a:lnTo>
                  <a:lnTo>
                    <a:pt x="39" y="32"/>
                  </a:lnTo>
                  <a:lnTo>
                    <a:pt x="47" y="18"/>
                  </a:lnTo>
                  <a:lnTo>
                    <a:pt x="39" y="25"/>
                  </a:lnTo>
                  <a:lnTo>
                    <a:pt x="17" y="32"/>
                  </a:lnTo>
                  <a:lnTo>
                    <a:pt x="0" y="35"/>
                  </a:lnTo>
                  <a:lnTo>
                    <a:pt x="9" y="25"/>
                  </a:lnTo>
                  <a:lnTo>
                    <a:pt x="22" y="18"/>
                  </a:lnTo>
                  <a:lnTo>
                    <a:pt x="47" y="18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47" y="0"/>
                  </a:lnTo>
                  <a:lnTo>
                    <a:pt x="52" y="7"/>
                  </a:lnTo>
                  <a:lnTo>
                    <a:pt x="43" y="18"/>
                  </a:lnTo>
                  <a:lnTo>
                    <a:pt x="65" y="10"/>
                  </a:lnTo>
                  <a:lnTo>
                    <a:pt x="86" y="10"/>
                  </a:lnTo>
                  <a:lnTo>
                    <a:pt x="77" y="14"/>
                  </a:lnTo>
                  <a:lnTo>
                    <a:pt x="65" y="18"/>
                  </a:lnTo>
                  <a:lnTo>
                    <a:pt x="43" y="18"/>
                  </a:lnTo>
                  <a:lnTo>
                    <a:pt x="86" y="28"/>
                  </a:lnTo>
                  <a:lnTo>
                    <a:pt x="86" y="32"/>
                  </a:lnTo>
                  <a:lnTo>
                    <a:pt x="82" y="35"/>
                  </a:lnTo>
                  <a:lnTo>
                    <a:pt x="69" y="32"/>
                  </a:lnTo>
                  <a:lnTo>
                    <a:pt x="56" y="25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6" name="Unknown Shape"/>
            <p:cNvSpPr>
              <a:spLocks/>
            </p:cNvSpPr>
            <p:nvPr/>
          </p:nvSpPr>
          <p:spPr bwMode="auto">
            <a:xfrm>
              <a:off x="3398" y="3387"/>
              <a:ext cx="68" cy="57"/>
            </a:xfrm>
            <a:custGeom>
              <a:avLst/>
              <a:gdLst>
                <a:gd name="T0" fmla="*/ 68 w 68"/>
                <a:gd name="T1" fmla="*/ 32 h 57"/>
                <a:gd name="T2" fmla="*/ 60 w 68"/>
                <a:gd name="T3" fmla="*/ 43 h 57"/>
                <a:gd name="T4" fmla="*/ 55 w 68"/>
                <a:gd name="T5" fmla="*/ 47 h 57"/>
                <a:gd name="T6" fmla="*/ 47 w 68"/>
                <a:gd name="T7" fmla="*/ 43 h 57"/>
                <a:gd name="T8" fmla="*/ 34 w 68"/>
                <a:gd name="T9" fmla="*/ 36 h 57"/>
                <a:gd name="T10" fmla="*/ 38 w 68"/>
                <a:gd name="T11" fmla="*/ 47 h 57"/>
                <a:gd name="T12" fmla="*/ 30 w 68"/>
                <a:gd name="T13" fmla="*/ 57 h 57"/>
                <a:gd name="T14" fmla="*/ 25 w 68"/>
                <a:gd name="T15" fmla="*/ 54 h 57"/>
                <a:gd name="T16" fmla="*/ 25 w 68"/>
                <a:gd name="T17" fmla="*/ 47 h 57"/>
                <a:gd name="T18" fmla="*/ 34 w 68"/>
                <a:gd name="T19" fmla="*/ 36 h 57"/>
                <a:gd name="T20" fmla="*/ 17 w 68"/>
                <a:gd name="T21" fmla="*/ 39 h 57"/>
                <a:gd name="T22" fmla="*/ 0 w 68"/>
                <a:gd name="T23" fmla="*/ 32 h 57"/>
                <a:gd name="T24" fmla="*/ 8 w 68"/>
                <a:gd name="T25" fmla="*/ 25 h 57"/>
                <a:gd name="T26" fmla="*/ 17 w 68"/>
                <a:gd name="T27" fmla="*/ 29 h 57"/>
                <a:gd name="T28" fmla="*/ 30 w 68"/>
                <a:gd name="T29" fmla="*/ 36 h 57"/>
                <a:gd name="T30" fmla="*/ 8 w 68"/>
                <a:gd name="T31" fmla="*/ 11 h 57"/>
                <a:gd name="T32" fmla="*/ 8 w 68"/>
                <a:gd name="T33" fmla="*/ 4 h 57"/>
                <a:gd name="T34" fmla="*/ 17 w 68"/>
                <a:gd name="T35" fmla="*/ 4 h 57"/>
                <a:gd name="T36" fmla="*/ 25 w 68"/>
                <a:gd name="T37" fmla="*/ 11 h 57"/>
                <a:gd name="T38" fmla="*/ 25 w 68"/>
                <a:gd name="T39" fmla="*/ 21 h 57"/>
                <a:gd name="T40" fmla="*/ 30 w 68"/>
                <a:gd name="T41" fmla="*/ 32 h 57"/>
                <a:gd name="T42" fmla="*/ 30 w 68"/>
                <a:gd name="T43" fmla="*/ 14 h 57"/>
                <a:gd name="T44" fmla="*/ 34 w 68"/>
                <a:gd name="T45" fmla="*/ 7 h 57"/>
                <a:gd name="T46" fmla="*/ 47 w 68"/>
                <a:gd name="T47" fmla="*/ 0 h 57"/>
                <a:gd name="T48" fmla="*/ 47 w 68"/>
                <a:gd name="T49" fmla="*/ 0 h 57"/>
                <a:gd name="T50" fmla="*/ 47 w 68"/>
                <a:gd name="T51" fmla="*/ 7 h 57"/>
                <a:gd name="T52" fmla="*/ 51 w 68"/>
                <a:gd name="T53" fmla="*/ 14 h 57"/>
                <a:gd name="T54" fmla="*/ 47 w 68"/>
                <a:gd name="T55" fmla="*/ 25 h 57"/>
                <a:gd name="T56" fmla="*/ 38 w 68"/>
                <a:gd name="T57" fmla="*/ 32 h 57"/>
                <a:gd name="T58" fmla="*/ 38 w 68"/>
                <a:gd name="T59" fmla="*/ 36 h 57"/>
                <a:gd name="T60" fmla="*/ 55 w 68"/>
                <a:gd name="T61" fmla="*/ 29 h 57"/>
                <a:gd name="T62" fmla="*/ 64 w 68"/>
                <a:gd name="T63" fmla="*/ 29 h 57"/>
                <a:gd name="T64" fmla="*/ 68 w 68"/>
                <a:gd name="T65" fmla="*/ 29 h 57"/>
                <a:gd name="T66" fmla="*/ 68 w 68"/>
                <a:gd name="T67" fmla="*/ 32 h 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8"/>
                <a:gd name="T103" fmla="*/ 0 h 57"/>
                <a:gd name="T104" fmla="*/ 68 w 68"/>
                <a:gd name="T105" fmla="*/ 57 h 5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8" h="57">
                  <a:moveTo>
                    <a:pt x="68" y="32"/>
                  </a:moveTo>
                  <a:lnTo>
                    <a:pt x="60" y="43"/>
                  </a:lnTo>
                  <a:lnTo>
                    <a:pt x="55" y="47"/>
                  </a:lnTo>
                  <a:lnTo>
                    <a:pt x="47" y="43"/>
                  </a:lnTo>
                  <a:lnTo>
                    <a:pt x="34" y="36"/>
                  </a:lnTo>
                  <a:lnTo>
                    <a:pt x="38" y="47"/>
                  </a:lnTo>
                  <a:lnTo>
                    <a:pt x="30" y="57"/>
                  </a:lnTo>
                  <a:lnTo>
                    <a:pt x="25" y="54"/>
                  </a:lnTo>
                  <a:lnTo>
                    <a:pt x="25" y="47"/>
                  </a:lnTo>
                  <a:lnTo>
                    <a:pt x="34" y="36"/>
                  </a:lnTo>
                  <a:lnTo>
                    <a:pt x="17" y="39"/>
                  </a:lnTo>
                  <a:lnTo>
                    <a:pt x="0" y="32"/>
                  </a:lnTo>
                  <a:lnTo>
                    <a:pt x="8" y="25"/>
                  </a:lnTo>
                  <a:lnTo>
                    <a:pt x="17" y="29"/>
                  </a:lnTo>
                  <a:lnTo>
                    <a:pt x="30" y="36"/>
                  </a:lnTo>
                  <a:lnTo>
                    <a:pt x="8" y="11"/>
                  </a:lnTo>
                  <a:lnTo>
                    <a:pt x="8" y="4"/>
                  </a:lnTo>
                  <a:lnTo>
                    <a:pt x="17" y="4"/>
                  </a:lnTo>
                  <a:lnTo>
                    <a:pt x="25" y="11"/>
                  </a:lnTo>
                  <a:lnTo>
                    <a:pt x="25" y="21"/>
                  </a:lnTo>
                  <a:lnTo>
                    <a:pt x="30" y="32"/>
                  </a:lnTo>
                  <a:lnTo>
                    <a:pt x="30" y="14"/>
                  </a:lnTo>
                  <a:lnTo>
                    <a:pt x="34" y="7"/>
                  </a:lnTo>
                  <a:lnTo>
                    <a:pt x="47" y="0"/>
                  </a:lnTo>
                  <a:lnTo>
                    <a:pt x="47" y="7"/>
                  </a:lnTo>
                  <a:lnTo>
                    <a:pt x="51" y="14"/>
                  </a:lnTo>
                  <a:lnTo>
                    <a:pt x="47" y="25"/>
                  </a:lnTo>
                  <a:lnTo>
                    <a:pt x="38" y="32"/>
                  </a:lnTo>
                  <a:lnTo>
                    <a:pt x="38" y="36"/>
                  </a:lnTo>
                  <a:lnTo>
                    <a:pt x="55" y="29"/>
                  </a:lnTo>
                  <a:lnTo>
                    <a:pt x="64" y="29"/>
                  </a:lnTo>
                  <a:lnTo>
                    <a:pt x="68" y="29"/>
                  </a:lnTo>
                  <a:lnTo>
                    <a:pt x="68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7" name="Unknown Shape"/>
            <p:cNvSpPr>
              <a:spLocks/>
            </p:cNvSpPr>
            <p:nvPr/>
          </p:nvSpPr>
          <p:spPr bwMode="auto">
            <a:xfrm>
              <a:off x="3410" y="3434"/>
              <a:ext cx="78" cy="64"/>
            </a:xfrm>
            <a:custGeom>
              <a:avLst/>
              <a:gdLst>
                <a:gd name="T0" fmla="*/ 43 w 78"/>
                <a:gd name="T1" fmla="*/ 0 h 64"/>
                <a:gd name="T2" fmla="*/ 35 w 78"/>
                <a:gd name="T3" fmla="*/ 10 h 64"/>
                <a:gd name="T4" fmla="*/ 30 w 78"/>
                <a:gd name="T5" fmla="*/ 17 h 64"/>
                <a:gd name="T6" fmla="*/ 35 w 78"/>
                <a:gd name="T7" fmla="*/ 39 h 64"/>
                <a:gd name="T8" fmla="*/ 30 w 78"/>
                <a:gd name="T9" fmla="*/ 28 h 64"/>
                <a:gd name="T10" fmla="*/ 26 w 78"/>
                <a:gd name="T11" fmla="*/ 14 h 64"/>
                <a:gd name="T12" fmla="*/ 13 w 78"/>
                <a:gd name="T13" fmla="*/ 7 h 64"/>
                <a:gd name="T14" fmla="*/ 9 w 78"/>
                <a:gd name="T15" fmla="*/ 7 h 64"/>
                <a:gd name="T16" fmla="*/ 9 w 78"/>
                <a:gd name="T17" fmla="*/ 14 h 64"/>
                <a:gd name="T18" fmla="*/ 39 w 78"/>
                <a:gd name="T19" fmla="*/ 42 h 64"/>
                <a:gd name="T20" fmla="*/ 18 w 78"/>
                <a:gd name="T21" fmla="*/ 35 h 64"/>
                <a:gd name="T22" fmla="*/ 9 w 78"/>
                <a:gd name="T23" fmla="*/ 32 h 64"/>
                <a:gd name="T24" fmla="*/ 0 w 78"/>
                <a:gd name="T25" fmla="*/ 35 h 64"/>
                <a:gd name="T26" fmla="*/ 18 w 78"/>
                <a:gd name="T27" fmla="*/ 42 h 64"/>
                <a:gd name="T28" fmla="*/ 35 w 78"/>
                <a:gd name="T29" fmla="*/ 42 h 64"/>
                <a:gd name="T30" fmla="*/ 30 w 78"/>
                <a:gd name="T31" fmla="*/ 53 h 64"/>
                <a:gd name="T32" fmla="*/ 30 w 78"/>
                <a:gd name="T33" fmla="*/ 57 h 64"/>
                <a:gd name="T34" fmla="*/ 35 w 78"/>
                <a:gd name="T35" fmla="*/ 64 h 64"/>
                <a:gd name="T36" fmla="*/ 39 w 78"/>
                <a:gd name="T37" fmla="*/ 50 h 64"/>
                <a:gd name="T38" fmla="*/ 35 w 78"/>
                <a:gd name="T39" fmla="*/ 39 h 64"/>
                <a:gd name="T40" fmla="*/ 56 w 78"/>
                <a:gd name="T41" fmla="*/ 46 h 64"/>
                <a:gd name="T42" fmla="*/ 65 w 78"/>
                <a:gd name="T43" fmla="*/ 46 h 64"/>
                <a:gd name="T44" fmla="*/ 78 w 78"/>
                <a:gd name="T45" fmla="*/ 39 h 64"/>
                <a:gd name="T46" fmla="*/ 78 w 78"/>
                <a:gd name="T47" fmla="*/ 35 h 64"/>
                <a:gd name="T48" fmla="*/ 65 w 78"/>
                <a:gd name="T49" fmla="*/ 35 h 64"/>
                <a:gd name="T50" fmla="*/ 48 w 78"/>
                <a:gd name="T51" fmla="*/ 35 h 64"/>
                <a:gd name="T52" fmla="*/ 35 w 78"/>
                <a:gd name="T53" fmla="*/ 39 h 64"/>
                <a:gd name="T54" fmla="*/ 48 w 78"/>
                <a:gd name="T55" fmla="*/ 28 h 64"/>
                <a:gd name="T56" fmla="*/ 52 w 78"/>
                <a:gd name="T57" fmla="*/ 10 h 64"/>
                <a:gd name="T58" fmla="*/ 43 w 78"/>
                <a:gd name="T59" fmla="*/ 0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64"/>
                <a:gd name="T92" fmla="*/ 78 w 78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64">
                  <a:moveTo>
                    <a:pt x="43" y="0"/>
                  </a:moveTo>
                  <a:lnTo>
                    <a:pt x="35" y="10"/>
                  </a:lnTo>
                  <a:lnTo>
                    <a:pt x="30" y="17"/>
                  </a:lnTo>
                  <a:lnTo>
                    <a:pt x="35" y="39"/>
                  </a:lnTo>
                  <a:lnTo>
                    <a:pt x="30" y="28"/>
                  </a:lnTo>
                  <a:lnTo>
                    <a:pt x="26" y="14"/>
                  </a:lnTo>
                  <a:lnTo>
                    <a:pt x="13" y="7"/>
                  </a:lnTo>
                  <a:lnTo>
                    <a:pt x="9" y="7"/>
                  </a:lnTo>
                  <a:lnTo>
                    <a:pt x="9" y="14"/>
                  </a:lnTo>
                  <a:lnTo>
                    <a:pt x="39" y="42"/>
                  </a:lnTo>
                  <a:lnTo>
                    <a:pt x="18" y="35"/>
                  </a:lnTo>
                  <a:lnTo>
                    <a:pt x="9" y="32"/>
                  </a:lnTo>
                  <a:lnTo>
                    <a:pt x="0" y="35"/>
                  </a:lnTo>
                  <a:lnTo>
                    <a:pt x="18" y="42"/>
                  </a:lnTo>
                  <a:lnTo>
                    <a:pt x="35" y="42"/>
                  </a:lnTo>
                  <a:lnTo>
                    <a:pt x="30" y="53"/>
                  </a:lnTo>
                  <a:lnTo>
                    <a:pt x="30" y="57"/>
                  </a:lnTo>
                  <a:lnTo>
                    <a:pt x="35" y="64"/>
                  </a:lnTo>
                  <a:lnTo>
                    <a:pt x="39" y="50"/>
                  </a:lnTo>
                  <a:lnTo>
                    <a:pt x="35" y="39"/>
                  </a:lnTo>
                  <a:lnTo>
                    <a:pt x="56" y="46"/>
                  </a:lnTo>
                  <a:lnTo>
                    <a:pt x="65" y="46"/>
                  </a:lnTo>
                  <a:lnTo>
                    <a:pt x="78" y="39"/>
                  </a:lnTo>
                  <a:lnTo>
                    <a:pt x="78" y="35"/>
                  </a:lnTo>
                  <a:lnTo>
                    <a:pt x="65" y="35"/>
                  </a:lnTo>
                  <a:lnTo>
                    <a:pt x="48" y="35"/>
                  </a:lnTo>
                  <a:lnTo>
                    <a:pt x="35" y="39"/>
                  </a:lnTo>
                  <a:lnTo>
                    <a:pt x="48" y="28"/>
                  </a:lnTo>
                  <a:lnTo>
                    <a:pt x="52" y="1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8" name="Unknown Shape"/>
            <p:cNvSpPr>
              <a:spLocks/>
            </p:cNvSpPr>
            <p:nvPr/>
          </p:nvSpPr>
          <p:spPr bwMode="auto">
            <a:xfrm>
              <a:off x="3453" y="3480"/>
              <a:ext cx="39" cy="75"/>
            </a:xfrm>
            <a:custGeom>
              <a:avLst/>
              <a:gdLst>
                <a:gd name="T0" fmla="*/ 18 w 39"/>
                <a:gd name="T1" fmla="*/ 0 h 75"/>
                <a:gd name="T2" fmla="*/ 18 w 39"/>
                <a:gd name="T3" fmla="*/ 18 h 75"/>
                <a:gd name="T4" fmla="*/ 22 w 39"/>
                <a:gd name="T5" fmla="*/ 36 h 75"/>
                <a:gd name="T6" fmla="*/ 13 w 39"/>
                <a:gd name="T7" fmla="*/ 29 h 75"/>
                <a:gd name="T8" fmla="*/ 5 w 39"/>
                <a:gd name="T9" fmla="*/ 29 h 75"/>
                <a:gd name="T10" fmla="*/ 0 w 39"/>
                <a:gd name="T11" fmla="*/ 32 h 75"/>
                <a:gd name="T12" fmla="*/ 0 w 39"/>
                <a:gd name="T13" fmla="*/ 36 h 75"/>
                <a:gd name="T14" fmla="*/ 9 w 39"/>
                <a:gd name="T15" fmla="*/ 39 h 75"/>
                <a:gd name="T16" fmla="*/ 18 w 39"/>
                <a:gd name="T17" fmla="*/ 39 h 75"/>
                <a:gd name="T18" fmla="*/ 26 w 39"/>
                <a:gd name="T19" fmla="*/ 32 h 75"/>
                <a:gd name="T20" fmla="*/ 22 w 39"/>
                <a:gd name="T21" fmla="*/ 54 h 75"/>
                <a:gd name="T22" fmla="*/ 26 w 39"/>
                <a:gd name="T23" fmla="*/ 65 h 75"/>
                <a:gd name="T24" fmla="*/ 39 w 39"/>
                <a:gd name="T25" fmla="*/ 75 h 75"/>
                <a:gd name="T26" fmla="*/ 18 w 39"/>
                <a:gd name="T27" fmla="*/ 0 h 7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"/>
                <a:gd name="T43" fmla="*/ 0 h 75"/>
                <a:gd name="T44" fmla="*/ 39 w 39"/>
                <a:gd name="T45" fmla="*/ 75 h 7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" h="75">
                  <a:moveTo>
                    <a:pt x="18" y="0"/>
                  </a:moveTo>
                  <a:lnTo>
                    <a:pt x="18" y="18"/>
                  </a:lnTo>
                  <a:lnTo>
                    <a:pt x="22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26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39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9" name="Unknown Shape"/>
            <p:cNvSpPr>
              <a:spLocks/>
            </p:cNvSpPr>
            <p:nvPr/>
          </p:nvSpPr>
          <p:spPr bwMode="auto">
            <a:xfrm>
              <a:off x="3453" y="3480"/>
              <a:ext cx="39" cy="75"/>
            </a:xfrm>
            <a:custGeom>
              <a:avLst/>
              <a:gdLst>
                <a:gd name="T0" fmla="*/ 18 w 39"/>
                <a:gd name="T1" fmla="*/ 0 h 75"/>
                <a:gd name="T2" fmla="*/ 18 w 39"/>
                <a:gd name="T3" fmla="*/ 18 h 75"/>
                <a:gd name="T4" fmla="*/ 22 w 39"/>
                <a:gd name="T5" fmla="*/ 36 h 75"/>
                <a:gd name="T6" fmla="*/ 13 w 39"/>
                <a:gd name="T7" fmla="*/ 29 h 75"/>
                <a:gd name="T8" fmla="*/ 5 w 39"/>
                <a:gd name="T9" fmla="*/ 29 h 75"/>
                <a:gd name="T10" fmla="*/ 0 w 39"/>
                <a:gd name="T11" fmla="*/ 32 h 75"/>
                <a:gd name="T12" fmla="*/ 0 w 39"/>
                <a:gd name="T13" fmla="*/ 36 h 75"/>
                <a:gd name="T14" fmla="*/ 9 w 39"/>
                <a:gd name="T15" fmla="*/ 39 h 75"/>
                <a:gd name="T16" fmla="*/ 18 w 39"/>
                <a:gd name="T17" fmla="*/ 39 h 75"/>
                <a:gd name="T18" fmla="*/ 26 w 39"/>
                <a:gd name="T19" fmla="*/ 32 h 75"/>
                <a:gd name="T20" fmla="*/ 22 w 39"/>
                <a:gd name="T21" fmla="*/ 54 h 75"/>
                <a:gd name="T22" fmla="*/ 26 w 39"/>
                <a:gd name="T23" fmla="*/ 65 h 75"/>
                <a:gd name="T24" fmla="*/ 39 w 39"/>
                <a:gd name="T25" fmla="*/ 75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75"/>
                <a:gd name="T41" fmla="*/ 39 w 39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75">
                  <a:moveTo>
                    <a:pt x="18" y="0"/>
                  </a:moveTo>
                  <a:lnTo>
                    <a:pt x="18" y="18"/>
                  </a:lnTo>
                  <a:lnTo>
                    <a:pt x="22" y="36"/>
                  </a:lnTo>
                  <a:lnTo>
                    <a:pt x="13" y="29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9" y="39"/>
                  </a:lnTo>
                  <a:lnTo>
                    <a:pt x="18" y="39"/>
                  </a:lnTo>
                  <a:lnTo>
                    <a:pt x="26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39" y="75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0" name="Unknown Shape"/>
            <p:cNvSpPr>
              <a:spLocks/>
            </p:cNvSpPr>
            <p:nvPr/>
          </p:nvSpPr>
          <p:spPr bwMode="auto">
            <a:xfrm>
              <a:off x="3471" y="3480"/>
              <a:ext cx="43" cy="75"/>
            </a:xfrm>
            <a:custGeom>
              <a:avLst/>
              <a:gdLst>
                <a:gd name="T0" fmla="*/ 21 w 43"/>
                <a:gd name="T1" fmla="*/ 75 h 75"/>
                <a:gd name="T2" fmla="*/ 21 w 43"/>
                <a:gd name="T3" fmla="*/ 57 h 75"/>
                <a:gd name="T4" fmla="*/ 17 w 43"/>
                <a:gd name="T5" fmla="*/ 39 h 75"/>
                <a:gd name="T6" fmla="*/ 8 w 43"/>
                <a:gd name="T7" fmla="*/ 32 h 75"/>
                <a:gd name="T8" fmla="*/ 21 w 43"/>
                <a:gd name="T9" fmla="*/ 39 h 75"/>
                <a:gd name="T10" fmla="*/ 38 w 43"/>
                <a:gd name="T11" fmla="*/ 39 h 75"/>
                <a:gd name="T12" fmla="*/ 43 w 43"/>
                <a:gd name="T13" fmla="*/ 39 h 75"/>
                <a:gd name="T14" fmla="*/ 30 w 43"/>
                <a:gd name="T15" fmla="*/ 29 h 75"/>
                <a:gd name="T16" fmla="*/ 25 w 43"/>
                <a:gd name="T17" fmla="*/ 29 h 75"/>
                <a:gd name="T18" fmla="*/ 8 w 43"/>
                <a:gd name="T19" fmla="*/ 32 h 75"/>
                <a:gd name="T20" fmla="*/ 17 w 43"/>
                <a:gd name="T21" fmla="*/ 22 h 75"/>
                <a:gd name="T22" fmla="*/ 30 w 43"/>
                <a:gd name="T23" fmla="*/ 18 h 75"/>
                <a:gd name="T24" fmla="*/ 34 w 43"/>
                <a:gd name="T25" fmla="*/ 4 h 75"/>
                <a:gd name="T26" fmla="*/ 30 w 43"/>
                <a:gd name="T27" fmla="*/ 7 h 75"/>
                <a:gd name="T28" fmla="*/ 12 w 43"/>
                <a:gd name="T29" fmla="*/ 18 h 75"/>
                <a:gd name="T30" fmla="*/ 4 w 43"/>
                <a:gd name="T31" fmla="*/ 36 h 75"/>
                <a:gd name="T32" fmla="*/ 8 w 43"/>
                <a:gd name="T33" fmla="*/ 14 h 75"/>
                <a:gd name="T34" fmla="*/ 8 w 43"/>
                <a:gd name="T35" fmla="*/ 7 h 75"/>
                <a:gd name="T36" fmla="*/ 0 w 43"/>
                <a:gd name="T37" fmla="*/ 0 h 75"/>
                <a:gd name="T38" fmla="*/ 21 w 43"/>
                <a:gd name="T39" fmla="*/ 75 h 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3"/>
                <a:gd name="T61" fmla="*/ 0 h 75"/>
                <a:gd name="T62" fmla="*/ 43 w 43"/>
                <a:gd name="T63" fmla="*/ 75 h 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3" h="75">
                  <a:moveTo>
                    <a:pt x="21" y="75"/>
                  </a:moveTo>
                  <a:lnTo>
                    <a:pt x="21" y="57"/>
                  </a:lnTo>
                  <a:lnTo>
                    <a:pt x="17" y="39"/>
                  </a:lnTo>
                  <a:lnTo>
                    <a:pt x="8" y="32"/>
                  </a:lnTo>
                  <a:lnTo>
                    <a:pt x="21" y="39"/>
                  </a:lnTo>
                  <a:lnTo>
                    <a:pt x="38" y="39"/>
                  </a:lnTo>
                  <a:lnTo>
                    <a:pt x="43" y="39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8" y="32"/>
                  </a:lnTo>
                  <a:lnTo>
                    <a:pt x="17" y="22"/>
                  </a:lnTo>
                  <a:lnTo>
                    <a:pt x="30" y="18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12" y="18"/>
                  </a:lnTo>
                  <a:lnTo>
                    <a:pt x="4" y="36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0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1" name="Unknown Shape"/>
            <p:cNvSpPr>
              <a:spLocks/>
            </p:cNvSpPr>
            <p:nvPr/>
          </p:nvSpPr>
          <p:spPr bwMode="auto">
            <a:xfrm>
              <a:off x="3471" y="3480"/>
              <a:ext cx="43" cy="75"/>
            </a:xfrm>
            <a:custGeom>
              <a:avLst/>
              <a:gdLst>
                <a:gd name="T0" fmla="*/ 21 w 43"/>
                <a:gd name="T1" fmla="*/ 75 h 75"/>
                <a:gd name="T2" fmla="*/ 21 w 43"/>
                <a:gd name="T3" fmla="*/ 57 h 75"/>
                <a:gd name="T4" fmla="*/ 17 w 43"/>
                <a:gd name="T5" fmla="*/ 39 h 75"/>
                <a:gd name="T6" fmla="*/ 8 w 43"/>
                <a:gd name="T7" fmla="*/ 32 h 75"/>
                <a:gd name="T8" fmla="*/ 21 w 43"/>
                <a:gd name="T9" fmla="*/ 39 h 75"/>
                <a:gd name="T10" fmla="*/ 38 w 43"/>
                <a:gd name="T11" fmla="*/ 39 h 75"/>
                <a:gd name="T12" fmla="*/ 43 w 43"/>
                <a:gd name="T13" fmla="*/ 39 h 75"/>
                <a:gd name="T14" fmla="*/ 30 w 43"/>
                <a:gd name="T15" fmla="*/ 29 h 75"/>
                <a:gd name="T16" fmla="*/ 25 w 43"/>
                <a:gd name="T17" fmla="*/ 29 h 75"/>
                <a:gd name="T18" fmla="*/ 8 w 43"/>
                <a:gd name="T19" fmla="*/ 32 h 75"/>
                <a:gd name="T20" fmla="*/ 17 w 43"/>
                <a:gd name="T21" fmla="*/ 22 h 75"/>
                <a:gd name="T22" fmla="*/ 30 w 43"/>
                <a:gd name="T23" fmla="*/ 18 h 75"/>
                <a:gd name="T24" fmla="*/ 34 w 43"/>
                <a:gd name="T25" fmla="*/ 4 h 75"/>
                <a:gd name="T26" fmla="*/ 30 w 43"/>
                <a:gd name="T27" fmla="*/ 7 h 75"/>
                <a:gd name="T28" fmla="*/ 12 w 43"/>
                <a:gd name="T29" fmla="*/ 18 h 75"/>
                <a:gd name="T30" fmla="*/ 4 w 43"/>
                <a:gd name="T31" fmla="*/ 36 h 75"/>
                <a:gd name="T32" fmla="*/ 8 w 43"/>
                <a:gd name="T33" fmla="*/ 14 h 75"/>
                <a:gd name="T34" fmla="*/ 8 w 43"/>
                <a:gd name="T35" fmla="*/ 7 h 75"/>
                <a:gd name="T36" fmla="*/ 0 w 43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75"/>
                <a:gd name="T59" fmla="*/ 43 w 43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75">
                  <a:moveTo>
                    <a:pt x="21" y="75"/>
                  </a:moveTo>
                  <a:lnTo>
                    <a:pt x="21" y="57"/>
                  </a:lnTo>
                  <a:lnTo>
                    <a:pt x="17" y="39"/>
                  </a:lnTo>
                  <a:lnTo>
                    <a:pt x="8" y="32"/>
                  </a:lnTo>
                  <a:lnTo>
                    <a:pt x="21" y="39"/>
                  </a:lnTo>
                  <a:lnTo>
                    <a:pt x="38" y="39"/>
                  </a:lnTo>
                  <a:lnTo>
                    <a:pt x="43" y="39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8" y="32"/>
                  </a:lnTo>
                  <a:lnTo>
                    <a:pt x="17" y="22"/>
                  </a:lnTo>
                  <a:lnTo>
                    <a:pt x="30" y="18"/>
                  </a:lnTo>
                  <a:lnTo>
                    <a:pt x="34" y="4"/>
                  </a:lnTo>
                  <a:lnTo>
                    <a:pt x="30" y="7"/>
                  </a:lnTo>
                  <a:lnTo>
                    <a:pt x="12" y="18"/>
                  </a:lnTo>
                  <a:lnTo>
                    <a:pt x="4" y="36"/>
                  </a:lnTo>
                  <a:lnTo>
                    <a:pt x="8" y="14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8091C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2" name="Unknown Shape"/>
            <p:cNvSpPr>
              <a:spLocks/>
            </p:cNvSpPr>
            <p:nvPr/>
          </p:nvSpPr>
          <p:spPr bwMode="auto">
            <a:xfrm>
              <a:off x="3466" y="3380"/>
              <a:ext cx="78" cy="61"/>
            </a:xfrm>
            <a:custGeom>
              <a:avLst/>
              <a:gdLst>
                <a:gd name="T0" fmla="*/ 26 w 78"/>
                <a:gd name="T1" fmla="*/ 32 h 61"/>
                <a:gd name="T2" fmla="*/ 48 w 78"/>
                <a:gd name="T3" fmla="*/ 18 h 61"/>
                <a:gd name="T4" fmla="*/ 60 w 78"/>
                <a:gd name="T5" fmla="*/ 14 h 61"/>
                <a:gd name="T6" fmla="*/ 78 w 78"/>
                <a:gd name="T7" fmla="*/ 18 h 61"/>
                <a:gd name="T8" fmla="*/ 60 w 78"/>
                <a:gd name="T9" fmla="*/ 28 h 61"/>
                <a:gd name="T10" fmla="*/ 43 w 78"/>
                <a:gd name="T11" fmla="*/ 36 h 61"/>
                <a:gd name="T12" fmla="*/ 26 w 78"/>
                <a:gd name="T13" fmla="*/ 32 h 61"/>
                <a:gd name="T14" fmla="*/ 39 w 78"/>
                <a:gd name="T15" fmla="*/ 36 h 61"/>
                <a:gd name="T16" fmla="*/ 48 w 78"/>
                <a:gd name="T17" fmla="*/ 50 h 61"/>
                <a:gd name="T18" fmla="*/ 52 w 78"/>
                <a:gd name="T19" fmla="*/ 61 h 61"/>
                <a:gd name="T20" fmla="*/ 35 w 78"/>
                <a:gd name="T21" fmla="*/ 57 h 61"/>
                <a:gd name="T22" fmla="*/ 26 w 78"/>
                <a:gd name="T23" fmla="*/ 50 h 61"/>
                <a:gd name="T24" fmla="*/ 26 w 78"/>
                <a:gd name="T25" fmla="*/ 32 h 61"/>
                <a:gd name="T26" fmla="*/ 17 w 78"/>
                <a:gd name="T27" fmla="*/ 39 h 61"/>
                <a:gd name="T28" fmla="*/ 0 w 78"/>
                <a:gd name="T29" fmla="*/ 43 h 61"/>
                <a:gd name="T30" fmla="*/ 9 w 78"/>
                <a:gd name="T31" fmla="*/ 32 h 61"/>
                <a:gd name="T32" fmla="*/ 22 w 78"/>
                <a:gd name="T33" fmla="*/ 36 h 61"/>
                <a:gd name="T34" fmla="*/ 13 w 78"/>
                <a:gd name="T35" fmla="*/ 21 h 61"/>
                <a:gd name="T36" fmla="*/ 9 w 78"/>
                <a:gd name="T37" fmla="*/ 14 h 61"/>
                <a:gd name="T38" fmla="*/ 13 w 78"/>
                <a:gd name="T39" fmla="*/ 7 h 61"/>
                <a:gd name="T40" fmla="*/ 22 w 78"/>
                <a:gd name="T41" fmla="*/ 11 h 61"/>
                <a:gd name="T42" fmla="*/ 22 w 78"/>
                <a:gd name="T43" fmla="*/ 18 h 61"/>
                <a:gd name="T44" fmla="*/ 26 w 78"/>
                <a:gd name="T45" fmla="*/ 36 h 61"/>
                <a:gd name="T46" fmla="*/ 30 w 78"/>
                <a:gd name="T47" fmla="*/ 18 h 61"/>
                <a:gd name="T48" fmla="*/ 39 w 78"/>
                <a:gd name="T49" fmla="*/ 3 h 61"/>
                <a:gd name="T50" fmla="*/ 48 w 78"/>
                <a:gd name="T51" fmla="*/ 0 h 61"/>
                <a:gd name="T52" fmla="*/ 48 w 78"/>
                <a:gd name="T53" fmla="*/ 3 h 61"/>
                <a:gd name="T54" fmla="*/ 48 w 78"/>
                <a:gd name="T55" fmla="*/ 14 h 61"/>
                <a:gd name="T56" fmla="*/ 35 w 78"/>
                <a:gd name="T57" fmla="*/ 21 h 61"/>
                <a:gd name="T58" fmla="*/ 26 w 78"/>
                <a:gd name="T59" fmla="*/ 32 h 6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61"/>
                <a:gd name="T92" fmla="*/ 78 w 78"/>
                <a:gd name="T93" fmla="*/ 61 h 6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61">
                  <a:moveTo>
                    <a:pt x="26" y="32"/>
                  </a:moveTo>
                  <a:lnTo>
                    <a:pt x="48" y="18"/>
                  </a:lnTo>
                  <a:lnTo>
                    <a:pt x="60" y="14"/>
                  </a:lnTo>
                  <a:lnTo>
                    <a:pt x="78" y="18"/>
                  </a:lnTo>
                  <a:lnTo>
                    <a:pt x="60" y="28"/>
                  </a:lnTo>
                  <a:lnTo>
                    <a:pt x="43" y="36"/>
                  </a:lnTo>
                  <a:lnTo>
                    <a:pt x="26" y="32"/>
                  </a:lnTo>
                  <a:lnTo>
                    <a:pt x="39" y="36"/>
                  </a:lnTo>
                  <a:lnTo>
                    <a:pt x="48" y="50"/>
                  </a:lnTo>
                  <a:lnTo>
                    <a:pt x="52" y="61"/>
                  </a:lnTo>
                  <a:lnTo>
                    <a:pt x="35" y="57"/>
                  </a:lnTo>
                  <a:lnTo>
                    <a:pt x="26" y="50"/>
                  </a:lnTo>
                  <a:lnTo>
                    <a:pt x="26" y="32"/>
                  </a:lnTo>
                  <a:lnTo>
                    <a:pt x="17" y="39"/>
                  </a:lnTo>
                  <a:lnTo>
                    <a:pt x="0" y="43"/>
                  </a:lnTo>
                  <a:lnTo>
                    <a:pt x="9" y="32"/>
                  </a:lnTo>
                  <a:lnTo>
                    <a:pt x="22" y="36"/>
                  </a:lnTo>
                  <a:lnTo>
                    <a:pt x="13" y="21"/>
                  </a:lnTo>
                  <a:lnTo>
                    <a:pt x="9" y="14"/>
                  </a:lnTo>
                  <a:lnTo>
                    <a:pt x="13" y="7"/>
                  </a:lnTo>
                  <a:lnTo>
                    <a:pt x="22" y="11"/>
                  </a:lnTo>
                  <a:lnTo>
                    <a:pt x="22" y="18"/>
                  </a:lnTo>
                  <a:lnTo>
                    <a:pt x="26" y="36"/>
                  </a:lnTo>
                  <a:lnTo>
                    <a:pt x="30" y="18"/>
                  </a:lnTo>
                  <a:lnTo>
                    <a:pt x="39" y="3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14"/>
                  </a:lnTo>
                  <a:lnTo>
                    <a:pt x="35" y="21"/>
                  </a:lnTo>
                  <a:lnTo>
                    <a:pt x="26" y="32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3" name="Unknown Shape"/>
            <p:cNvSpPr>
              <a:spLocks/>
            </p:cNvSpPr>
            <p:nvPr/>
          </p:nvSpPr>
          <p:spPr bwMode="auto">
            <a:xfrm>
              <a:off x="3492" y="3434"/>
              <a:ext cx="77" cy="64"/>
            </a:xfrm>
            <a:custGeom>
              <a:avLst/>
              <a:gdLst>
                <a:gd name="T0" fmla="*/ 30 w 77"/>
                <a:gd name="T1" fmla="*/ 39 h 64"/>
                <a:gd name="T2" fmla="*/ 43 w 77"/>
                <a:gd name="T3" fmla="*/ 17 h 64"/>
                <a:gd name="T4" fmla="*/ 52 w 77"/>
                <a:gd name="T5" fmla="*/ 7 h 64"/>
                <a:gd name="T6" fmla="*/ 64 w 77"/>
                <a:gd name="T7" fmla="*/ 3 h 64"/>
                <a:gd name="T8" fmla="*/ 60 w 77"/>
                <a:gd name="T9" fmla="*/ 21 h 64"/>
                <a:gd name="T10" fmla="*/ 52 w 77"/>
                <a:gd name="T11" fmla="*/ 32 h 64"/>
                <a:gd name="T12" fmla="*/ 34 w 77"/>
                <a:gd name="T13" fmla="*/ 39 h 64"/>
                <a:gd name="T14" fmla="*/ 47 w 77"/>
                <a:gd name="T15" fmla="*/ 39 h 64"/>
                <a:gd name="T16" fmla="*/ 64 w 77"/>
                <a:gd name="T17" fmla="*/ 46 h 64"/>
                <a:gd name="T18" fmla="*/ 77 w 77"/>
                <a:gd name="T19" fmla="*/ 53 h 64"/>
                <a:gd name="T20" fmla="*/ 60 w 77"/>
                <a:gd name="T21" fmla="*/ 60 h 64"/>
                <a:gd name="T22" fmla="*/ 52 w 77"/>
                <a:gd name="T23" fmla="*/ 57 h 64"/>
                <a:gd name="T24" fmla="*/ 30 w 77"/>
                <a:gd name="T25" fmla="*/ 39 h 64"/>
                <a:gd name="T26" fmla="*/ 30 w 77"/>
                <a:gd name="T27" fmla="*/ 53 h 64"/>
                <a:gd name="T28" fmla="*/ 17 w 77"/>
                <a:gd name="T29" fmla="*/ 64 h 64"/>
                <a:gd name="T30" fmla="*/ 17 w 77"/>
                <a:gd name="T31" fmla="*/ 57 h 64"/>
                <a:gd name="T32" fmla="*/ 22 w 77"/>
                <a:gd name="T33" fmla="*/ 50 h 64"/>
                <a:gd name="T34" fmla="*/ 34 w 77"/>
                <a:gd name="T35" fmla="*/ 42 h 64"/>
                <a:gd name="T36" fmla="*/ 13 w 77"/>
                <a:gd name="T37" fmla="*/ 39 h 64"/>
                <a:gd name="T38" fmla="*/ 0 w 77"/>
                <a:gd name="T39" fmla="*/ 25 h 64"/>
                <a:gd name="T40" fmla="*/ 13 w 77"/>
                <a:gd name="T41" fmla="*/ 25 h 64"/>
                <a:gd name="T42" fmla="*/ 17 w 77"/>
                <a:gd name="T43" fmla="*/ 28 h 64"/>
                <a:gd name="T44" fmla="*/ 34 w 77"/>
                <a:gd name="T45" fmla="*/ 46 h 64"/>
                <a:gd name="T46" fmla="*/ 26 w 77"/>
                <a:gd name="T47" fmla="*/ 28 h 64"/>
                <a:gd name="T48" fmla="*/ 22 w 77"/>
                <a:gd name="T49" fmla="*/ 7 h 64"/>
                <a:gd name="T50" fmla="*/ 26 w 77"/>
                <a:gd name="T51" fmla="*/ 0 h 64"/>
                <a:gd name="T52" fmla="*/ 30 w 77"/>
                <a:gd name="T53" fmla="*/ 3 h 64"/>
                <a:gd name="T54" fmla="*/ 34 w 77"/>
                <a:gd name="T55" fmla="*/ 14 h 64"/>
                <a:gd name="T56" fmla="*/ 34 w 77"/>
                <a:gd name="T57" fmla="*/ 25 h 64"/>
                <a:gd name="T58" fmla="*/ 30 w 77"/>
                <a:gd name="T59" fmla="*/ 39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7"/>
                <a:gd name="T91" fmla="*/ 0 h 64"/>
                <a:gd name="T92" fmla="*/ 77 w 77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7" h="64">
                  <a:moveTo>
                    <a:pt x="30" y="39"/>
                  </a:moveTo>
                  <a:lnTo>
                    <a:pt x="43" y="17"/>
                  </a:lnTo>
                  <a:lnTo>
                    <a:pt x="52" y="7"/>
                  </a:lnTo>
                  <a:lnTo>
                    <a:pt x="64" y="3"/>
                  </a:lnTo>
                  <a:lnTo>
                    <a:pt x="60" y="21"/>
                  </a:lnTo>
                  <a:lnTo>
                    <a:pt x="52" y="32"/>
                  </a:lnTo>
                  <a:lnTo>
                    <a:pt x="34" y="39"/>
                  </a:lnTo>
                  <a:lnTo>
                    <a:pt x="47" y="39"/>
                  </a:lnTo>
                  <a:lnTo>
                    <a:pt x="64" y="46"/>
                  </a:lnTo>
                  <a:lnTo>
                    <a:pt x="77" y="53"/>
                  </a:lnTo>
                  <a:lnTo>
                    <a:pt x="60" y="60"/>
                  </a:lnTo>
                  <a:lnTo>
                    <a:pt x="52" y="57"/>
                  </a:lnTo>
                  <a:lnTo>
                    <a:pt x="30" y="39"/>
                  </a:lnTo>
                  <a:lnTo>
                    <a:pt x="30" y="53"/>
                  </a:lnTo>
                  <a:lnTo>
                    <a:pt x="17" y="64"/>
                  </a:lnTo>
                  <a:lnTo>
                    <a:pt x="17" y="57"/>
                  </a:lnTo>
                  <a:lnTo>
                    <a:pt x="22" y="50"/>
                  </a:lnTo>
                  <a:lnTo>
                    <a:pt x="34" y="42"/>
                  </a:lnTo>
                  <a:lnTo>
                    <a:pt x="13" y="39"/>
                  </a:lnTo>
                  <a:lnTo>
                    <a:pt x="0" y="25"/>
                  </a:lnTo>
                  <a:lnTo>
                    <a:pt x="13" y="25"/>
                  </a:lnTo>
                  <a:lnTo>
                    <a:pt x="17" y="28"/>
                  </a:lnTo>
                  <a:lnTo>
                    <a:pt x="34" y="46"/>
                  </a:lnTo>
                  <a:lnTo>
                    <a:pt x="26" y="28"/>
                  </a:lnTo>
                  <a:lnTo>
                    <a:pt x="22" y="7"/>
                  </a:lnTo>
                  <a:lnTo>
                    <a:pt x="26" y="0"/>
                  </a:lnTo>
                  <a:lnTo>
                    <a:pt x="30" y="3"/>
                  </a:lnTo>
                  <a:lnTo>
                    <a:pt x="34" y="14"/>
                  </a:lnTo>
                  <a:lnTo>
                    <a:pt x="34" y="25"/>
                  </a:lnTo>
                  <a:lnTo>
                    <a:pt x="30" y="39"/>
                  </a:lnTo>
                  <a:close/>
                </a:path>
              </a:pathLst>
            </a:custGeom>
            <a:solidFill>
              <a:srgbClr val="8091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4" name="Unknown Shape"/>
            <p:cNvSpPr>
              <a:spLocks/>
            </p:cNvSpPr>
            <p:nvPr/>
          </p:nvSpPr>
          <p:spPr bwMode="auto">
            <a:xfrm>
              <a:off x="215" y="2728"/>
              <a:ext cx="90" cy="161"/>
            </a:xfrm>
            <a:custGeom>
              <a:avLst/>
              <a:gdLst>
                <a:gd name="T0" fmla="*/ 90 w 90"/>
                <a:gd name="T1" fmla="*/ 161 h 161"/>
                <a:gd name="T2" fmla="*/ 81 w 90"/>
                <a:gd name="T3" fmla="*/ 158 h 161"/>
                <a:gd name="T4" fmla="*/ 56 w 90"/>
                <a:gd name="T5" fmla="*/ 143 h 161"/>
                <a:gd name="T6" fmla="*/ 43 w 90"/>
                <a:gd name="T7" fmla="*/ 136 h 161"/>
                <a:gd name="T8" fmla="*/ 21 w 90"/>
                <a:gd name="T9" fmla="*/ 108 h 161"/>
                <a:gd name="T10" fmla="*/ 13 w 90"/>
                <a:gd name="T11" fmla="*/ 100 h 161"/>
                <a:gd name="T12" fmla="*/ 4 w 90"/>
                <a:gd name="T13" fmla="*/ 79 h 161"/>
                <a:gd name="T14" fmla="*/ 0 w 90"/>
                <a:gd name="T15" fmla="*/ 58 h 161"/>
                <a:gd name="T16" fmla="*/ 8 w 90"/>
                <a:gd name="T17" fmla="*/ 40 h 161"/>
                <a:gd name="T18" fmla="*/ 30 w 90"/>
                <a:gd name="T19" fmla="*/ 18 h 161"/>
                <a:gd name="T20" fmla="*/ 64 w 90"/>
                <a:gd name="T21" fmla="*/ 0 h 161"/>
                <a:gd name="T22" fmla="*/ 56 w 90"/>
                <a:gd name="T23" fmla="*/ 22 h 161"/>
                <a:gd name="T24" fmla="*/ 43 w 90"/>
                <a:gd name="T25" fmla="*/ 36 h 161"/>
                <a:gd name="T26" fmla="*/ 38 w 90"/>
                <a:gd name="T27" fmla="*/ 54 h 161"/>
                <a:gd name="T28" fmla="*/ 38 w 90"/>
                <a:gd name="T29" fmla="*/ 61 h 161"/>
                <a:gd name="T30" fmla="*/ 43 w 90"/>
                <a:gd name="T31" fmla="*/ 72 h 161"/>
                <a:gd name="T32" fmla="*/ 47 w 90"/>
                <a:gd name="T33" fmla="*/ 83 h 161"/>
                <a:gd name="T34" fmla="*/ 60 w 90"/>
                <a:gd name="T35" fmla="*/ 108 h 161"/>
                <a:gd name="T36" fmla="*/ 68 w 90"/>
                <a:gd name="T37" fmla="*/ 122 h 161"/>
                <a:gd name="T38" fmla="*/ 73 w 90"/>
                <a:gd name="T39" fmla="*/ 136 h 161"/>
                <a:gd name="T40" fmla="*/ 86 w 90"/>
                <a:gd name="T41" fmla="*/ 151 h 161"/>
                <a:gd name="T42" fmla="*/ 90 w 90"/>
                <a:gd name="T43" fmla="*/ 161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61"/>
                <a:gd name="T68" fmla="*/ 90 w 90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61">
                  <a:moveTo>
                    <a:pt x="90" y="161"/>
                  </a:moveTo>
                  <a:lnTo>
                    <a:pt x="81" y="158"/>
                  </a:lnTo>
                  <a:lnTo>
                    <a:pt x="56" y="143"/>
                  </a:lnTo>
                  <a:lnTo>
                    <a:pt x="43" y="136"/>
                  </a:lnTo>
                  <a:lnTo>
                    <a:pt x="21" y="108"/>
                  </a:lnTo>
                  <a:lnTo>
                    <a:pt x="13" y="100"/>
                  </a:lnTo>
                  <a:lnTo>
                    <a:pt x="4" y="79"/>
                  </a:lnTo>
                  <a:lnTo>
                    <a:pt x="0" y="58"/>
                  </a:lnTo>
                  <a:lnTo>
                    <a:pt x="8" y="40"/>
                  </a:lnTo>
                  <a:lnTo>
                    <a:pt x="30" y="18"/>
                  </a:lnTo>
                  <a:lnTo>
                    <a:pt x="64" y="0"/>
                  </a:lnTo>
                  <a:lnTo>
                    <a:pt x="56" y="22"/>
                  </a:lnTo>
                  <a:lnTo>
                    <a:pt x="43" y="36"/>
                  </a:lnTo>
                  <a:lnTo>
                    <a:pt x="38" y="54"/>
                  </a:lnTo>
                  <a:lnTo>
                    <a:pt x="38" y="61"/>
                  </a:lnTo>
                  <a:lnTo>
                    <a:pt x="43" y="72"/>
                  </a:lnTo>
                  <a:lnTo>
                    <a:pt x="47" y="83"/>
                  </a:lnTo>
                  <a:lnTo>
                    <a:pt x="60" y="108"/>
                  </a:lnTo>
                  <a:lnTo>
                    <a:pt x="68" y="122"/>
                  </a:lnTo>
                  <a:lnTo>
                    <a:pt x="73" y="136"/>
                  </a:lnTo>
                  <a:lnTo>
                    <a:pt x="86" y="151"/>
                  </a:lnTo>
                  <a:lnTo>
                    <a:pt x="90" y="161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5" name="Unknown Shape"/>
            <p:cNvSpPr>
              <a:spLocks/>
            </p:cNvSpPr>
            <p:nvPr/>
          </p:nvSpPr>
          <p:spPr bwMode="auto">
            <a:xfrm>
              <a:off x="249" y="2954"/>
              <a:ext cx="391" cy="512"/>
            </a:xfrm>
            <a:custGeom>
              <a:avLst/>
              <a:gdLst>
                <a:gd name="T0" fmla="*/ 13 w 391"/>
                <a:gd name="T1" fmla="*/ 0 h 512"/>
                <a:gd name="T2" fmla="*/ 17 w 391"/>
                <a:gd name="T3" fmla="*/ 3 h 512"/>
                <a:gd name="T4" fmla="*/ 26 w 391"/>
                <a:gd name="T5" fmla="*/ 11 h 512"/>
                <a:gd name="T6" fmla="*/ 60 w 391"/>
                <a:gd name="T7" fmla="*/ 53 h 512"/>
                <a:gd name="T8" fmla="*/ 90 w 391"/>
                <a:gd name="T9" fmla="*/ 100 h 512"/>
                <a:gd name="T10" fmla="*/ 116 w 391"/>
                <a:gd name="T11" fmla="*/ 147 h 512"/>
                <a:gd name="T12" fmla="*/ 138 w 391"/>
                <a:gd name="T13" fmla="*/ 182 h 512"/>
                <a:gd name="T14" fmla="*/ 155 w 391"/>
                <a:gd name="T15" fmla="*/ 207 h 512"/>
                <a:gd name="T16" fmla="*/ 168 w 391"/>
                <a:gd name="T17" fmla="*/ 229 h 512"/>
                <a:gd name="T18" fmla="*/ 189 w 391"/>
                <a:gd name="T19" fmla="*/ 265 h 512"/>
                <a:gd name="T20" fmla="*/ 211 w 391"/>
                <a:gd name="T21" fmla="*/ 297 h 512"/>
                <a:gd name="T22" fmla="*/ 232 w 391"/>
                <a:gd name="T23" fmla="*/ 333 h 512"/>
                <a:gd name="T24" fmla="*/ 266 w 391"/>
                <a:gd name="T25" fmla="*/ 376 h 512"/>
                <a:gd name="T26" fmla="*/ 305 w 391"/>
                <a:gd name="T27" fmla="*/ 422 h 512"/>
                <a:gd name="T28" fmla="*/ 339 w 391"/>
                <a:gd name="T29" fmla="*/ 458 h 512"/>
                <a:gd name="T30" fmla="*/ 352 w 391"/>
                <a:gd name="T31" fmla="*/ 472 h 512"/>
                <a:gd name="T32" fmla="*/ 361 w 391"/>
                <a:gd name="T33" fmla="*/ 476 h 512"/>
                <a:gd name="T34" fmla="*/ 369 w 391"/>
                <a:gd name="T35" fmla="*/ 490 h 512"/>
                <a:gd name="T36" fmla="*/ 391 w 391"/>
                <a:gd name="T37" fmla="*/ 512 h 512"/>
                <a:gd name="T38" fmla="*/ 378 w 391"/>
                <a:gd name="T39" fmla="*/ 501 h 512"/>
                <a:gd name="T40" fmla="*/ 361 w 391"/>
                <a:gd name="T41" fmla="*/ 487 h 512"/>
                <a:gd name="T42" fmla="*/ 305 w 391"/>
                <a:gd name="T43" fmla="*/ 440 h 512"/>
                <a:gd name="T44" fmla="*/ 254 w 391"/>
                <a:gd name="T45" fmla="*/ 390 h 512"/>
                <a:gd name="T46" fmla="*/ 228 w 391"/>
                <a:gd name="T47" fmla="*/ 369 h 512"/>
                <a:gd name="T48" fmla="*/ 215 w 391"/>
                <a:gd name="T49" fmla="*/ 343 h 512"/>
                <a:gd name="T50" fmla="*/ 180 w 391"/>
                <a:gd name="T51" fmla="*/ 293 h 512"/>
                <a:gd name="T52" fmla="*/ 155 w 391"/>
                <a:gd name="T53" fmla="*/ 250 h 512"/>
                <a:gd name="T54" fmla="*/ 138 w 391"/>
                <a:gd name="T55" fmla="*/ 225 h 512"/>
                <a:gd name="T56" fmla="*/ 129 w 391"/>
                <a:gd name="T57" fmla="*/ 207 h 512"/>
                <a:gd name="T58" fmla="*/ 107 w 391"/>
                <a:gd name="T59" fmla="*/ 175 h 512"/>
                <a:gd name="T60" fmla="*/ 95 w 391"/>
                <a:gd name="T61" fmla="*/ 150 h 512"/>
                <a:gd name="T62" fmla="*/ 73 w 391"/>
                <a:gd name="T63" fmla="*/ 118 h 512"/>
                <a:gd name="T64" fmla="*/ 30 w 391"/>
                <a:gd name="T65" fmla="*/ 50 h 512"/>
                <a:gd name="T66" fmla="*/ 22 w 391"/>
                <a:gd name="T67" fmla="*/ 36 h 512"/>
                <a:gd name="T68" fmla="*/ 13 w 391"/>
                <a:gd name="T69" fmla="*/ 28 h 512"/>
                <a:gd name="T70" fmla="*/ 9 w 391"/>
                <a:gd name="T71" fmla="*/ 25 h 512"/>
                <a:gd name="T72" fmla="*/ 0 w 391"/>
                <a:gd name="T73" fmla="*/ 11 h 512"/>
                <a:gd name="T74" fmla="*/ 13 w 391"/>
                <a:gd name="T75" fmla="*/ 0 h 51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1"/>
                <a:gd name="T115" fmla="*/ 0 h 512"/>
                <a:gd name="T116" fmla="*/ 391 w 391"/>
                <a:gd name="T117" fmla="*/ 512 h 51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1" h="512">
                  <a:moveTo>
                    <a:pt x="13" y="0"/>
                  </a:moveTo>
                  <a:lnTo>
                    <a:pt x="17" y="3"/>
                  </a:lnTo>
                  <a:lnTo>
                    <a:pt x="26" y="11"/>
                  </a:lnTo>
                  <a:lnTo>
                    <a:pt x="60" y="53"/>
                  </a:lnTo>
                  <a:lnTo>
                    <a:pt x="90" y="100"/>
                  </a:lnTo>
                  <a:lnTo>
                    <a:pt x="116" y="147"/>
                  </a:lnTo>
                  <a:lnTo>
                    <a:pt x="138" y="182"/>
                  </a:lnTo>
                  <a:lnTo>
                    <a:pt x="155" y="207"/>
                  </a:lnTo>
                  <a:lnTo>
                    <a:pt x="168" y="229"/>
                  </a:lnTo>
                  <a:lnTo>
                    <a:pt x="189" y="265"/>
                  </a:lnTo>
                  <a:lnTo>
                    <a:pt x="211" y="297"/>
                  </a:lnTo>
                  <a:lnTo>
                    <a:pt x="232" y="333"/>
                  </a:lnTo>
                  <a:lnTo>
                    <a:pt x="266" y="376"/>
                  </a:lnTo>
                  <a:lnTo>
                    <a:pt x="305" y="422"/>
                  </a:lnTo>
                  <a:lnTo>
                    <a:pt x="339" y="458"/>
                  </a:lnTo>
                  <a:lnTo>
                    <a:pt x="352" y="472"/>
                  </a:lnTo>
                  <a:lnTo>
                    <a:pt x="361" y="476"/>
                  </a:lnTo>
                  <a:lnTo>
                    <a:pt x="369" y="490"/>
                  </a:lnTo>
                  <a:lnTo>
                    <a:pt x="391" y="512"/>
                  </a:lnTo>
                  <a:lnTo>
                    <a:pt x="378" y="501"/>
                  </a:lnTo>
                  <a:lnTo>
                    <a:pt x="361" y="487"/>
                  </a:lnTo>
                  <a:lnTo>
                    <a:pt x="305" y="440"/>
                  </a:lnTo>
                  <a:lnTo>
                    <a:pt x="254" y="390"/>
                  </a:lnTo>
                  <a:lnTo>
                    <a:pt x="228" y="369"/>
                  </a:lnTo>
                  <a:lnTo>
                    <a:pt x="215" y="343"/>
                  </a:lnTo>
                  <a:lnTo>
                    <a:pt x="180" y="293"/>
                  </a:lnTo>
                  <a:lnTo>
                    <a:pt x="155" y="250"/>
                  </a:lnTo>
                  <a:lnTo>
                    <a:pt x="138" y="225"/>
                  </a:lnTo>
                  <a:lnTo>
                    <a:pt x="129" y="207"/>
                  </a:lnTo>
                  <a:lnTo>
                    <a:pt x="107" y="175"/>
                  </a:lnTo>
                  <a:lnTo>
                    <a:pt x="95" y="150"/>
                  </a:lnTo>
                  <a:lnTo>
                    <a:pt x="73" y="118"/>
                  </a:lnTo>
                  <a:lnTo>
                    <a:pt x="30" y="50"/>
                  </a:lnTo>
                  <a:lnTo>
                    <a:pt x="22" y="36"/>
                  </a:lnTo>
                  <a:lnTo>
                    <a:pt x="13" y="28"/>
                  </a:lnTo>
                  <a:lnTo>
                    <a:pt x="9" y="25"/>
                  </a:lnTo>
                  <a:lnTo>
                    <a:pt x="0" y="1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6" name="Unknown Shape"/>
            <p:cNvSpPr>
              <a:spLocks/>
            </p:cNvSpPr>
            <p:nvPr/>
          </p:nvSpPr>
          <p:spPr bwMode="auto">
            <a:xfrm>
              <a:off x="107" y="2732"/>
              <a:ext cx="207" cy="236"/>
            </a:xfrm>
            <a:custGeom>
              <a:avLst/>
              <a:gdLst>
                <a:gd name="T0" fmla="*/ 5 w 207"/>
                <a:gd name="T1" fmla="*/ 93 h 236"/>
                <a:gd name="T2" fmla="*/ 0 w 207"/>
                <a:gd name="T3" fmla="*/ 157 h 236"/>
                <a:gd name="T4" fmla="*/ 5 w 207"/>
                <a:gd name="T5" fmla="*/ 172 h 236"/>
                <a:gd name="T6" fmla="*/ 18 w 207"/>
                <a:gd name="T7" fmla="*/ 179 h 236"/>
                <a:gd name="T8" fmla="*/ 95 w 207"/>
                <a:gd name="T9" fmla="*/ 225 h 236"/>
                <a:gd name="T10" fmla="*/ 125 w 207"/>
                <a:gd name="T11" fmla="*/ 236 h 236"/>
                <a:gd name="T12" fmla="*/ 151 w 207"/>
                <a:gd name="T13" fmla="*/ 233 h 236"/>
                <a:gd name="T14" fmla="*/ 164 w 207"/>
                <a:gd name="T15" fmla="*/ 222 h 236"/>
                <a:gd name="T16" fmla="*/ 168 w 207"/>
                <a:gd name="T17" fmla="*/ 207 h 236"/>
                <a:gd name="T18" fmla="*/ 181 w 207"/>
                <a:gd name="T19" fmla="*/ 175 h 236"/>
                <a:gd name="T20" fmla="*/ 198 w 207"/>
                <a:gd name="T21" fmla="*/ 172 h 236"/>
                <a:gd name="T22" fmla="*/ 207 w 207"/>
                <a:gd name="T23" fmla="*/ 164 h 236"/>
                <a:gd name="T24" fmla="*/ 202 w 207"/>
                <a:gd name="T25" fmla="*/ 150 h 236"/>
                <a:gd name="T26" fmla="*/ 189 w 207"/>
                <a:gd name="T27" fmla="*/ 139 h 236"/>
                <a:gd name="T28" fmla="*/ 159 w 207"/>
                <a:gd name="T29" fmla="*/ 125 h 236"/>
                <a:gd name="T30" fmla="*/ 142 w 207"/>
                <a:gd name="T31" fmla="*/ 111 h 236"/>
                <a:gd name="T32" fmla="*/ 125 w 207"/>
                <a:gd name="T33" fmla="*/ 93 h 236"/>
                <a:gd name="T34" fmla="*/ 108 w 207"/>
                <a:gd name="T35" fmla="*/ 61 h 236"/>
                <a:gd name="T36" fmla="*/ 91 w 207"/>
                <a:gd name="T37" fmla="*/ 28 h 236"/>
                <a:gd name="T38" fmla="*/ 73 w 207"/>
                <a:gd name="T39" fmla="*/ 14 h 236"/>
                <a:gd name="T40" fmla="*/ 48 w 207"/>
                <a:gd name="T41" fmla="*/ 0 h 236"/>
                <a:gd name="T42" fmla="*/ 43 w 207"/>
                <a:gd name="T43" fmla="*/ 3 h 236"/>
                <a:gd name="T44" fmla="*/ 43 w 207"/>
                <a:gd name="T45" fmla="*/ 7 h 236"/>
                <a:gd name="T46" fmla="*/ 56 w 207"/>
                <a:gd name="T47" fmla="*/ 25 h 236"/>
                <a:gd name="T48" fmla="*/ 65 w 207"/>
                <a:gd name="T49" fmla="*/ 43 h 236"/>
                <a:gd name="T50" fmla="*/ 69 w 207"/>
                <a:gd name="T51" fmla="*/ 46 h 236"/>
                <a:gd name="T52" fmla="*/ 65 w 207"/>
                <a:gd name="T53" fmla="*/ 43 h 236"/>
                <a:gd name="T54" fmla="*/ 56 w 207"/>
                <a:gd name="T55" fmla="*/ 36 h 236"/>
                <a:gd name="T56" fmla="*/ 43 w 207"/>
                <a:gd name="T57" fmla="*/ 28 h 236"/>
                <a:gd name="T58" fmla="*/ 35 w 207"/>
                <a:gd name="T59" fmla="*/ 18 h 236"/>
                <a:gd name="T60" fmla="*/ 26 w 207"/>
                <a:gd name="T61" fmla="*/ 14 h 236"/>
                <a:gd name="T62" fmla="*/ 9 w 207"/>
                <a:gd name="T63" fmla="*/ 28 h 236"/>
                <a:gd name="T64" fmla="*/ 5 w 207"/>
                <a:gd name="T65" fmla="*/ 61 h 236"/>
                <a:gd name="T66" fmla="*/ 5 w 207"/>
                <a:gd name="T67" fmla="*/ 93 h 2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7"/>
                <a:gd name="T103" fmla="*/ 0 h 236"/>
                <a:gd name="T104" fmla="*/ 207 w 207"/>
                <a:gd name="T105" fmla="*/ 236 h 2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7" h="236">
                  <a:moveTo>
                    <a:pt x="5" y="93"/>
                  </a:moveTo>
                  <a:lnTo>
                    <a:pt x="0" y="157"/>
                  </a:lnTo>
                  <a:lnTo>
                    <a:pt x="5" y="172"/>
                  </a:lnTo>
                  <a:lnTo>
                    <a:pt x="18" y="179"/>
                  </a:lnTo>
                  <a:lnTo>
                    <a:pt x="95" y="225"/>
                  </a:lnTo>
                  <a:lnTo>
                    <a:pt x="125" y="236"/>
                  </a:lnTo>
                  <a:lnTo>
                    <a:pt x="151" y="233"/>
                  </a:lnTo>
                  <a:lnTo>
                    <a:pt x="164" y="222"/>
                  </a:lnTo>
                  <a:lnTo>
                    <a:pt x="168" y="207"/>
                  </a:lnTo>
                  <a:lnTo>
                    <a:pt x="181" y="175"/>
                  </a:lnTo>
                  <a:lnTo>
                    <a:pt x="198" y="172"/>
                  </a:lnTo>
                  <a:lnTo>
                    <a:pt x="207" y="164"/>
                  </a:lnTo>
                  <a:lnTo>
                    <a:pt x="202" y="150"/>
                  </a:lnTo>
                  <a:lnTo>
                    <a:pt x="189" y="139"/>
                  </a:lnTo>
                  <a:lnTo>
                    <a:pt x="159" y="125"/>
                  </a:lnTo>
                  <a:lnTo>
                    <a:pt x="142" y="111"/>
                  </a:lnTo>
                  <a:lnTo>
                    <a:pt x="125" y="93"/>
                  </a:lnTo>
                  <a:lnTo>
                    <a:pt x="108" y="61"/>
                  </a:lnTo>
                  <a:lnTo>
                    <a:pt x="91" y="28"/>
                  </a:lnTo>
                  <a:lnTo>
                    <a:pt x="73" y="14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43" y="7"/>
                  </a:lnTo>
                  <a:lnTo>
                    <a:pt x="56" y="25"/>
                  </a:lnTo>
                  <a:lnTo>
                    <a:pt x="65" y="43"/>
                  </a:lnTo>
                  <a:lnTo>
                    <a:pt x="69" y="46"/>
                  </a:lnTo>
                  <a:lnTo>
                    <a:pt x="65" y="43"/>
                  </a:lnTo>
                  <a:lnTo>
                    <a:pt x="56" y="36"/>
                  </a:lnTo>
                  <a:lnTo>
                    <a:pt x="43" y="28"/>
                  </a:lnTo>
                  <a:lnTo>
                    <a:pt x="35" y="18"/>
                  </a:lnTo>
                  <a:lnTo>
                    <a:pt x="26" y="14"/>
                  </a:lnTo>
                  <a:lnTo>
                    <a:pt x="9" y="28"/>
                  </a:lnTo>
                  <a:lnTo>
                    <a:pt x="5" y="61"/>
                  </a:lnTo>
                  <a:lnTo>
                    <a:pt x="5" y="93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7" name="Unknown Shape"/>
            <p:cNvSpPr>
              <a:spLocks/>
            </p:cNvSpPr>
            <p:nvPr/>
          </p:nvSpPr>
          <p:spPr bwMode="auto">
            <a:xfrm>
              <a:off x="64" y="2814"/>
              <a:ext cx="215" cy="154"/>
            </a:xfrm>
            <a:custGeom>
              <a:avLst/>
              <a:gdLst>
                <a:gd name="T0" fmla="*/ 194 w 215"/>
                <a:gd name="T1" fmla="*/ 154 h 154"/>
                <a:gd name="T2" fmla="*/ 155 w 215"/>
                <a:gd name="T3" fmla="*/ 154 h 154"/>
                <a:gd name="T4" fmla="*/ 121 w 215"/>
                <a:gd name="T5" fmla="*/ 151 h 154"/>
                <a:gd name="T6" fmla="*/ 91 w 215"/>
                <a:gd name="T7" fmla="*/ 140 h 154"/>
                <a:gd name="T8" fmla="*/ 61 w 215"/>
                <a:gd name="T9" fmla="*/ 118 h 154"/>
                <a:gd name="T10" fmla="*/ 43 w 215"/>
                <a:gd name="T11" fmla="*/ 86 h 154"/>
                <a:gd name="T12" fmla="*/ 26 w 215"/>
                <a:gd name="T13" fmla="*/ 57 h 154"/>
                <a:gd name="T14" fmla="*/ 18 w 215"/>
                <a:gd name="T15" fmla="*/ 32 h 154"/>
                <a:gd name="T16" fmla="*/ 5 w 215"/>
                <a:gd name="T17" fmla="*/ 11 h 154"/>
                <a:gd name="T18" fmla="*/ 0 w 215"/>
                <a:gd name="T19" fmla="*/ 0 h 154"/>
                <a:gd name="T20" fmla="*/ 13 w 215"/>
                <a:gd name="T21" fmla="*/ 11 h 154"/>
                <a:gd name="T22" fmla="*/ 18 w 215"/>
                <a:gd name="T23" fmla="*/ 11 h 154"/>
                <a:gd name="T24" fmla="*/ 26 w 215"/>
                <a:gd name="T25" fmla="*/ 7 h 154"/>
                <a:gd name="T26" fmla="*/ 39 w 215"/>
                <a:gd name="T27" fmla="*/ 22 h 154"/>
                <a:gd name="T28" fmla="*/ 52 w 215"/>
                <a:gd name="T29" fmla="*/ 36 h 154"/>
                <a:gd name="T30" fmla="*/ 142 w 215"/>
                <a:gd name="T31" fmla="*/ 90 h 154"/>
                <a:gd name="T32" fmla="*/ 172 w 215"/>
                <a:gd name="T33" fmla="*/ 97 h 154"/>
                <a:gd name="T34" fmla="*/ 194 w 215"/>
                <a:gd name="T35" fmla="*/ 104 h 154"/>
                <a:gd name="T36" fmla="*/ 207 w 215"/>
                <a:gd name="T37" fmla="*/ 118 h 154"/>
                <a:gd name="T38" fmla="*/ 215 w 215"/>
                <a:gd name="T39" fmla="*/ 133 h 154"/>
                <a:gd name="T40" fmla="*/ 207 w 215"/>
                <a:gd name="T41" fmla="*/ 147 h 154"/>
                <a:gd name="T42" fmla="*/ 194 w 215"/>
                <a:gd name="T43" fmla="*/ 154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154"/>
                <a:gd name="T68" fmla="*/ 215 w 215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154">
                  <a:moveTo>
                    <a:pt x="194" y="154"/>
                  </a:moveTo>
                  <a:lnTo>
                    <a:pt x="155" y="154"/>
                  </a:lnTo>
                  <a:lnTo>
                    <a:pt x="121" y="151"/>
                  </a:lnTo>
                  <a:lnTo>
                    <a:pt x="91" y="140"/>
                  </a:lnTo>
                  <a:lnTo>
                    <a:pt x="61" y="118"/>
                  </a:lnTo>
                  <a:lnTo>
                    <a:pt x="43" y="86"/>
                  </a:lnTo>
                  <a:lnTo>
                    <a:pt x="26" y="57"/>
                  </a:lnTo>
                  <a:lnTo>
                    <a:pt x="18" y="32"/>
                  </a:lnTo>
                  <a:lnTo>
                    <a:pt x="5" y="11"/>
                  </a:lnTo>
                  <a:lnTo>
                    <a:pt x="0" y="0"/>
                  </a:lnTo>
                  <a:lnTo>
                    <a:pt x="13" y="11"/>
                  </a:lnTo>
                  <a:lnTo>
                    <a:pt x="18" y="11"/>
                  </a:lnTo>
                  <a:lnTo>
                    <a:pt x="26" y="7"/>
                  </a:lnTo>
                  <a:lnTo>
                    <a:pt x="39" y="22"/>
                  </a:lnTo>
                  <a:lnTo>
                    <a:pt x="52" y="36"/>
                  </a:lnTo>
                  <a:lnTo>
                    <a:pt x="142" y="90"/>
                  </a:lnTo>
                  <a:lnTo>
                    <a:pt x="172" y="97"/>
                  </a:lnTo>
                  <a:lnTo>
                    <a:pt x="194" y="104"/>
                  </a:lnTo>
                  <a:lnTo>
                    <a:pt x="207" y="118"/>
                  </a:lnTo>
                  <a:lnTo>
                    <a:pt x="215" y="133"/>
                  </a:lnTo>
                  <a:lnTo>
                    <a:pt x="207" y="147"/>
                  </a:lnTo>
                  <a:lnTo>
                    <a:pt x="194" y="15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8" name="Unknown Shape"/>
            <p:cNvSpPr>
              <a:spLocks/>
            </p:cNvSpPr>
            <p:nvPr/>
          </p:nvSpPr>
          <p:spPr bwMode="auto">
            <a:xfrm>
              <a:off x="4274" y="3645"/>
              <a:ext cx="197" cy="68"/>
            </a:xfrm>
            <a:custGeom>
              <a:avLst/>
              <a:gdLst>
                <a:gd name="T0" fmla="*/ 197 w 197"/>
                <a:gd name="T1" fmla="*/ 14 h 68"/>
                <a:gd name="T2" fmla="*/ 189 w 197"/>
                <a:gd name="T3" fmla="*/ 18 h 68"/>
                <a:gd name="T4" fmla="*/ 167 w 197"/>
                <a:gd name="T5" fmla="*/ 36 h 68"/>
                <a:gd name="T6" fmla="*/ 154 w 197"/>
                <a:gd name="T7" fmla="*/ 46 h 68"/>
                <a:gd name="T8" fmla="*/ 137 w 197"/>
                <a:gd name="T9" fmla="*/ 53 h 68"/>
                <a:gd name="T10" fmla="*/ 120 w 197"/>
                <a:gd name="T11" fmla="*/ 61 h 68"/>
                <a:gd name="T12" fmla="*/ 107 w 197"/>
                <a:gd name="T13" fmla="*/ 64 h 68"/>
                <a:gd name="T14" fmla="*/ 77 w 197"/>
                <a:gd name="T15" fmla="*/ 68 h 68"/>
                <a:gd name="T16" fmla="*/ 51 w 197"/>
                <a:gd name="T17" fmla="*/ 64 h 68"/>
                <a:gd name="T18" fmla="*/ 34 w 197"/>
                <a:gd name="T19" fmla="*/ 53 h 68"/>
                <a:gd name="T20" fmla="*/ 13 w 197"/>
                <a:gd name="T21" fmla="*/ 32 h 68"/>
                <a:gd name="T22" fmla="*/ 0 w 197"/>
                <a:gd name="T23" fmla="*/ 0 h 68"/>
                <a:gd name="T24" fmla="*/ 26 w 197"/>
                <a:gd name="T25" fmla="*/ 14 h 68"/>
                <a:gd name="T26" fmla="*/ 56 w 197"/>
                <a:gd name="T27" fmla="*/ 32 h 68"/>
                <a:gd name="T28" fmla="*/ 77 w 197"/>
                <a:gd name="T29" fmla="*/ 36 h 68"/>
                <a:gd name="T30" fmla="*/ 94 w 197"/>
                <a:gd name="T31" fmla="*/ 32 h 68"/>
                <a:gd name="T32" fmla="*/ 124 w 197"/>
                <a:gd name="T33" fmla="*/ 25 h 68"/>
                <a:gd name="T34" fmla="*/ 146 w 197"/>
                <a:gd name="T35" fmla="*/ 25 h 68"/>
                <a:gd name="T36" fmla="*/ 163 w 197"/>
                <a:gd name="T37" fmla="*/ 21 h 68"/>
                <a:gd name="T38" fmla="*/ 184 w 197"/>
                <a:gd name="T39" fmla="*/ 18 h 68"/>
                <a:gd name="T40" fmla="*/ 197 w 197"/>
                <a:gd name="T41" fmla="*/ 14 h 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7"/>
                <a:gd name="T64" fmla="*/ 0 h 68"/>
                <a:gd name="T65" fmla="*/ 197 w 197"/>
                <a:gd name="T66" fmla="*/ 68 h 6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7" h="68">
                  <a:moveTo>
                    <a:pt x="197" y="14"/>
                  </a:moveTo>
                  <a:lnTo>
                    <a:pt x="189" y="18"/>
                  </a:lnTo>
                  <a:lnTo>
                    <a:pt x="167" y="36"/>
                  </a:lnTo>
                  <a:lnTo>
                    <a:pt x="154" y="46"/>
                  </a:lnTo>
                  <a:lnTo>
                    <a:pt x="137" y="53"/>
                  </a:lnTo>
                  <a:lnTo>
                    <a:pt x="120" y="61"/>
                  </a:lnTo>
                  <a:lnTo>
                    <a:pt x="107" y="64"/>
                  </a:lnTo>
                  <a:lnTo>
                    <a:pt x="77" y="68"/>
                  </a:lnTo>
                  <a:lnTo>
                    <a:pt x="51" y="64"/>
                  </a:lnTo>
                  <a:lnTo>
                    <a:pt x="34" y="53"/>
                  </a:lnTo>
                  <a:lnTo>
                    <a:pt x="13" y="32"/>
                  </a:lnTo>
                  <a:lnTo>
                    <a:pt x="0" y="0"/>
                  </a:lnTo>
                  <a:lnTo>
                    <a:pt x="26" y="14"/>
                  </a:lnTo>
                  <a:lnTo>
                    <a:pt x="56" y="32"/>
                  </a:lnTo>
                  <a:lnTo>
                    <a:pt x="77" y="36"/>
                  </a:lnTo>
                  <a:lnTo>
                    <a:pt x="94" y="32"/>
                  </a:lnTo>
                  <a:lnTo>
                    <a:pt x="124" y="25"/>
                  </a:lnTo>
                  <a:lnTo>
                    <a:pt x="146" y="25"/>
                  </a:lnTo>
                  <a:lnTo>
                    <a:pt x="163" y="21"/>
                  </a:lnTo>
                  <a:lnTo>
                    <a:pt x="184" y="18"/>
                  </a:lnTo>
                  <a:lnTo>
                    <a:pt x="197" y="1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9" name="Unknown Shape"/>
            <p:cNvSpPr>
              <a:spLocks/>
            </p:cNvSpPr>
            <p:nvPr/>
          </p:nvSpPr>
          <p:spPr bwMode="auto">
            <a:xfrm>
              <a:off x="4536" y="3509"/>
              <a:ext cx="683" cy="211"/>
            </a:xfrm>
            <a:custGeom>
              <a:avLst/>
              <a:gdLst>
                <a:gd name="T0" fmla="*/ 0 w 683"/>
                <a:gd name="T1" fmla="*/ 200 h 211"/>
                <a:gd name="T2" fmla="*/ 4 w 683"/>
                <a:gd name="T3" fmla="*/ 197 h 211"/>
                <a:gd name="T4" fmla="*/ 17 w 683"/>
                <a:gd name="T5" fmla="*/ 193 h 211"/>
                <a:gd name="T6" fmla="*/ 73 w 683"/>
                <a:gd name="T7" fmla="*/ 172 h 211"/>
                <a:gd name="T8" fmla="*/ 137 w 683"/>
                <a:gd name="T9" fmla="*/ 157 h 211"/>
                <a:gd name="T10" fmla="*/ 193 w 683"/>
                <a:gd name="T11" fmla="*/ 146 h 211"/>
                <a:gd name="T12" fmla="*/ 240 w 683"/>
                <a:gd name="T13" fmla="*/ 136 h 211"/>
                <a:gd name="T14" fmla="*/ 275 w 683"/>
                <a:gd name="T15" fmla="*/ 129 h 211"/>
                <a:gd name="T16" fmla="*/ 300 w 683"/>
                <a:gd name="T17" fmla="*/ 121 h 211"/>
                <a:gd name="T18" fmla="*/ 348 w 683"/>
                <a:gd name="T19" fmla="*/ 111 h 211"/>
                <a:gd name="T20" fmla="*/ 391 w 683"/>
                <a:gd name="T21" fmla="*/ 104 h 211"/>
                <a:gd name="T22" fmla="*/ 438 w 683"/>
                <a:gd name="T23" fmla="*/ 93 h 211"/>
                <a:gd name="T24" fmla="*/ 498 w 683"/>
                <a:gd name="T25" fmla="*/ 75 h 211"/>
                <a:gd name="T26" fmla="*/ 558 w 683"/>
                <a:gd name="T27" fmla="*/ 53 h 211"/>
                <a:gd name="T28" fmla="*/ 588 w 683"/>
                <a:gd name="T29" fmla="*/ 43 h 211"/>
                <a:gd name="T30" fmla="*/ 610 w 683"/>
                <a:gd name="T31" fmla="*/ 32 h 211"/>
                <a:gd name="T32" fmla="*/ 627 w 683"/>
                <a:gd name="T33" fmla="*/ 25 h 211"/>
                <a:gd name="T34" fmla="*/ 635 w 683"/>
                <a:gd name="T35" fmla="*/ 21 h 211"/>
                <a:gd name="T36" fmla="*/ 644 w 683"/>
                <a:gd name="T37" fmla="*/ 18 h 211"/>
                <a:gd name="T38" fmla="*/ 653 w 683"/>
                <a:gd name="T39" fmla="*/ 14 h 211"/>
                <a:gd name="T40" fmla="*/ 683 w 683"/>
                <a:gd name="T41" fmla="*/ 0 h 211"/>
                <a:gd name="T42" fmla="*/ 670 w 683"/>
                <a:gd name="T43" fmla="*/ 10 h 211"/>
                <a:gd name="T44" fmla="*/ 648 w 683"/>
                <a:gd name="T45" fmla="*/ 21 h 211"/>
                <a:gd name="T46" fmla="*/ 618 w 683"/>
                <a:gd name="T47" fmla="*/ 39 h 211"/>
                <a:gd name="T48" fmla="*/ 584 w 683"/>
                <a:gd name="T49" fmla="*/ 57 h 211"/>
                <a:gd name="T50" fmla="*/ 511 w 683"/>
                <a:gd name="T51" fmla="*/ 89 h 211"/>
                <a:gd name="T52" fmla="*/ 477 w 683"/>
                <a:gd name="T53" fmla="*/ 104 h 211"/>
                <a:gd name="T54" fmla="*/ 447 w 683"/>
                <a:gd name="T55" fmla="*/ 111 h 211"/>
                <a:gd name="T56" fmla="*/ 378 w 683"/>
                <a:gd name="T57" fmla="*/ 125 h 211"/>
                <a:gd name="T58" fmla="*/ 326 w 683"/>
                <a:gd name="T59" fmla="*/ 136 h 211"/>
                <a:gd name="T60" fmla="*/ 288 w 683"/>
                <a:gd name="T61" fmla="*/ 143 h 211"/>
                <a:gd name="T62" fmla="*/ 270 w 683"/>
                <a:gd name="T63" fmla="*/ 150 h 211"/>
                <a:gd name="T64" fmla="*/ 223 w 683"/>
                <a:gd name="T65" fmla="*/ 161 h 211"/>
                <a:gd name="T66" fmla="*/ 197 w 683"/>
                <a:gd name="T67" fmla="*/ 164 h 211"/>
                <a:gd name="T68" fmla="*/ 154 w 683"/>
                <a:gd name="T69" fmla="*/ 175 h 211"/>
                <a:gd name="T70" fmla="*/ 60 w 683"/>
                <a:gd name="T71" fmla="*/ 193 h 211"/>
                <a:gd name="T72" fmla="*/ 43 w 683"/>
                <a:gd name="T73" fmla="*/ 200 h 211"/>
                <a:gd name="T74" fmla="*/ 34 w 683"/>
                <a:gd name="T75" fmla="*/ 204 h 211"/>
                <a:gd name="T76" fmla="*/ 26 w 683"/>
                <a:gd name="T77" fmla="*/ 207 h 211"/>
                <a:gd name="T78" fmla="*/ 8 w 683"/>
                <a:gd name="T79" fmla="*/ 211 h 211"/>
                <a:gd name="T80" fmla="*/ 0 w 683"/>
                <a:gd name="T81" fmla="*/ 200 h 2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3"/>
                <a:gd name="T124" fmla="*/ 0 h 211"/>
                <a:gd name="T125" fmla="*/ 683 w 683"/>
                <a:gd name="T126" fmla="*/ 211 h 2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3" h="211">
                  <a:moveTo>
                    <a:pt x="0" y="200"/>
                  </a:moveTo>
                  <a:lnTo>
                    <a:pt x="4" y="197"/>
                  </a:lnTo>
                  <a:lnTo>
                    <a:pt x="17" y="193"/>
                  </a:lnTo>
                  <a:lnTo>
                    <a:pt x="73" y="172"/>
                  </a:lnTo>
                  <a:lnTo>
                    <a:pt x="137" y="157"/>
                  </a:lnTo>
                  <a:lnTo>
                    <a:pt x="193" y="146"/>
                  </a:lnTo>
                  <a:lnTo>
                    <a:pt x="240" y="136"/>
                  </a:lnTo>
                  <a:lnTo>
                    <a:pt x="275" y="129"/>
                  </a:lnTo>
                  <a:lnTo>
                    <a:pt x="300" y="121"/>
                  </a:lnTo>
                  <a:lnTo>
                    <a:pt x="348" y="111"/>
                  </a:lnTo>
                  <a:lnTo>
                    <a:pt x="391" y="104"/>
                  </a:lnTo>
                  <a:lnTo>
                    <a:pt x="438" y="93"/>
                  </a:lnTo>
                  <a:lnTo>
                    <a:pt x="498" y="75"/>
                  </a:lnTo>
                  <a:lnTo>
                    <a:pt x="558" y="53"/>
                  </a:lnTo>
                  <a:lnTo>
                    <a:pt x="588" y="43"/>
                  </a:lnTo>
                  <a:lnTo>
                    <a:pt x="610" y="32"/>
                  </a:lnTo>
                  <a:lnTo>
                    <a:pt x="627" y="25"/>
                  </a:lnTo>
                  <a:lnTo>
                    <a:pt x="635" y="21"/>
                  </a:lnTo>
                  <a:lnTo>
                    <a:pt x="644" y="18"/>
                  </a:lnTo>
                  <a:lnTo>
                    <a:pt x="653" y="14"/>
                  </a:lnTo>
                  <a:lnTo>
                    <a:pt x="683" y="0"/>
                  </a:lnTo>
                  <a:lnTo>
                    <a:pt x="670" y="10"/>
                  </a:lnTo>
                  <a:lnTo>
                    <a:pt x="648" y="21"/>
                  </a:lnTo>
                  <a:lnTo>
                    <a:pt x="618" y="39"/>
                  </a:lnTo>
                  <a:lnTo>
                    <a:pt x="584" y="57"/>
                  </a:lnTo>
                  <a:lnTo>
                    <a:pt x="511" y="89"/>
                  </a:lnTo>
                  <a:lnTo>
                    <a:pt x="477" y="104"/>
                  </a:lnTo>
                  <a:lnTo>
                    <a:pt x="447" y="111"/>
                  </a:lnTo>
                  <a:lnTo>
                    <a:pt x="378" y="125"/>
                  </a:lnTo>
                  <a:lnTo>
                    <a:pt x="326" y="136"/>
                  </a:lnTo>
                  <a:lnTo>
                    <a:pt x="288" y="143"/>
                  </a:lnTo>
                  <a:lnTo>
                    <a:pt x="270" y="150"/>
                  </a:lnTo>
                  <a:lnTo>
                    <a:pt x="223" y="161"/>
                  </a:lnTo>
                  <a:lnTo>
                    <a:pt x="197" y="164"/>
                  </a:lnTo>
                  <a:lnTo>
                    <a:pt x="154" y="175"/>
                  </a:lnTo>
                  <a:lnTo>
                    <a:pt x="60" y="193"/>
                  </a:lnTo>
                  <a:lnTo>
                    <a:pt x="43" y="200"/>
                  </a:lnTo>
                  <a:lnTo>
                    <a:pt x="34" y="204"/>
                  </a:lnTo>
                  <a:lnTo>
                    <a:pt x="26" y="207"/>
                  </a:lnTo>
                  <a:lnTo>
                    <a:pt x="8" y="211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0" name="Unknown Shape"/>
            <p:cNvSpPr>
              <a:spLocks/>
            </p:cNvSpPr>
            <p:nvPr/>
          </p:nvSpPr>
          <p:spPr bwMode="auto">
            <a:xfrm>
              <a:off x="4252" y="3652"/>
              <a:ext cx="292" cy="168"/>
            </a:xfrm>
            <a:custGeom>
              <a:avLst/>
              <a:gdLst>
                <a:gd name="T0" fmla="*/ 99 w 292"/>
                <a:gd name="T1" fmla="*/ 150 h 168"/>
                <a:gd name="T2" fmla="*/ 176 w 292"/>
                <a:gd name="T3" fmla="*/ 168 h 168"/>
                <a:gd name="T4" fmla="*/ 189 w 292"/>
                <a:gd name="T5" fmla="*/ 165 h 168"/>
                <a:gd name="T6" fmla="*/ 202 w 292"/>
                <a:gd name="T7" fmla="*/ 157 h 168"/>
                <a:gd name="T8" fmla="*/ 275 w 292"/>
                <a:gd name="T9" fmla="*/ 107 h 168"/>
                <a:gd name="T10" fmla="*/ 292 w 292"/>
                <a:gd name="T11" fmla="*/ 86 h 168"/>
                <a:gd name="T12" fmla="*/ 292 w 292"/>
                <a:gd name="T13" fmla="*/ 61 h 168"/>
                <a:gd name="T14" fmla="*/ 288 w 292"/>
                <a:gd name="T15" fmla="*/ 50 h 168"/>
                <a:gd name="T16" fmla="*/ 271 w 292"/>
                <a:gd name="T17" fmla="*/ 39 h 168"/>
                <a:gd name="T18" fmla="*/ 237 w 292"/>
                <a:gd name="T19" fmla="*/ 21 h 168"/>
                <a:gd name="T20" fmla="*/ 232 w 292"/>
                <a:gd name="T21" fmla="*/ 11 h 168"/>
                <a:gd name="T22" fmla="*/ 232 w 292"/>
                <a:gd name="T23" fmla="*/ 3 h 168"/>
                <a:gd name="T24" fmla="*/ 228 w 292"/>
                <a:gd name="T25" fmla="*/ 0 h 168"/>
                <a:gd name="T26" fmla="*/ 211 w 292"/>
                <a:gd name="T27" fmla="*/ 0 h 168"/>
                <a:gd name="T28" fmla="*/ 198 w 292"/>
                <a:gd name="T29" fmla="*/ 11 h 168"/>
                <a:gd name="T30" fmla="*/ 172 w 292"/>
                <a:gd name="T31" fmla="*/ 32 h 168"/>
                <a:gd name="T32" fmla="*/ 151 w 292"/>
                <a:gd name="T33" fmla="*/ 43 h 168"/>
                <a:gd name="T34" fmla="*/ 129 w 292"/>
                <a:gd name="T35" fmla="*/ 50 h 168"/>
                <a:gd name="T36" fmla="*/ 86 w 292"/>
                <a:gd name="T37" fmla="*/ 57 h 168"/>
                <a:gd name="T38" fmla="*/ 43 w 292"/>
                <a:gd name="T39" fmla="*/ 68 h 168"/>
                <a:gd name="T40" fmla="*/ 22 w 292"/>
                <a:gd name="T41" fmla="*/ 79 h 168"/>
                <a:gd name="T42" fmla="*/ 0 w 292"/>
                <a:gd name="T43" fmla="*/ 97 h 168"/>
                <a:gd name="T44" fmla="*/ 0 w 292"/>
                <a:gd name="T45" fmla="*/ 100 h 168"/>
                <a:gd name="T46" fmla="*/ 5 w 292"/>
                <a:gd name="T47" fmla="*/ 100 h 168"/>
                <a:gd name="T48" fmla="*/ 30 w 292"/>
                <a:gd name="T49" fmla="*/ 97 h 168"/>
                <a:gd name="T50" fmla="*/ 56 w 292"/>
                <a:gd name="T51" fmla="*/ 89 h 168"/>
                <a:gd name="T52" fmla="*/ 60 w 292"/>
                <a:gd name="T53" fmla="*/ 89 h 168"/>
                <a:gd name="T54" fmla="*/ 56 w 292"/>
                <a:gd name="T55" fmla="*/ 93 h 168"/>
                <a:gd name="T56" fmla="*/ 48 w 292"/>
                <a:gd name="T57" fmla="*/ 97 h 168"/>
                <a:gd name="T58" fmla="*/ 30 w 292"/>
                <a:gd name="T59" fmla="*/ 104 h 168"/>
                <a:gd name="T60" fmla="*/ 17 w 292"/>
                <a:gd name="T61" fmla="*/ 111 h 168"/>
                <a:gd name="T62" fmla="*/ 13 w 292"/>
                <a:gd name="T63" fmla="*/ 114 h 168"/>
                <a:gd name="T64" fmla="*/ 26 w 292"/>
                <a:gd name="T65" fmla="*/ 132 h 168"/>
                <a:gd name="T66" fmla="*/ 60 w 292"/>
                <a:gd name="T67" fmla="*/ 143 h 168"/>
                <a:gd name="T68" fmla="*/ 99 w 292"/>
                <a:gd name="T69" fmla="*/ 150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168"/>
                <a:gd name="T107" fmla="*/ 292 w 292"/>
                <a:gd name="T108" fmla="*/ 168 h 1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168">
                  <a:moveTo>
                    <a:pt x="99" y="150"/>
                  </a:moveTo>
                  <a:lnTo>
                    <a:pt x="176" y="168"/>
                  </a:lnTo>
                  <a:lnTo>
                    <a:pt x="189" y="165"/>
                  </a:lnTo>
                  <a:lnTo>
                    <a:pt x="202" y="157"/>
                  </a:lnTo>
                  <a:lnTo>
                    <a:pt x="275" y="107"/>
                  </a:lnTo>
                  <a:lnTo>
                    <a:pt x="292" y="86"/>
                  </a:lnTo>
                  <a:lnTo>
                    <a:pt x="292" y="61"/>
                  </a:lnTo>
                  <a:lnTo>
                    <a:pt x="288" y="50"/>
                  </a:lnTo>
                  <a:lnTo>
                    <a:pt x="271" y="39"/>
                  </a:lnTo>
                  <a:lnTo>
                    <a:pt x="237" y="21"/>
                  </a:lnTo>
                  <a:lnTo>
                    <a:pt x="232" y="11"/>
                  </a:lnTo>
                  <a:lnTo>
                    <a:pt x="232" y="3"/>
                  </a:lnTo>
                  <a:lnTo>
                    <a:pt x="228" y="0"/>
                  </a:lnTo>
                  <a:lnTo>
                    <a:pt x="211" y="0"/>
                  </a:lnTo>
                  <a:lnTo>
                    <a:pt x="198" y="11"/>
                  </a:lnTo>
                  <a:lnTo>
                    <a:pt x="172" y="32"/>
                  </a:lnTo>
                  <a:lnTo>
                    <a:pt x="151" y="43"/>
                  </a:lnTo>
                  <a:lnTo>
                    <a:pt x="129" y="50"/>
                  </a:lnTo>
                  <a:lnTo>
                    <a:pt x="86" y="57"/>
                  </a:lnTo>
                  <a:lnTo>
                    <a:pt x="43" y="68"/>
                  </a:lnTo>
                  <a:lnTo>
                    <a:pt x="22" y="79"/>
                  </a:lnTo>
                  <a:lnTo>
                    <a:pt x="0" y="97"/>
                  </a:lnTo>
                  <a:lnTo>
                    <a:pt x="0" y="100"/>
                  </a:lnTo>
                  <a:lnTo>
                    <a:pt x="5" y="100"/>
                  </a:lnTo>
                  <a:lnTo>
                    <a:pt x="30" y="97"/>
                  </a:lnTo>
                  <a:lnTo>
                    <a:pt x="56" y="89"/>
                  </a:lnTo>
                  <a:lnTo>
                    <a:pt x="60" y="89"/>
                  </a:lnTo>
                  <a:lnTo>
                    <a:pt x="56" y="93"/>
                  </a:lnTo>
                  <a:lnTo>
                    <a:pt x="48" y="97"/>
                  </a:lnTo>
                  <a:lnTo>
                    <a:pt x="30" y="104"/>
                  </a:lnTo>
                  <a:lnTo>
                    <a:pt x="17" y="111"/>
                  </a:lnTo>
                  <a:lnTo>
                    <a:pt x="13" y="114"/>
                  </a:lnTo>
                  <a:lnTo>
                    <a:pt x="26" y="132"/>
                  </a:lnTo>
                  <a:lnTo>
                    <a:pt x="60" y="143"/>
                  </a:lnTo>
                  <a:lnTo>
                    <a:pt x="99" y="150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1" name="Unknown Shape"/>
            <p:cNvSpPr>
              <a:spLocks/>
            </p:cNvSpPr>
            <p:nvPr/>
          </p:nvSpPr>
          <p:spPr bwMode="auto">
            <a:xfrm>
              <a:off x="4330" y="3691"/>
              <a:ext cx="219" cy="147"/>
            </a:xfrm>
            <a:custGeom>
              <a:avLst/>
              <a:gdLst>
                <a:gd name="T0" fmla="*/ 219 w 219"/>
                <a:gd name="T1" fmla="*/ 25 h 147"/>
                <a:gd name="T2" fmla="*/ 214 w 219"/>
                <a:gd name="T3" fmla="*/ 54 h 147"/>
                <a:gd name="T4" fmla="*/ 201 w 219"/>
                <a:gd name="T5" fmla="*/ 83 h 147"/>
                <a:gd name="T6" fmla="*/ 180 w 219"/>
                <a:gd name="T7" fmla="*/ 104 h 147"/>
                <a:gd name="T8" fmla="*/ 150 w 219"/>
                <a:gd name="T9" fmla="*/ 122 h 147"/>
                <a:gd name="T10" fmla="*/ 107 w 219"/>
                <a:gd name="T11" fmla="*/ 133 h 147"/>
                <a:gd name="T12" fmla="*/ 73 w 219"/>
                <a:gd name="T13" fmla="*/ 136 h 147"/>
                <a:gd name="T14" fmla="*/ 38 w 219"/>
                <a:gd name="T15" fmla="*/ 140 h 147"/>
                <a:gd name="T16" fmla="*/ 13 w 219"/>
                <a:gd name="T17" fmla="*/ 147 h 147"/>
                <a:gd name="T18" fmla="*/ 0 w 219"/>
                <a:gd name="T19" fmla="*/ 147 h 147"/>
                <a:gd name="T20" fmla="*/ 13 w 219"/>
                <a:gd name="T21" fmla="*/ 140 h 147"/>
                <a:gd name="T22" fmla="*/ 17 w 219"/>
                <a:gd name="T23" fmla="*/ 136 h 147"/>
                <a:gd name="T24" fmla="*/ 13 w 219"/>
                <a:gd name="T25" fmla="*/ 129 h 147"/>
                <a:gd name="T26" fmla="*/ 21 w 219"/>
                <a:gd name="T27" fmla="*/ 126 h 147"/>
                <a:gd name="T28" fmla="*/ 34 w 219"/>
                <a:gd name="T29" fmla="*/ 118 h 147"/>
                <a:gd name="T30" fmla="*/ 55 w 219"/>
                <a:gd name="T31" fmla="*/ 111 h 147"/>
                <a:gd name="T32" fmla="*/ 133 w 219"/>
                <a:gd name="T33" fmla="*/ 50 h 147"/>
                <a:gd name="T34" fmla="*/ 150 w 219"/>
                <a:gd name="T35" fmla="*/ 29 h 147"/>
                <a:gd name="T36" fmla="*/ 163 w 219"/>
                <a:gd name="T37" fmla="*/ 11 h 147"/>
                <a:gd name="T38" fmla="*/ 184 w 219"/>
                <a:gd name="T39" fmla="*/ 0 h 147"/>
                <a:gd name="T40" fmla="*/ 201 w 219"/>
                <a:gd name="T41" fmla="*/ 4 h 147"/>
                <a:gd name="T42" fmla="*/ 214 w 219"/>
                <a:gd name="T43" fmla="*/ 11 h 147"/>
                <a:gd name="T44" fmla="*/ 219 w 219"/>
                <a:gd name="T45" fmla="*/ 25 h 1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147"/>
                <a:gd name="T71" fmla="*/ 219 w 219"/>
                <a:gd name="T72" fmla="*/ 147 h 1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147">
                  <a:moveTo>
                    <a:pt x="219" y="25"/>
                  </a:moveTo>
                  <a:lnTo>
                    <a:pt x="214" y="54"/>
                  </a:lnTo>
                  <a:lnTo>
                    <a:pt x="201" y="83"/>
                  </a:lnTo>
                  <a:lnTo>
                    <a:pt x="180" y="104"/>
                  </a:lnTo>
                  <a:lnTo>
                    <a:pt x="150" y="122"/>
                  </a:lnTo>
                  <a:lnTo>
                    <a:pt x="107" y="133"/>
                  </a:lnTo>
                  <a:lnTo>
                    <a:pt x="73" y="136"/>
                  </a:lnTo>
                  <a:lnTo>
                    <a:pt x="38" y="140"/>
                  </a:lnTo>
                  <a:lnTo>
                    <a:pt x="13" y="147"/>
                  </a:lnTo>
                  <a:lnTo>
                    <a:pt x="0" y="147"/>
                  </a:lnTo>
                  <a:lnTo>
                    <a:pt x="13" y="140"/>
                  </a:lnTo>
                  <a:lnTo>
                    <a:pt x="17" y="136"/>
                  </a:lnTo>
                  <a:lnTo>
                    <a:pt x="13" y="129"/>
                  </a:lnTo>
                  <a:lnTo>
                    <a:pt x="21" y="126"/>
                  </a:lnTo>
                  <a:lnTo>
                    <a:pt x="34" y="118"/>
                  </a:lnTo>
                  <a:lnTo>
                    <a:pt x="55" y="111"/>
                  </a:lnTo>
                  <a:lnTo>
                    <a:pt x="133" y="50"/>
                  </a:lnTo>
                  <a:lnTo>
                    <a:pt x="150" y="29"/>
                  </a:lnTo>
                  <a:lnTo>
                    <a:pt x="163" y="11"/>
                  </a:lnTo>
                  <a:lnTo>
                    <a:pt x="184" y="0"/>
                  </a:lnTo>
                  <a:lnTo>
                    <a:pt x="201" y="4"/>
                  </a:lnTo>
                  <a:lnTo>
                    <a:pt x="214" y="11"/>
                  </a:lnTo>
                  <a:lnTo>
                    <a:pt x="219" y="25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2" name="Unknown Shape"/>
            <p:cNvSpPr>
              <a:spLocks/>
            </p:cNvSpPr>
            <p:nvPr/>
          </p:nvSpPr>
          <p:spPr bwMode="auto">
            <a:xfrm>
              <a:off x="387" y="3648"/>
              <a:ext cx="197" cy="61"/>
            </a:xfrm>
            <a:custGeom>
              <a:avLst/>
              <a:gdLst>
                <a:gd name="T0" fmla="*/ 197 w 197"/>
                <a:gd name="T1" fmla="*/ 4 h 61"/>
                <a:gd name="T2" fmla="*/ 189 w 197"/>
                <a:gd name="T3" fmla="*/ 11 h 61"/>
                <a:gd name="T4" fmla="*/ 171 w 197"/>
                <a:gd name="T5" fmla="*/ 25 h 61"/>
                <a:gd name="T6" fmla="*/ 158 w 197"/>
                <a:gd name="T7" fmla="*/ 40 h 61"/>
                <a:gd name="T8" fmla="*/ 146 w 197"/>
                <a:gd name="T9" fmla="*/ 47 h 61"/>
                <a:gd name="T10" fmla="*/ 124 w 197"/>
                <a:gd name="T11" fmla="*/ 54 h 61"/>
                <a:gd name="T12" fmla="*/ 111 w 197"/>
                <a:gd name="T13" fmla="*/ 58 h 61"/>
                <a:gd name="T14" fmla="*/ 85 w 197"/>
                <a:gd name="T15" fmla="*/ 61 h 61"/>
                <a:gd name="T16" fmla="*/ 60 w 197"/>
                <a:gd name="T17" fmla="*/ 61 h 61"/>
                <a:gd name="T18" fmla="*/ 38 w 197"/>
                <a:gd name="T19" fmla="*/ 54 h 61"/>
                <a:gd name="T20" fmla="*/ 17 w 197"/>
                <a:gd name="T21" fmla="*/ 33 h 61"/>
                <a:gd name="T22" fmla="*/ 0 w 197"/>
                <a:gd name="T23" fmla="*/ 0 h 61"/>
                <a:gd name="T24" fmla="*/ 25 w 197"/>
                <a:gd name="T25" fmla="*/ 11 h 61"/>
                <a:gd name="T26" fmla="*/ 60 w 197"/>
                <a:gd name="T27" fmla="*/ 29 h 61"/>
                <a:gd name="T28" fmla="*/ 81 w 197"/>
                <a:gd name="T29" fmla="*/ 33 h 61"/>
                <a:gd name="T30" fmla="*/ 98 w 197"/>
                <a:gd name="T31" fmla="*/ 29 h 61"/>
                <a:gd name="T32" fmla="*/ 128 w 197"/>
                <a:gd name="T33" fmla="*/ 18 h 61"/>
                <a:gd name="T34" fmla="*/ 150 w 197"/>
                <a:gd name="T35" fmla="*/ 15 h 61"/>
                <a:gd name="T36" fmla="*/ 163 w 197"/>
                <a:gd name="T37" fmla="*/ 11 h 61"/>
                <a:gd name="T38" fmla="*/ 184 w 197"/>
                <a:gd name="T39" fmla="*/ 4 h 61"/>
                <a:gd name="T40" fmla="*/ 197 w 197"/>
                <a:gd name="T41" fmla="*/ 4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7"/>
                <a:gd name="T64" fmla="*/ 0 h 61"/>
                <a:gd name="T65" fmla="*/ 197 w 197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7" h="61">
                  <a:moveTo>
                    <a:pt x="197" y="4"/>
                  </a:moveTo>
                  <a:lnTo>
                    <a:pt x="189" y="11"/>
                  </a:lnTo>
                  <a:lnTo>
                    <a:pt x="171" y="25"/>
                  </a:lnTo>
                  <a:lnTo>
                    <a:pt x="158" y="40"/>
                  </a:lnTo>
                  <a:lnTo>
                    <a:pt x="146" y="47"/>
                  </a:lnTo>
                  <a:lnTo>
                    <a:pt x="124" y="54"/>
                  </a:lnTo>
                  <a:lnTo>
                    <a:pt x="111" y="58"/>
                  </a:lnTo>
                  <a:lnTo>
                    <a:pt x="85" y="61"/>
                  </a:lnTo>
                  <a:lnTo>
                    <a:pt x="60" y="61"/>
                  </a:lnTo>
                  <a:lnTo>
                    <a:pt x="38" y="54"/>
                  </a:lnTo>
                  <a:lnTo>
                    <a:pt x="17" y="33"/>
                  </a:lnTo>
                  <a:lnTo>
                    <a:pt x="0" y="0"/>
                  </a:lnTo>
                  <a:lnTo>
                    <a:pt x="25" y="11"/>
                  </a:lnTo>
                  <a:lnTo>
                    <a:pt x="60" y="29"/>
                  </a:lnTo>
                  <a:lnTo>
                    <a:pt x="81" y="33"/>
                  </a:lnTo>
                  <a:lnTo>
                    <a:pt x="98" y="29"/>
                  </a:lnTo>
                  <a:lnTo>
                    <a:pt x="128" y="18"/>
                  </a:lnTo>
                  <a:lnTo>
                    <a:pt x="150" y="15"/>
                  </a:lnTo>
                  <a:lnTo>
                    <a:pt x="163" y="11"/>
                  </a:lnTo>
                  <a:lnTo>
                    <a:pt x="184" y="4"/>
                  </a:lnTo>
                  <a:lnTo>
                    <a:pt x="197" y="4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3" name="Unknown Shape"/>
            <p:cNvSpPr>
              <a:spLocks/>
            </p:cNvSpPr>
            <p:nvPr/>
          </p:nvSpPr>
          <p:spPr bwMode="auto">
            <a:xfrm>
              <a:off x="653" y="3462"/>
              <a:ext cx="666" cy="247"/>
            </a:xfrm>
            <a:custGeom>
              <a:avLst/>
              <a:gdLst>
                <a:gd name="T0" fmla="*/ 0 w 666"/>
                <a:gd name="T1" fmla="*/ 236 h 247"/>
                <a:gd name="T2" fmla="*/ 4 w 666"/>
                <a:gd name="T3" fmla="*/ 233 h 247"/>
                <a:gd name="T4" fmla="*/ 17 w 666"/>
                <a:gd name="T5" fmla="*/ 226 h 247"/>
                <a:gd name="T6" fmla="*/ 73 w 666"/>
                <a:gd name="T7" fmla="*/ 204 h 247"/>
                <a:gd name="T8" fmla="*/ 133 w 666"/>
                <a:gd name="T9" fmla="*/ 186 h 247"/>
                <a:gd name="T10" fmla="*/ 189 w 666"/>
                <a:gd name="T11" fmla="*/ 172 h 247"/>
                <a:gd name="T12" fmla="*/ 236 w 666"/>
                <a:gd name="T13" fmla="*/ 158 h 247"/>
                <a:gd name="T14" fmla="*/ 266 w 666"/>
                <a:gd name="T15" fmla="*/ 147 h 247"/>
                <a:gd name="T16" fmla="*/ 296 w 666"/>
                <a:gd name="T17" fmla="*/ 140 h 247"/>
                <a:gd name="T18" fmla="*/ 339 w 666"/>
                <a:gd name="T19" fmla="*/ 129 h 247"/>
                <a:gd name="T20" fmla="*/ 382 w 666"/>
                <a:gd name="T21" fmla="*/ 118 h 247"/>
                <a:gd name="T22" fmla="*/ 429 w 666"/>
                <a:gd name="T23" fmla="*/ 104 h 247"/>
                <a:gd name="T24" fmla="*/ 490 w 666"/>
                <a:gd name="T25" fmla="*/ 83 h 247"/>
                <a:gd name="T26" fmla="*/ 550 w 666"/>
                <a:gd name="T27" fmla="*/ 57 h 247"/>
                <a:gd name="T28" fmla="*/ 593 w 666"/>
                <a:gd name="T29" fmla="*/ 32 h 247"/>
                <a:gd name="T30" fmla="*/ 610 w 666"/>
                <a:gd name="T31" fmla="*/ 25 h 247"/>
                <a:gd name="T32" fmla="*/ 623 w 666"/>
                <a:gd name="T33" fmla="*/ 22 h 247"/>
                <a:gd name="T34" fmla="*/ 636 w 666"/>
                <a:gd name="T35" fmla="*/ 14 h 247"/>
                <a:gd name="T36" fmla="*/ 666 w 666"/>
                <a:gd name="T37" fmla="*/ 0 h 247"/>
                <a:gd name="T38" fmla="*/ 653 w 666"/>
                <a:gd name="T39" fmla="*/ 7 h 247"/>
                <a:gd name="T40" fmla="*/ 631 w 666"/>
                <a:gd name="T41" fmla="*/ 22 h 247"/>
                <a:gd name="T42" fmla="*/ 605 w 666"/>
                <a:gd name="T43" fmla="*/ 40 h 247"/>
                <a:gd name="T44" fmla="*/ 571 w 666"/>
                <a:gd name="T45" fmla="*/ 61 h 247"/>
                <a:gd name="T46" fmla="*/ 502 w 666"/>
                <a:gd name="T47" fmla="*/ 97 h 247"/>
                <a:gd name="T48" fmla="*/ 468 w 666"/>
                <a:gd name="T49" fmla="*/ 111 h 247"/>
                <a:gd name="T50" fmla="*/ 442 w 666"/>
                <a:gd name="T51" fmla="*/ 122 h 247"/>
                <a:gd name="T52" fmla="*/ 374 w 666"/>
                <a:gd name="T53" fmla="*/ 140 h 247"/>
                <a:gd name="T54" fmla="*/ 322 w 666"/>
                <a:gd name="T55" fmla="*/ 154 h 247"/>
                <a:gd name="T56" fmla="*/ 288 w 666"/>
                <a:gd name="T57" fmla="*/ 165 h 247"/>
                <a:gd name="T58" fmla="*/ 266 w 666"/>
                <a:gd name="T59" fmla="*/ 168 h 247"/>
                <a:gd name="T60" fmla="*/ 223 w 666"/>
                <a:gd name="T61" fmla="*/ 183 h 247"/>
                <a:gd name="T62" fmla="*/ 193 w 666"/>
                <a:gd name="T63" fmla="*/ 190 h 247"/>
                <a:gd name="T64" fmla="*/ 150 w 666"/>
                <a:gd name="T65" fmla="*/ 204 h 247"/>
                <a:gd name="T66" fmla="*/ 64 w 666"/>
                <a:gd name="T67" fmla="*/ 229 h 247"/>
                <a:gd name="T68" fmla="*/ 47 w 666"/>
                <a:gd name="T69" fmla="*/ 233 h 247"/>
                <a:gd name="T70" fmla="*/ 38 w 666"/>
                <a:gd name="T71" fmla="*/ 240 h 247"/>
                <a:gd name="T72" fmla="*/ 30 w 666"/>
                <a:gd name="T73" fmla="*/ 244 h 247"/>
                <a:gd name="T74" fmla="*/ 13 w 666"/>
                <a:gd name="T75" fmla="*/ 247 h 247"/>
                <a:gd name="T76" fmla="*/ 0 w 666"/>
                <a:gd name="T77" fmla="*/ 236 h 2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6"/>
                <a:gd name="T118" fmla="*/ 0 h 247"/>
                <a:gd name="T119" fmla="*/ 666 w 666"/>
                <a:gd name="T120" fmla="*/ 247 h 2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6" h="247">
                  <a:moveTo>
                    <a:pt x="0" y="236"/>
                  </a:moveTo>
                  <a:lnTo>
                    <a:pt x="4" y="233"/>
                  </a:lnTo>
                  <a:lnTo>
                    <a:pt x="17" y="226"/>
                  </a:lnTo>
                  <a:lnTo>
                    <a:pt x="73" y="204"/>
                  </a:lnTo>
                  <a:lnTo>
                    <a:pt x="133" y="186"/>
                  </a:lnTo>
                  <a:lnTo>
                    <a:pt x="189" y="172"/>
                  </a:lnTo>
                  <a:lnTo>
                    <a:pt x="236" y="158"/>
                  </a:lnTo>
                  <a:lnTo>
                    <a:pt x="266" y="147"/>
                  </a:lnTo>
                  <a:lnTo>
                    <a:pt x="296" y="140"/>
                  </a:lnTo>
                  <a:lnTo>
                    <a:pt x="339" y="129"/>
                  </a:lnTo>
                  <a:lnTo>
                    <a:pt x="382" y="118"/>
                  </a:lnTo>
                  <a:lnTo>
                    <a:pt x="429" y="104"/>
                  </a:lnTo>
                  <a:lnTo>
                    <a:pt x="490" y="83"/>
                  </a:lnTo>
                  <a:lnTo>
                    <a:pt x="550" y="57"/>
                  </a:lnTo>
                  <a:lnTo>
                    <a:pt x="593" y="32"/>
                  </a:lnTo>
                  <a:lnTo>
                    <a:pt x="610" y="25"/>
                  </a:lnTo>
                  <a:lnTo>
                    <a:pt x="623" y="22"/>
                  </a:lnTo>
                  <a:lnTo>
                    <a:pt x="636" y="14"/>
                  </a:lnTo>
                  <a:lnTo>
                    <a:pt x="666" y="0"/>
                  </a:lnTo>
                  <a:lnTo>
                    <a:pt x="653" y="7"/>
                  </a:lnTo>
                  <a:lnTo>
                    <a:pt x="631" y="22"/>
                  </a:lnTo>
                  <a:lnTo>
                    <a:pt x="605" y="40"/>
                  </a:lnTo>
                  <a:lnTo>
                    <a:pt x="571" y="61"/>
                  </a:lnTo>
                  <a:lnTo>
                    <a:pt x="502" y="97"/>
                  </a:lnTo>
                  <a:lnTo>
                    <a:pt x="468" y="111"/>
                  </a:lnTo>
                  <a:lnTo>
                    <a:pt x="442" y="122"/>
                  </a:lnTo>
                  <a:lnTo>
                    <a:pt x="374" y="140"/>
                  </a:lnTo>
                  <a:lnTo>
                    <a:pt x="322" y="154"/>
                  </a:lnTo>
                  <a:lnTo>
                    <a:pt x="288" y="165"/>
                  </a:lnTo>
                  <a:lnTo>
                    <a:pt x="266" y="168"/>
                  </a:lnTo>
                  <a:lnTo>
                    <a:pt x="223" y="183"/>
                  </a:lnTo>
                  <a:lnTo>
                    <a:pt x="193" y="190"/>
                  </a:lnTo>
                  <a:lnTo>
                    <a:pt x="150" y="204"/>
                  </a:lnTo>
                  <a:lnTo>
                    <a:pt x="64" y="229"/>
                  </a:lnTo>
                  <a:lnTo>
                    <a:pt x="47" y="233"/>
                  </a:lnTo>
                  <a:lnTo>
                    <a:pt x="38" y="240"/>
                  </a:lnTo>
                  <a:lnTo>
                    <a:pt x="30" y="244"/>
                  </a:lnTo>
                  <a:lnTo>
                    <a:pt x="13" y="247"/>
                  </a:lnTo>
                  <a:lnTo>
                    <a:pt x="0" y="236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4" name="Unknown Shape"/>
            <p:cNvSpPr>
              <a:spLocks/>
            </p:cNvSpPr>
            <p:nvPr/>
          </p:nvSpPr>
          <p:spPr bwMode="auto">
            <a:xfrm>
              <a:off x="374" y="3645"/>
              <a:ext cx="292" cy="168"/>
            </a:xfrm>
            <a:custGeom>
              <a:avLst/>
              <a:gdLst>
                <a:gd name="T0" fmla="*/ 103 w 292"/>
                <a:gd name="T1" fmla="*/ 157 h 168"/>
                <a:gd name="T2" fmla="*/ 180 w 292"/>
                <a:gd name="T3" fmla="*/ 168 h 168"/>
                <a:gd name="T4" fmla="*/ 197 w 292"/>
                <a:gd name="T5" fmla="*/ 164 h 168"/>
                <a:gd name="T6" fmla="*/ 210 w 292"/>
                <a:gd name="T7" fmla="*/ 157 h 168"/>
                <a:gd name="T8" fmla="*/ 275 w 292"/>
                <a:gd name="T9" fmla="*/ 104 h 168"/>
                <a:gd name="T10" fmla="*/ 292 w 292"/>
                <a:gd name="T11" fmla="*/ 79 h 168"/>
                <a:gd name="T12" fmla="*/ 292 w 292"/>
                <a:gd name="T13" fmla="*/ 57 h 168"/>
                <a:gd name="T14" fmla="*/ 283 w 292"/>
                <a:gd name="T15" fmla="*/ 46 h 168"/>
                <a:gd name="T16" fmla="*/ 266 w 292"/>
                <a:gd name="T17" fmla="*/ 36 h 168"/>
                <a:gd name="T18" fmla="*/ 232 w 292"/>
                <a:gd name="T19" fmla="*/ 21 h 168"/>
                <a:gd name="T20" fmla="*/ 227 w 292"/>
                <a:gd name="T21" fmla="*/ 10 h 168"/>
                <a:gd name="T22" fmla="*/ 223 w 292"/>
                <a:gd name="T23" fmla="*/ 3 h 168"/>
                <a:gd name="T24" fmla="*/ 219 w 292"/>
                <a:gd name="T25" fmla="*/ 0 h 168"/>
                <a:gd name="T26" fmla="*/ 202 w 292"/>
                <a:gd name="T27" fmla="*/ 0 h 168"/>
                <a:gd name="T28" fmla="*/ 189 w 292"/>
                <a:gd name="T29" fmla="*/ 10 h 168"/>
                <a:gd name="T30" fmla="*/ 167 w 292"/>
                <a:gd name="T31" fmla="*/ 32 h 168"/>
                <a:gd name="T32" fmla="*/ 146 w 292"/>
                <a:gd name="T33" fmla="*/ 46 h 168"/>
                <a:gd name="T34" fmla="*/ 124 w 292"/>
                <a:gd name="T35" fmla="*/ 57 h 168"/>
                <a:gd name="T36" fmla="*/ 81 w 292"/>
                <a:gd name="T37" fmla="*/ 64 h 168"/>
                <a:gd name="T38" fmla="*/ 38 w 292"/>
                <a:gd name="T39" fmla="*/ 79 h 168"/>
                <a:gd name="T40" fmla="*/ 21 w 292"/>
                <a:gd name="T41" fmla="*/ 89 h 168"/>
                <a:gd name="T42" fmla="*/ 4 w 292"/>
                <a:gd name="T43" fmla="*/ 107 h 168"/>
                <a:gd name="T44" fmla="*/ 0 w 292"/>
                <a:gd name="T45" fmla="*/ 111 h 168"/>
                <a:gd name="T46" fmla="*/ 8 w 292"/>
                <a:gd name="T47" fmla="*/ 114 h 168"/>
                <a:gd name="T48" fmla="*/ 30 w 292"/>
                <a:gd name="T49" fmla="*/ 107 h 168"/>
                <a:gd name="T50" fmla="*/ 55 w 292"/>
                <a:gd name="T51" fmla="*/ 96 h 168"/>
                <a:gd name="T52" fmla="*/ 60 w 292"/>
                <a:gd name="T53" fmla="*/ 96 h 168"/>
                <a:gd name="T54" fmla="*/ 55 w 292"/>
                <a:gd name="T55" fmla="*/ 100 h 168"/>
                <a:gd name="T56" fmla="*/ 47 w 292"/>
                <a:gd name="T57" fmla="*/ 107 h 168"/>
                <a:gd name="T58" fmla="*/ 30 w 292"/>
                <a:gd name="T59" fmla="*/ 114 h 168"/>
                <a:gd name="T60" fmla="*/ 17 w 292"/>
                <a:gd name="T61" fmla="*/ 121 h 168"/>
                <a:gd name="T62" fmla="*/ 13 w 292"/>
                <a:gd name="T63" fmla="*/ 129 h 168"/>
                <a:gd name="T64" fmla="*/ 30 w 292"/>
                <a:gd name="T65" fmla="*/ 143 h 168"/>
                <a:gd name="T66" fmla="*/ 64 w 292"/>
                <a:gd name="T67" fmla="*/ 154 h 168"/>
                <a:gd name="T68" fmla="*/ 103 w 292"/>
                <a:gd name="T69" fmla="*/ 157 h 1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168"/>
                <a:gd name="T107" fmla="*/ 292 w 292"/>
                <a:gd name="T108" fmla="*/ 168 h 1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168">
                  <a:moveTo>
                    <a:pt x="103" y="157"/>
                  </a:moveTo>
                  <a:lnTo>
                    <a:pt x="180" y="168"/>
                  </a:lnTo>
                  <a:lnTo>
                    <a:pt x="197" y="164"/>
                  </a:lnTo>
                  <a:lnTo>
                    <a:pt x="210" y="157"/>
                  </a:lnTo>
                  <a:lnTo>
                    <a:pt x="275" y="104"/>
                  </a:lnTo>
                  <a:lnTo>
                    <a:pt x="292" y="79"/>
                  </a:lnTo>
                  <a:lnTo>
                    <a:pt x="292" y="57"/>
                  </a:lnTo>
                  <a:lnTo>
                    <a:pt x="283" y="46"/>
                  </a:lnTo>
                  <a:lnTo>
                    <a:pt x="266" y="36"/>
                  </a:lnTo>
                  <a:lnTo>
                    <a:pt x="232" y="21"/>
                  </a:lnTo>
                  <a:lnTo>
                    <a:pt x="227" y="10"/>
                  </a:lnTo>
                  <a:lnTo>
                    <a:pt x="223" y="3"/>
                  </a:lnTo>
                  <a:lnTo>
                    <a:pt x="219" y="0"/>
                  </a:lnTo>
                  <a:lnTo>
                    <a:pt x="202" y="0"/>
                  </a:lnTo>
                  <a:lnTo>
                    <a:pt x="189" y="10"/>
                  </a:lnTo>
                  <a:lnTo>
                    <a:pt x="167" y="32"/>
                  </a:lnTo>
                  <a:lnTo>
                    <a:pt x="146" y="46"/>
                  </a:lnTo>
                  <a:lnTo>
                    <a:pt x="124" y="57"/>
                  </a:lnTo>
                  <a:lnTo>
                    <a:pt x="81" y="64"/>
                  </a:lnTo>
                  <a:lnTo>
                    <a:pt x="38" y="79"/>
                  </a:lnTo>
                  <a:lnTo>
                    <a:pt x="21" y="89"/>
                  </a:lnTo>
                  <a:lnTo>
                    <a:pt x="4" y="107"/>
                  </a:lnTo>
                  <a:lnTo>
                    <a:pt x="0" y="111"/>
                  </a:lnTo>
                  <a:lnTo>
                    <a:pt x="8" y="114"/>
                  </a:lnTo>
                  <a:lnTo>
                    <a:pt x="30" y="107"/>
                  </a:lnTo>
                  <a:lnTo>
                    <a:pt x="55" y="96"/>
                  </a:lnTo>
                  <a:lnTo>
                    <a:pt x="60" y="96"/>
                  </a:lnTo>
                  <a:lnTo>
                    <a:pt x="55" y="100"/>
                  </a:lnTo>
                  <a:lnTo>
                    <a:pt x="47" y="107"/>
                  </a:lnTo>
                  <a:lnTo>
                    <a:pt x="30" y="114"/>
                  </a:lnTo>
                  <a:lnTo>
                    <a:pt x="17" y="121"/>
                  </a:lnTo>
                  <a:lnTo>
                    <a:pt x="13" y="129"/>
                  </a:lnTo>
                  <a:lnTo>
                    <a:pt x="30" y="143"/>
                  </a:lnTo>
                  <a:lnTo>
                    <a:pt x="64" y="154"/>
                  </a:lnTo>
                  <a:lnTo>
                    <a:pt x="103" y="157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" name="Unknown Shape"/>
            <p:cNvSpPr>
              <a:spLocks/>
            </p:cNvSpPr>
            <p:nvPr/>
          </p:nvSpPr>
          <p:spPr bwMode="auto">
            <a:xfrm>
              <a:off x="455" y="3684"/>
              <a:ext cx="215" cy="154"/>
            </a:xfrm>
            <a:custGeom>
              <a:avLst/>
              <a:gdLst>
                <a:gd name="T0" fmla="*/ 215 w 215"/>
                <a:gd name="T1" fmla="*/ 18 h 154"/>
                <a:gd name="T2" fmla="*/ 211 w 215"/>
                <a:gd name="T3" fmla="*/ 50 h 154"/>
                <a:gd name="T4" fmla="*/ 198 w 215"/>
                <a:gd name="T5" fmla="*/ 79 h 154"/>
                <a:gd name="T6" fmla="*/ 181 w 215"/>
                <a:gd name="T7" fmla="*/ 104 h 154"/>
                <a:gd name="T8" fmla="*/ 151 w 215"/>
                <a:gd name="T9" fmla="*/ 118 h 154"/>
                <a:gd name="T10" fmla="*/ 112 w 215"/>
                <a:gd name="T11" fmla="*/ 133 h 154"/>
                <a:gd name="T12" fmla="*/ 78 w 215"/>
                <a:gd name="T13" fmla="*/ 140 h 154"/>
                <a:gd name="T14" fmla="*/ 17 w 215"/>
                <a:gd name="T15" fmla="*/ 154 h 154"/>
                <a:gd name="T16" fmla="*/ 0 w 215"/>
                <a:gd name="T17" fmla="*/ 154 h 154"/>
                <a:gd name="T18" fmla="*/ 17 w 215"/>
                <a:gd name="T19" fmla="*/ 147 h 154"/>
                <a:gd name="T20" fmla="*/ 17 w 215"/>
                <a:gd name="T21" fmla="*/ 140 h 154"/>
                <a:gd name="T22" fmla="*/ 13 w 215"/>
                <a:gd name="T23" fmla="*/ 136 h 154"/>
                <a:gd name="T24" fmla="*/ 26 w 215"/>
                <a:gd name="T25" fmla="*/ 133 h 154"/>
                <a:gd name="T26" fmla="*/ 35 w 215"/>
                <a:gd name="T27" fmla="*/ 125 h 154"/>
                <a:gd name="T28" fmla="*/ 56 w 215"/>
                <a:gd name="T29" fmla="*/ 115 h 154"/>
                <a:gd name="T30" fmla="*/ 129 w 215"/>
                <a:gd name="T31" fmla="*/ 50 h 154"/>
                <a:gd name="T32" fmla="*/ 142 w 215"/>
                <a:gd name="T33" fmla="*/ 25 h 154"/>
                <a:gd name="T34" fmla="*/ 159 w 215"/>
                <a:gd name="T35" fmla="*/ 11 h 154"/>
                <a:gd name="T36" fmla="*/ 176 w 215"/>
                <a:gd name="T37" fmla="*/ 0 h 154"/>
                <a:gd name="T38" fmla="*/ 194 w 215"/>
                <a:gd name="T39" fmla="*/ 0 h 154"/>
                <a:gd name="T40" fmla="*/ 211 w 215"/>
                <a:gd name="T41" fmla="*/ 7 h 154"/>
                <a:gd name="T42" fmla="*/ 215 w 215"/>
                <a:gd name="T43" fmla="*/ 18 h 15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5"/>
                <a:gd name="T67" fmla="*/ 0 h 154"/>
                <a:gd name="T68" fmla="*/ 215 w 215"/>
                <a:gd name="T69" fmla="*/ 154 h 15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5" h="154">
                  <a:moveTo>
                    <a:pt x="215" y="18"/>
                  </a:moveTo>
                  <a:lnTo>
                    <a:pt x="211" y="50"/>
                  </a:lnTo>
                  <a:lnTo>
                    <a:pt x="198" y="79"/>
                  </a:lnTo>
                  <a:lnTo>
                    <a:pt x="181" y="104"/>
                  </a:lnTo>
                  <a:lnTo>
                    <a:pt x="151" y="118"/>
                  </a:lnTo>
                  <a:lnTo>
                    <a:pt x="112" y="133"/>
                  </a:lnTo>
                  <a:lnTo>
                    <a:pt x="78" y="140"/>
                  </a:lnTo>
                  <a:lnTo>
                    <a:pt x="17" y="154"/>
                  </a:lnTo>
                  <a:lnTo>
                    <a:pt x="0" y="154"/>
                  </a:lnTo>
                  <a:lnTo>
                    <a:pt x="17" y="147"/>
                  </a:lnTo>
                  <a:lnTo>
                    <a:pt x="17" y="140"/>
                  </a:lnTo>
                  <a:lnTo>
                    <a:pt x="13" y="136"/>
                  </a:lnTo>
                  <a:lnTo>
                    <a:pt x="26" y="133"/>
                  </a:lnTo>
                  <a:lnTo>
                    <a:pt x="35" y="125"/>
                  </a:lnTo>
                  <a:lnTo>
                    <a:pt x="56" y="115"/>
                  </a:lnTo>
                  <a:lnTo>
                    <a:pt x="129" y="50"/>
                  </a:lnTo>
                  <a:lnTo>
                    <a:pt x="142" y="25"/>
                  </a:lnTo>
                  <a:lnTo>
                    <a:pt x="159" y="11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211" y="7"/>
                  </a:lnTo>
                  <a:lnTo>
                    <a:pt x="215" y="18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" name="Unknown Shape"/>
            <p:cNvSpPr>
              <a:spLocks/>
            </p:cNvSpPr>
            <p:nvPr/>
          </p:nvSpPr>
          <p:spPr bwMode="auto">
            <a:xfrm>
              <a:off x="82" y="3147"/>
              <a:ext cx="167" cy="108"/>
            </a:xfrm>
            <a:custGeom>
              <a:avLst/>
              <a:gdLst>
                <a:gd name="T0" fmla="*/ 167 w 167"/>
                <a:gd name="T1" fmla="*/ 100 h 108"/>
                <a:gd name="T2" fmla="*/ 154 w 167"/>
                <a:gd name="T3" fmla="*/ 100 h 108"/>
                <a:gd name="T4" fmla="*/ 128 w 167"/>
                <a:gd name="T5" fmla="*/ 108 h 108"/>
                <a:gd name="T6" fmla="*/ 111 w 167"/>
                <a:gd name="T7" fmla="*/ 108 h 108"/>
                <a:gd name="T8" fmla="*/ 73 w 167"/>
                <a:gd name="T9" fmla="*/ 104 h 108"/>
                <a:gd name="T10" fmla="*/ 60 w 167"/>
                <a:gd name="T11" fmla="*/ 100 h 108"/>
                <a:gd name="T12" fmla="*/ 34 w 167"/>
                <a:gd name="T13" fmla="*/ 90 h 108"/>
                <a:gd name="T14" fmla="*/ 12 w 167"/>
                <a:gd name="T15" fmla="*/ 79 h 108"/>
                <a:gd name="T16" fmla="*/ 4 w 167"/>
                <a:gd name="T17" fmla="*/ 61 h 108"/>
                <a:gd name="T18" fmla="*/ 0 w 167"/>
                <a:gd name="T19" fmla="*/ 32 h 108"/>
                <a:gd name="T20" fmla="*/ 8 w 167"/>
                <a:gd name="T21" fmla="*/ 0 h 108"/>
                <a:gd name="T22" fmla="*/ 21 w 167"/>
                <a:gd name="T23" fmla="*/ 22 h 108"/>
                <a:gd name="T24" fmla="*/ 25 w 167"/>
                <a:gd name="T25" fmla="*/ 36 h 108"/>
                <a:gd name="T26" fmla="*/ 38 w 167"/>
                <a:gd name="T27" fmla="*/ 54 h 108"/>
                <a:gd name="T28" fmla="*/ 55 w 167"/>
                <a:gd name="T29" fmla="*/ 65 h 108"/>
                <a:gd name="T30" fmla="*/ 68 w 167"/>
                <a:gd name="T31" fmla="*/ 68 h 108"/>
                <a:gd name="T32" fmla="*/ 98 w 167"/>
                <a:gd name="T33" fmla="*/ 75 h 108"/>
                <a:gd name="T34" fmla="*/ 120 w 167"/>
                <a:gd name="T35" fmla="*/ 86 h 108"/>
                <a:gd name="T36" fmla="*/ 133 w 167"/>
                <a:gd name="T37" fmla="*/ 90 h 108"/>
                <a:gd name="T38" fmla="*/ 154 w 167"/>
                <a:gd name="T39" fmla="*/ 97 h 108"/>
                <a:gd name="T40" fmla="*/ 167 w 167"/>
                <a:gd name="T41" fmla="*/ 100 h 1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7"/>
                <a:gd name="T64" fmla="*/ 0 h 108"/>
                <a:gd name="T65" fmla="*/ 167 w 167"/>
                <a:gd name="T66" fmla="*/ 108 h 1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7" h="108">
                  <a:moveTo>
                    <a:pt x="167" y="100"/>
                  </a:moveTo>
                  <a:lnTo>
                    <a:pt x="154" y="100"/>
                  </a:lnTo>
                  <a:lnTo>
                    <a:pt x="128" y="108"/>
                  </a:lnTo>
                  <a:lnTo>
                    <a:pt x="111" y="108"/>
                  </a:lnTo>
                  <a:lnTo>
                    <a:pt x="73" y="104"/>
                  </a:lnTo>
                  <a:lnTo>
                    <a:pt x="60" y="100"/>
                  </a:lnTo>
                  <a:lnTo>
                    <a:pt x="34" y="90"/>
                  </a:lnTo>
                  <a:lnTo>
                    <a:pt x="12" y="79"/>
                  </a:lnTo>
                  <a:lnTo>
                    <a:pt x="4" y="61"/>
                  </a:lnTo>
                  <a:lnTo>
                    <a:pt x="0" y="32"/>
                  </a:lnTo>
                  <a:lnTo>
                    <a:pt x="8" y="0"/>
                  </a:lnTo>
                  <a:lnTo>
                    <a:pt x="21" y="22"/>
                  </a:lnTo>
                  <a:lnTo>
                    <a:pt x="25" y="36"/>
                  </a:lnTo>
                  <a:lnTo>
                    <a:pt x="38" y="54"/>
                  </a:lnTo>
                  <a:lnTo>
                    <a:pt x="55" y="65"/>
                  </a:lnTo>
                  <a:lnTo>
                    <a:pt x="68" y="68"/>
                  </a:lnTo>
                  <a:lnTo>
                    <a:pt x="98" y="75"/>
                  </a:lnTo>
                  <a:lnTo>
                    <a:pt x="120" y="86"/>
                  </a:lnTo>
                  <a:lnTo>
                    <a:pt x="133" y="90"/>
                  </a:lnTo>
                  <a:lnTo>
                    <a:pt x="154" y="97"/>
                  </a:lnTo>
                  <a:lnTo>
                    <a:pt x="167" y="100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" name="Unknown Shape"/>
            <p:cNvSpPr>
              <a:spLocks/>
            </p:cNvSpPr>
            <p:nvPr/>
          </p:nvSpPr>
          <p:spPr bwMode="auto">
            <a:xfrm>
              <a:off x="266" y="3319"/>
              <a:ext cx="700" cy="150"/>
            </a:xfrm>
            <a:custGeom>
              <a:avLst/>
              <a:gdLst>
                <a:gd name="T0" fmla="*/ 5 w 700"/>
                <a:gd name="T1" fmla="*/ 0 h 150"/>
                <a:gd name="T2" fmla="*/ 9 w 700"/>
                <a:gd name="T3" fmla="*/ 0 h 150"/>
                <a:gd name="T4" fmla="*/ 22 w 700"/>
                <a:gd name="T5" fmla="*/ 4 h 150"/>
                <a:gd name="T6" fmla="*/ 82 w 700"/>
                <a:gd name="T7" fmla="*/ 11 h 150"/>
                <a:gd name="T8" fmla="*/ 146 w 700"/>
                <a:gd name="T9" fmla="*/ 29 h 150"/>
                <a:gd name="T10" fmla="*/ 202 w 700"/>
                <a:gd name="T11" fmla="*/ 46 h 150"/>
                <a:gd name="T12" fmla="*/ 245 w 700"/>
                <a:gd name="T13" fmla="*/ 61 h 150"/>
                <a:gd name="T14" fmla="*/ 279 w 700"/>
                <a:gd name="T15" fmla="*/ 68 h 150"/>
                <a:gd name="T16" fmla="*/ 305 w 700"/>
                <a:gd name="T17" fmla="*/ 75 h 150"/>
                <a:gd name="T18" fmla="*/ 348 w 700"/>
                <a:gd name="T19" fmla="*/ 86 h 150"/>
                <a:gd name="T20" fmla="*/ 391 w 700"/>
                <a:gd name="T21" fmla="*/ 100 h 150"/>
                <a:gd name="T22" fmla="*/ 438 w 700"/>
                <a:gd name="T23" fmla="*/ 111 h 150"/>
                <a:gd name="T24" fmla="*/ 499 w 700"/>
                <a:gd name="T25" fmla="*/ 125 h 150"/>
                <a:gd name="T26" fmla="*/ 567 w 700"/>
                <a:gd name="T27" fmla="*/ 136 h 150"/>
                <a:gd name="T28" fmla="*/ 597 w 700"/>
                <a:gd name="T29" fmla="*/ 140 h 150"/>
                <a:gd name="T30" fmla="*/ 623 w 700"/>
                <a:gd name="T31" fmla="*/ 140 h 150"/>
                <a:gd name="T32" fmla="*/ 640 w 700"/>
                <a:gd name="T33" fmla="*/ 143 h 150"/>
                <a:gd name="T34" fmla="*/ 649 w 700"/>
                <a:gd name="T35" fmla="*/ 143 h 150"/>
                <a:gd name="T36" fmla="*/ 657 w 700"/>
                <a:gd name="T37" fmla="*/ 143 h 150"/>
                <a:gd name="T38" fmla="*/ 666 w 700"/>
                <a:gd name="T39" fmla="*/ 147 h 150"/>
                <a:gd name="T40" fmla="*/ 700 w 700"/>
                <a:gd name="T41" fmla="*/ 150 h 150"/>
                <a:gd name="T42" fmla="*/ 688 w 700"/>
                <a:gd name="T43" fmla="*/ 150 h 150"/>
                <a:gd name="T44" fmla="*/ 657 w 700"/>
                <a:gd name="T45" fmla="*/ 150 h 150"/>
                <a:gd name="T46" fmla="*/ 623 w 700"/>
                <a:gd name="T47" fmla="*/ 150 h 150"/>
                <a:gd name="T48" fmla="*/ 584 w 700"/>
                <a:gd name="T49" fmla="*/ 150 h 150"/>
                <a:gd name="T50" fmla="*/ 503 w 700"/>
                <a:gd name="T51" fmla="*/ 143 h 150"/>
                <a:gd name="T52" fmla="*/ 464 w 700"/>
                <a:gd name="T53" fmla="*/ 140 h 150"/>
                <a:gd name="T54" fmla="*/ 434 w 700"/>
                <a:gd name="T55" fmla="*/ 132 h 150"/>
                <a:gd name="T56" fmla="*/ 365 w 700"/>
                <a:gd name="T57" fmla="*/ 115 h 150"/>
                <a:gd name="T58" fmla="*/ 318 w 700"/>
                <a:gd name="T59" fmla="*/ 100 h 150"/>
                <a:gd name="T60" fmla="*/ 279 w 700"/>
                <a:gd name="T61" fmla="*/ 86 h 150"/>
                <a:gd name="T62" fmla="*/ 262 w 700"/>
                <a:gd name="T63" fmla="*/ 82 h 150"/>
                <a:gd name="T64" fmla="*/ 219 w 700"/>
                <a:gd name="T65" fmla="*/ 72 h 150"/>
                <a:gd name="T66" fmla="*/ 189 w 700"/>
                <a:gd name="T67" fmla="*/ 61 h 150"/>
                <a:gd name="T68" fmla="*/ 146 w 700"/>
                <a:gd name="T69" fmla="*/ 50 h 150"/>
                <a:gd name="T70" fmla="*/ 56 w 700"/>
                <a:gd name="T71" fmla="*/ 25 h 150"/>
                <a:gd name="T72" fmla="*/ 39 w 700"/>
                <a:gd name="T73" fmla="*/ 21 h 150"/>
                <a:gd name="T74" fmla="*/ 30 w 700"/>
                <a:gd name="T75" fmla="*/ 21 h 150"/>
                <a:gd name="T76" fmla="*/ 17 w 700"/>
                <a:gd name="T77" fmla="*/ 21 h 150"/>
                <a:gd name="T78" fmla="*/ 0 w 700"/>
                <a:gd name="T79" fmla="*/ 14 h 150"/>
                <a:gd name="T80" fmla="*/ 5 w 700"/>
                <a:gd name="T81" fmla="*/ 0 h 1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0"/>
                <a:gd name="T124" fmla="*/ 0 h 150"/>
                <a:gd name="T125" fmla="*/ 700 w 700"/>
                <a:gd name="T126" fmla="*/ 150 h 1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0" h="150">
                  <a:moveTo>
                    <a:pt x="5" y="0"/>
                  </a:moveTo>
                  <a:lnTo>
                    <a:pt x="9" y="0"/>
                  </a:lnTo>
                  <a:lnTo>
                    <a:pt x="22" y="4"/>
                  </a:lnTo>
                  <a:lnTo>
                    <a:pt x="82" y="11"/>
                  </a:lnTo>
                  <a:lnTo>
                    <a:pt x="146" y="29"/>
                  </a:lnTo>
                  <a:lnTo>
                    <a:pt x="202" y="46"/>
                  </a:lnTo>
                  <a:lnTo>
                    <a:pt x="245" y="61"/>
                  </a:lnTo>
                  <a:lnTo>
                    <a:pt x="279" y="68"/>
                  </a:lnTo>
                  <a:lnTo>
                    <a:pt x="305" y="75"/>
                  </a:lnTo>
                  <a:lnTo>
                    <a:pt x="348" y="86"/>
                  </a:lnTo>
                  <a:lnTo>
                    <a:pt x="391" y="100"/>
                  </a:lnTo>
                  <a:lnTo>
                    <a:pt x="438" y="111"/>
                  </a:lnTo>
                  <a:lnTo>
                    <a:pt x="499" y="125"/>
                  </a:lnTo>
                  <a:lnTo>
                    <a:pt x="567" y="136"/>
                  </a:lnTo>
                  <a:lnTo>
                    <a:pt x="597" y="140"/>
                  </a:lnTo>
                  <a:lnTo>
                    <a:pt x="623" y="140"/>
                  </a:lnTo>
                  <a:lnTo>
                    <a:pt x="640" y="143"/>
                  </a:lnTo>
                  <a:lnTo>
                    <a:pt x="649" y="143"/>
                  </a:lnTo>
                  <a:lnTo>
                    <a:pt x="657" y="143"/>
                  </a:lnTo>
                  <a:lnTo>
                    <a:pt x="666" y="147"/>
                  </a:lnTo>
                  <a:lnTo>
                    <a:pt x="700" y="150"/>
                  </a:lnTo>
                  <a:lnTo>
                    <a:pt x="688" y="150"/>
                  </a:lnTo>
                  <a:lnTo>
                    <a:pt x="657" y="150"/>
                  </a:lnTo>
                  <a:lnTo>
                    <a:pt x="623" y="150"/>
                  </a:lnTo>
                  <a:lnTo>
                    <a:pt x="584" y="150"/>
                  </a:lnTo>
                  <a:lnTo>
                    <a:pt x="503" y="143"/>
                  </a:lnTo>
                  <a:lnTo>
                    <a:pt x="464" y="140"/>
                  </a:lnTo>
                  <a:lnTo>
                    <a:pt x="434" y="132"/>
                  </a:lnTo>
                  <a:lnTo>
                    <a:pt x="365" y="115"/>
                  </a:lnTo>
                  <a:lnTo>
                    <a:pt x="318" y="100"/>
                  </a:lnTo>
                  <a:lnTo>
                    <a:pt x="279" y="86"/>
                  </a:lnTo>
                  <a:lnTo>
                    <a:pt x="262" y="82"/>
                  </a:lnTo>
                  <a:lnTo>
                    <a:pt x="219" y="72"/>
                  </a:lnTo>
                  <a:lnTo>
                    <a:pt x="189" y="61"/>
                  </a:lnTo>
                  <a:lnTo>
                    <a:pt x="146" y="50"/>
                  </a:lnTo>
                  <a:lnTo>
                    <a:pt x="56" y="25"/>
                  </a:lnTo>
                  <a:lnTo>
                    <a:pt x="39" y="21"/>
                  </a:lnTo>
                  <a:lnTo>
                    <a:pt x="30" y="21"/>
                  </a:lnTo>
                  <a:lnTo>
                    <a:pt x="17" y="21"/>
                  </a:lnTo>
                  <a:lnTo>
                    <a:pt x="0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40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" name="Unknown Shape"/>
            <p:cNvSpPr>
              <a:spLocks/>
            </p:cNvSpPr>
            <p:nvPr/>
          </p:nvSpPr>
          <p:spPr bwMode="auto">
            <a:xfrm>
              <a:off x="0" y="3219"/>
              <a:ext cx="275" cy="150"/>
            </a:xfrm>
            <a:custGeom>
              <a:avLst/>
              <a:gdLst>
                <a:gd name="T0" fmla="*/ 51 w 275"/>
                <a:gd name="T1" fmla="*/ 93 h 150"/>
                <a:gd name="T2" fmla="*/ 107 w 275"/>
                <a:gd name="T3" fmla="*/ 143 h 150"/>
                <a:gd name="T4" fmla="*/ 120 w 275"/>
                <a:gd name="T5" fmla="*/ 146 h 150"/>
                <a:gd name="T6" fmla="*/ 133 w 275"/>
                <a:gd name="T7" fmla="*/ 150 h 150"/>
                <a:gd name="T8" fmla="*/ 232 w 275"/>
                <a:gd name="T9" fmla="*/ 139 h 150"/>
                <a:gd name="T10" fmla="*/ 258 w 275"/>
                <a:gd name="T11" fmla="*/ 129 h 150"/>
                <a:gd name="T12" fmla="*/ 275 w 275"/>
                <a:gd name="T13" fmla="*/ 107 h 150"/>
                <a:gd name="T14" fmla="*/ 275 w 275"/>
                <a:gd name="T15" fmla="*/ 96 h 150"/>
                <a:gd name="T16" fmla="*/ 271 w 275"/>
                <a:gd name="T17" fmla="*/ 82 h 150"/>
                <a:gd name="T18" fmla="*/ 253 w 275"/>
                <a:gd name="T19" fmla="*/ 50 h 150"/>
                <a:gd name="T20" fmla="*/ 258 w 275"/>
                <a:gd name="T21" fmla="*/ 39 h 150"/>
                <a:gd name="T22" fmla="*/ 262 w 275"/>
                <a:gd name="T23" fmla="*/ 32 h 150"/>
                <a:gd name="T24" fmla="*/ 258 w 275"/>
                <a:gd name="T25" fmla="*/ 28 h 150"/>
                <a:gd name="T26" fmla="*/ 245 w 275"/>
                <a:gd name="T27" fmla="*/ 21 h 150"/>
                <a:gd name="T28" fmla="*/ 228 w 275"/>
                <a:gd name="T29" fmla="*/ 21 h 150"/>
                <a:gd name="T30" fmla="*/ 193 w 275"/>
                <a:gd name="T31" fmla="*/ 28 h 150"/>
                <a:gd name="T32" fmla="*/ 167 w 275"/>
                <a:gd name="T33" fmla="*/ 28 h 150"/>
                <a:gd name="T34" fmla="*/ 146 w 275"/>
                <a:gd name="T35" fmla="*/ 25 h 150"/>
                <a:gd name="T36" fmla="*/ 103 w 275"/>
                <a:gd name="T37" fmla="*/ 10 h 150"/>
                <a:gd name="T38" fmla="*/ 60 w 275"/>
                <a:gd name="T39" fmla="*/ 0 h 150"/>
                <a:gd name="T40" fmla="*/ 34 w 275"/>
                <a:gd name="T41" fmla="*/ 0 h 150"/>
                <a:gd name="T42" fmla="*/ 9 w 275"/>
                <a:gd name="T43" fmla="*/ 3 h 150"/>
                <a:gd name="T44" fmla="*/ 4 w 275"/>
                <a:gd name="T45" fmla="*/ 7 h 150"/>
                <a:gd name="T46" fmla="*/ 9 w 275"/>
                <a:gd name="T47" fmla="*/ 10 h 150"/>
                <a:gd name="T48" fmla="*/ 34 w 275"/>
                <a:gd name="T49" fmla="*/ 18 h 150"/>
                <a:gd name="T50" fmla="*/ 60 w 275"/>
                <a:gd name="T51" fmla="*/ 21 h 150"/>
                <a:gd name="T52" fmla="*/ 60 w 275"/>
                <a:gd name="T53" fmla="*/ 25 h 150"/>
                <a:gd name="T54" fmla="*/ 56 w 275"/>
                <a:gd name="T55" fmla="*/ 25 h 150"/>
                <a:gd name="T56" fmla="*/ 47 w 275"/>
                <a:gd name="T57" fmla="*/ 25 h 150"/>
                <a:gd name="T58" fmla="*/ 30 w 275"/>
                <a:gd name="T59" fmla="*/ 25 h 150"/>
                <a:gd name="T60" fmla="*/ 13 w 275"/>
                <a:gd name="T61" fmla="*/ 25 h 150"/>
                <a:gd name="T62" fmla="*/ 4 w 275"/>
                <a:gd name="T63" fmla="*/ 25 h 150"/>
                <a:gd name="T64" fmla="*/ 0 w 275"/>
                <a:gd name="T65" fmla="*/ 36 h 150"/>
                <a:gd name="T66" fmla="*/ 4 w 275"/>
                <a:gd name="T67" fmla="*/ 43 h 150"/>
                <a:gd name="T68" fmla="*/ 26 w 275"/>
                <a:gd name="T69" fmla="*/ 71 h 150"/>
                <a:gd name="T70" fmla="*/ 51 w 275"/>
                <a:gd name="T71" fmla="*/ 93 h 1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75"/>
                <a:gd name="T109" fmla="*/ 0 h 150"/>
                <a:gd name="T110" fmla="*/ 275 w 275"/>
                <a:gd name="T111" fmla="*/ 150 h 1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75" h="150">
                  <a:moveTo>
                    <a:pt x="51" y="93"/>
                  </a:moveTo>
                  <a:lnTo>
                    <a:pt x="107" y="143"/>
                  </a:lnTo>
                  <a:lnTo>
                    <a:pt x="120" y="146"/>
                  </a:lnTo>
                  <a:lnTo>
                    <a:pt x="133" y="150"/>
                  </a:lnTo>
                  <a:lnTo>
                    <a:pt x="232" y="139"/>
                  </a:lnTo>
                  <a:lnTo>
                    <a:pt x="258" y="129"/>
                  </a:lnTo>
                  <a:lnTo>
                    <a:pt x="275" y="107"/>
                  </a:lnTo>
                  <a:lnTo>
                    <a:pt x="275" y="96"/>
                  </a:lnTo>
                  <a:lnTo>
                    <a:pt x="271" y="82"/>
                  </a:lnTo>
                  <a:lnTo>
                    <a:pt x="253" y="50"/>
                  </a:lnTo>
                  <a:lnTo>
                    <a:pt x="258" y="39"/>
                  </a:lnTo>
                  <a:lnTo>
                    <a:pt x="262" y="32"/>
                  </a:lnTo>
                  <a:lnTo>
                    <a:pt x="258" y="28"/>
                  </a:lnTo>
                  <a:lnTo>
                    <a:pt x="245" y="21"/>
                  </a:lnTo>
                  <a:lnTo>
                    <a:pt x="228" y="21"/>
                  </a:lnTo>
                  <a:lnTo>
                    <a:pt x="193" y="28"/>
                  </a:lnTo>
                  <a:lnTo>
                    <a:pt x="167" y="28"/>
                  </a:lnTo>
                  <a:lnTo>
                    <a:pt x="146" y="25"/>
                  </a:lnTo>
                  <a:lnTo>
                    <a:pt x="103" y="10"/>
                  </a:lnTo>
                  <a:lnTo>
                    <a:pt x="60" y="0"/>
                  </a:lnTo>
                  <a:lnTo>
                    <a:pt x="34" y="0"/>
                  </a:lnTo>
                  <a:lnTo>
                    <a:pt x="9" y="3"/>
                  </a:lnTo>
                  <a:lnTo>
                    <a:pt x="4" y="7"/>
                  </a:lnTo>
                  <a:lnTo>
                    <a:pt x="9" y="10"/>
                  </a:lnTo>
                  <a:lnTo>
                    <a:pt x="34" y="18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56" y="25"/>
                  </a:lnTo>
                  <a:lnTo>
                    <a:pt x="47" y="25"/>
                  </a:lnTo>
                  <a:lnTo>
                    <a:pt x="30" y="25"/>
                  </a:lnTo>
                  <a:lnTo>
                    <a:pt x="13" y="25"/>
                  </a:lnTo>
                  <a:lnTo>
                    <a:pt x="4" y="25"/>
                  </a:lnTo>
                  <a:lnTo>
                    <a:pt x="0" y="36"/>
                  </a:lnTo>
                  <a:lnTo>
                    <a:pt x="4" y="43"/>
                  </a:lnTo>
                  <a:lnTo>
                    <a:pt x="26" y="71"/>
                  </a:lnTo>
                  <a:lnTo>
                    <a:pt x="51" y="93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" name="Unknown Shape"/>
            <p:cNvSpPr>
              <a:spLocks/>
            </p:cNvSpPr>
            <p:nvPr/>
          </p:nvSpPr>
          <p:spPr bwMode="auto">
            <a:xfrm>
              <a:off x="9" y="3297"/>
              <a:ext cx="274" cy="83"/>
            </a:xfrm>
            <a:custGeom>
              <a:avLst/>
              <a:gdLst>
                <a:gd name="T0" fmla="*/ 266 w 274"/>
                <a:gd name="T1" fmla="*/ 36 h 83"/>
                <a:gd name="T2" fmla="*/ 244 w 274"/>
                <a:gd name="T3" fmla="*/ 58 h 83"/>
                <a:gd name="T4" fmla="*/ 214 w 274"/>
                <a:gd name="T5" fmla="*/ 72 h 83"/>
                <a:gd name="T6" fmla="*/ 180 w 274"/>
                <a:gd name="T7" fmla="*/ 83 h 83"/>
                <a:gd name="T8" fmla="*/ 146 w 274"/>
                <a:gd name="T9" fmla="*/ 83 h 83"/>
                <a:gd name="T10" fmla="*/ 103 w 274"/>
                <a:gd name="T11" fmla="*/ 72 h 83"/>
                <a:gd name="T12" fmla="*/ 68 w 274"/>
                <a:gd name="T13" fmla="*/ 61 h 83"/>
                <a:gd name="T14" fmla="*/ 12 w 274"/>
                <a:gd name="T15" fmla="*/ 40 h 83"/>
                <a:gd name="T16" fmla="*/ 0 w 274"/>
                <a:gd name="T17" fmla="*/ 33 h 83"/>
                <a:gd name="T18" fmla="*/ 17 w 274"/>
                <a:gd name="T19" fmla="*/ 33 h 83"/>
                <a:gd name="T20" fmla="*/ 21 w 274"/>
                <a:gd name="T21" fmla="*/ 33 h 83"/>
                <a:gd name="T22" fmla="*/ 25 w 274"/>
                <a:gd name="T23" fmla="*/ 26 h 83"/>
                <a:gd name="T24" fmla="*/ 34 w 274"/>
                <a:gd name="T25" fmla="*/ 29 h 83"/>
                <a:gd name="T26" fmla="*/ 47 w 274"/>
                <a:gd name="T27" fmla="*/ 26 h 83"/>
                <a:gd name="T28" fmla="*/ 73 w 274"/>
                <a:gd name="T29" fmla="*/ 29 h 83"/>
                <a:gd name="T30" fmla="*/ 176 w 274"/>
                <a:gd name="T31" fmla="*/ 18 h 83"/>
                <a:gd name="T32" fmla="*/ 206 w 274"/>
                <a:gd name="T33" fmla="*/ 4 h 83"/>
                <a:gd name="T34" fmla="*/ 227 w 274"/>
                <a:gd name="T35" fmla="*/ 0 h 83"/>
                <a:gd name="T36" fmla="*/ 253 w 274"/>
                <a:gd name="T37" fmla="*/ 0 h 83"/>
                <a:gd name="T38" fmla="*/ 266 w 274"/>
                <a:gd name="T39" fmla="*/ 8 h 83"/>
                <a:gd name="T40" fmla="*/ 274 w 274"/>
                <a:gd name="T41" fmla="*/ 22 h 83"/>
                <a:gd name="T42" fmla="*/ 266 w 274"/>
                <a:gd name="T43" fmla="*/ 36 h 8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74"/>
                <a:gd name="T67" fmla="*/ 0 h 83"/>
                <a:gd name="T68" fmla="*/ 274 w 274"/>
                <a:gd name="T69" fmla="*/ 83 h 8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74" h="83">
                  <a:moveTo>
                    <a:pt x="266" y="36"/>
                  </a:moveTo>
                  <a:lnTo>
                    <a:pt x="244" y="58"/>
                  </a:lnTo>
                  <a:lnTo>
                    <a:pt x="214" y="72"/>
                  </a:lnTo>
                  <a:lnTo>
                    <a:pt x="180" y="83"/>
                  </a:lnTo>
                  <a:lnTo>
                    <a:pt x="146" y="83"/>
                  </a:lnTo>
                  <a:lnTo>
                    <a:pt x="103" y="72"/>
                  </a:lnTo>
                  <a:lnTo>
                    <a:pt x="68" y="61"/>
                  </a:lnTo>
                  <a:lnTo>
                    <a:pt x="12" y="40"/>
                  </a:lnTo>
                  <a:lnTo>
                    <a:pt x="0" y="33"/>
                  </a:lnTo>
                  <a:lnTo>
                    <a:pt x="17" y="33"/>
                  </a:lnTo>
                  <a:lnTo>
                    <a:pt x="21" y="33"/>
                  </a:lnTo>
                  <a:lnTo>
                    <a:pt x="25" y="26"/>
                  </a:lnTo>
                  <a:lnTo>
                    <a:pt x="34" y="29"/>
                  </a:lnTo>
                  <a:lnTo>
                    <a:pt x="47" y="26"/>
                  </a:lnTo>
                  <a:lnTo>
                    <a:pt x="73" y="29"/>
                  </a:lnTo>
                  <a:lnTo>
                    <a:pt x="176" y="18"/>
                  </a:lnTo>
                  <a:lnTo>
                    <a:pt x="206" y="4"/>
                  </a:lnTo>
                  <a:lnTo>
                    <a:pt x="227" y="0"/>
                  </a:lnTo>
                  <a:lnTo>
                    <a:pt x="253" y="0"/>
                  </a:lnTo>
                  <a:lnTo>
                    <a:pt x="266" y="8"/>
                  </a:lnTo>
                  <a:lnTo>
                    <a:pt x="274" y="22"/>
                  </a:lnTo>
                  <a:lnTo>
                    <a:pt x="266" y="36"/>
                  </a:lnTo>
                  <a:close/>
                </a:path>
              </a:pathLst>
            </a:custGeom>
            <a:solidFill>
              <a:srgbClr val="FF80C0"/>
            </a:solidFill>
            <a:ln w="6350">
              <a:solidFill>
                <a:srgbClr val="FF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" name="Unknown Shape"/>
            <p:cNvSpPr>
              <a:spLocks/>
            </p:cNvSpPr>
            <p:nvPr/>
          </p:nvSpPr>
          <p:spPr bwMode="auto">
            <a:xfrm>
              <a:off x="344" y="3172"/>
              <a:ext cx="159" cy="93"/>
            </a:xfrm>
            <a:custGeom>
              <a:avLst/>
              <a:gdLst>
                <a:gd name="T0" fmla="*/ 159 w 159"/>
                <a:gd name="T1" fmla="*/ 86 h 93"/>
                <a:gd name="T2" fmla="*/ 154 w 159"/>
                <a:gd name="T3" fmla="*/ 79 h 93"/>
                <a:gd name="T4" fmla="*/ 146 w 159"/>
                <a:gd name="T5" fmla="*/ 65 h 93"/>
                <a:gd name="T6" fmla="*/ 124 w 159"/>
                <a:gd name="T7" fmla="*/ 50 h 93"/>
                <a:gd name="T8" fmla="*/ 103 w 159"/>
                <a:gd name="T9" fmla="*/ 32 h 93"/>
                <a:gd name="T10" fmla="*/ 47 w 159"/>
                <a:gd name="T11" fmla="*/ 7 h 93"/>
                <a:gd name="T12" fmla="*/ 25 w 159"/>
                <a:gd name="T13" fmla="*/ 0 h 93"/>
                <a:gd name="T14" fmla="*/ 0 w 159"/>
                <a:gd name="T15" fmla="*/ 0 h 93"/>
                <a:gd name="T16" fmla="*/ 38 w 159"/>
                <a:gd name="T17" fmla="*/ 18 h 93"/>
                <a:gd name="T18" fmla="*/ 55 w 159"/>
                <a:gd name="T19" fmla="*/ 32 h 93"/>
                <a:gd name="T20" fmla="*/ 68 w 159"/>
                <a:gd name="T21" fmla="*/ 43 h 93"/>
                <a:gd name="T22" fmla="*/ 90 w 159"/>
                <a:gd name="T23" fmla="*/ 61 h 93"/>
                <a:gd name="T24" fmla="*/ 111 w 159"/>
                <a:gd name="T25" fmla="*/ 79 h 93"/>
                <a:gd name="T26" fmla="*/ 137 w 159"/>
                <a:gd name="T27" fmla="*/ 93 h 93"/>
                <a:gd name="T28" fmla="*/ 150 w 159"/>
                <a:gd name="T29" fmla="*/ 93 h 93"/>
                <a:gd name="T30" fmla="*/ 159 w 159"/>
                <a:gd name="T31" fmla="*/ 86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9"/>
                <a:gd name="T49" fmla="*/ 0 h 93"/>
                <a:gd name="T50" fmla="*/ 159 w 159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9" h="93">
                  <a:moveTo>
                    <a:pt x="159" y="86"/>
                  </a:moveTo>
                  <a:lnTo>
                    <a:pt x="154" y="79"/>
                  </a:lnTo>
                  <a:lnTo>
                    <a:pt x="146" y="65"/>
                  </a:lnTo>
                  <a:lnTo>
                    <a:pt x="124" y="50"/>
                  </a:lnTo>
                  <a:lnTo>
                    <a:pt x="103" y="32"/>
                  </a:lnTo>
                  <a:lnTo>
                    <a:pt x="47" y="7"/>
                  </a:lnTo>
                  <a:lnTo>
                    <a:pt x="25" y="0"/>
                  </a:lnTo>
                  <a:lnTo>
                    <a:pt x="0" y="0"/>
                  </a:lnTo>
                  <a:lnTo>
                    <a:pt x="38" y="18"/>
                  </a:lnTo>
                  <a:lnTo>
                    <a:pt x="55" y="32"/>
                  </a:lnTo>
                  <a:lnTo>
                    <a:pt x="68" y="43"/>
                  </a:lnTo>
                  <a:lnTo>
                    <a:pt x="90" y="61"/>
                  </a:lnTo>
                  <a:lnTo>
                    <a:pt x="111" y="79"/>
                  </a:lnTo>
                  <a:lnTo>
                    <a:pt x="137" y="93"/>
                  </a:lnTo>
                  <a:lnTo>
                    <a:pt x="150" y="93"/>
                  </a:lnTo>
                  <a:lnTo>
                    <a:pt x="159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" name="Unknown Shape"/>
            <p:cNvSpPr>
              <a:spLocks/>
            </p:cNvSpPr>
            <p:nvPr/>
          </p:nvSpPr>
          <p:spPr bwMode="auto">
            <a:xfrm>
              <a:off x="279" y="3351"/>
              <a:ext cx="129" cy="161"/>
            </a:xfrm>
            <a:custGeom>
              <a:avLst/>
              <a:gdLst>
                <a:gd name="T0" fmla="*/ 30 w 129"/>
                <a:gd name="T1" fmla="*/ 161 h 161"/>
                <a:gd name="T2" fmla="*/ 56 w 129"/>
                <a:gd name="T3" fmla="*/ 151 h 161"/>
                <a:gd name="T4" fmla="*/ 77 w 129"/>
                <a:gd name="T5" fmla="*/ 133 h 161"/>
                <a:gd name="T6" fmla="*/ 103 w 129"/>
                <a:gd name="T7" fmla="*/ 111 h 161"/>
                <a:gd name="T8" fmla="*/ 120 w 129"/>
                <a:gd name="T9" fmla="*/ 90 h 161"/>
                <a:gd name="T10" fmla="*/ 129 w 129"/>
                <a:gd name="T11" fmla="*/ 65 h 161"/>
                <a:gd name="T12" fmla="*/ 125 w 129"/>
                <a:gd name="T13" fmla="*/ 40 h 161"/>
                <a:gd name="T14" fmla="*/ 108 w 129"/>
                <a:gd name="T15" fmla="*/ 22 h 161"/>
                <a:gd name="T16" fmla="*/ 90 w 129"/>
                <a:gd name="T17" fmla="*/ 11 h 161"/>
                <a:gd name="T18" fmla="*/ 73 w 129"/>
                <a:gd name="T19" fmla="*/ 4 h 161"/>
                <a:gd name="T20" fmla="*/ 56 w 129"/>
                <a:gd name="T21" fmla="*/ 0 h 161"/>
                <a:gd name="T22" fmla="*/ 39 w 129"/>
                <a:gd name="T23" fmla="*/ 0 h 161"/>
                <a:gd name="T24" fmla="*/ 17 w 129"/>
                <a:gd name="T25" fmla="*/ 11 h 161"/>
                <a:gd name="T26" fmla="*/ 4 w 129"/>
                <a:gd name="T27" fmla="*/ 29 h 161"/>
                <a:gd name="T28" fmla="*/ 0 w 129"/>
                <a:gd name="T29" fmla="*/ 57 h 161"/>
                <a:gd name="T30" fmla="*/ 0 w 129"/>
                <a:gd name="T31" fmla="*/ 86 h 161"/>
                <a:gd name="T32" fmla="*/ 4 w 129"/>
                <a:gd name="T33" fmla="*/ 118 h 161"/>
                <a:gd name="T34" fmla="*/ 13 w 129"/>
                <a:gd name="T35" fmla="*/ 143 h 161"/>
                <a:gd name="T36" fmla="*/ 30 w 129"/>
                <a:gd name="T37" fmla="*/ 161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161"/>
                <a:gd name="T59" fmla="*/ 129 w 129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161">
                  <a:moveTo>
                    <a:pt x="30" y="161"/>
                  </a:moveTo>
                  <a:lnTo>
                    <a:pt x="56" y="151"/>
                  </a:lnTo>
                  <a:lnTo>
                    <a:pt x="77" y="133"/>
                  </a:lnTo>
                  <a:lnTo>
                    <a:pt x="103" y="111"/>
                  </a:lnTo>
                  <a:lnTo>
                    <a:pt x="120" y="90"/>
                  </a:lnTo>
                  <a:lnTo>
                    <a:pt x="129" y="65"/>
                  </a:lnTo>
                  <a:lnTo>
                    <a:pt x="125" y="40"/>
                  </a:lnTo>
                  <a:lnTo>
                    <a:pt x="108" y="22"/>
                  </a:lnTo>
                  <a:lnTo>
                    <a:pt x="90" y="11"/>
                  </a:lnTo>
                  <a:lnTo>
                    <a:pt x="73" y="4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17" y="11"/>
                  </a:lnTo>
                  <a:lnTo>
                    <a:pt x="4" y="29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4" y="118"/>
                  </a:lnTo>
                  <a:lnTo>
                    <a:pt x="13" y="143"/>
                  </a:lnTo>
                  <a:lnTo>
                    <a:pt x="30" y="1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2" name="Unknown Shape"/>
            <p:cNvSpPr>
              <a:spLocks/>
            </p:cNvSpPr>
            <p:nvPr/>
          </p:nvSpPr>
          <p:spPr bwMode="auto">
            <a:xfrm>
              <a:off x="318" y="3391"/>
              <a:ext cx="43" cy="82"/>
            </a:xfrm>
            <a:custGeom>
              <a:avLst/>
              <a:gdLst>
                <a:gd name="T0" fmla="*/ 0 w 43"/>
                <a:gd name="T1" fmla="*/ 82 h 82"/>
                <a:gd name="T2" fmla="*/ 34 w 43"/>
                <a:gd name="T3" fmla="*/ 46 h 82"/>
                <a:gd name="T4" fmla="*/ 43 w 43"/>
                <a:gd name="T5" fmla="*/ 28 h 82"/>
                <a:gd name="T6" fmla="*/ 43 w 43"/>
                <a:gd name="T7" fmla="*/ 14 h 82"/>
                <a:gd name="T8" fmla="*/ 34 w 43"/>
                <a:gd name="T9" fmla="*/ 0 h 82"/>
                <a:gd name="T10" fmla="*/ 0 w 43"/>
                <a:gd name="T11" fmla="*/ 82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3"/>
                <a:gd name="T19" fmla="*/ 0 h 82"/>
                <a:gd name="T20" fmla="*/ 43 w 43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3" h="82">
                  <a:moveTo>
                    <a:pt x="0" y="82"/>
                  </a:moveTo>
                  <a:lnTo>
                    <a:pt x="34" y="46"/>
                  </a:lnTo>
                  <a:lnTo>
                    <a:pt x="43" y="28"/>
                  </a:lnTo>
                  <a:lnTo>
                    <a:pt x="43" y="14"/>
                  </a:lnTo>
                  <a:lnTo>
                    <a:pt x="34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3" name="Unknown Shape"/>
            <p:cNvSpPr>
              <a:spLocks/>
            </p:cNvSpPr>
            <p:nvPr/>
          </p:nvSpPr>
          <p:spPr bwMode="auto">
            <a:xfrm>
              <a:off x="318" y="3391"/>
              <a:ext cx="43" cy="82"/>
            </a:xfrm>
            <a:custGeom>
              <a:avLst/>
              <a:gdLst>
                <a:gd name="T0" fmla="*/ 0 w 43"/>
                <a:gd name="T1" fmla="*/ 82 h 82"/>
                <a:gd name="T2" fmla="*/ 34 w 43"/>
                <a:gd name="T3" fmla="*/ 46 h 82"/>
                <a:gd name="T4" fmla="*/ 43 w 43"/>
                <a:gd name="T5" fmla="*/ 28 h 82"/>
                <a:gd name="T6" fmla="*/ 43 w 43"/>
                <a:gd name="T7" fmla="*/ 14 h 82"/>
                <a:gd name="T8" fmla="*/ 34 w 43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82"/>
                <a:gd name="T17" fmla="*/ 43 w 43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82">
                  <a:moveTo>
                    <a:pt x="0" y="82"/>
                  </a:moveTo>
                  <a:lnTo>
                    <a:pt x="34" y="46"/>
                  </a:lnTo>
                  <a:lnTo>
                    <a:pt x="43" y="28"/>
                  </a:lnTo>
                  <a:lnTo>
                    <a:pt x="43" y="14"/>
                  </a:lnTo>
                  <a:lnTo>
                    <a:pt x="34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4" name="Unknown Shape"/>
            <p:cNvSpPr>
              <a:spLocks/>
            </p:cNvSpPr>
            <p:nvPr/>
          </p:nvSpPr>
          <p:spPr bwMode="auto">
            <a:xfrm>
              <a:off x="631" y="3491"/>
              <a:ext cx="48" cy="132"/>
            </a:xfrm>
            <a:custGeom>
              <a:avLst/>
              <a:gdLst>
                <a:gd name="T0" fmla="*/ 18 w 48"/>
                <a:gd name="T1" fmla="*/ 0 h 132"/>
                <a:gd name="T2" fmla="*/ 13 w 48"/>
                <a:gd name="T3" fmla="*/ 0 h 132"/>
                <a:gd name="T4" fmla="*/ 5 w 48"/>
                <a:gd name="T5" fmla="*/ 11 h 132"/>
                <a:gd name="T6" fmla="*/ 0 w 48"/>
                <a:gd name="T7" fmla="*/ 21 h 132"/>
                <a:gd name="T8" fmla="*/ 0 w 48"/>
                <a:gd name="T9" fmla="*/ 39 h 132"/>
                <a:gd name="T10" fmla="*/ 0 w 48"/>
                <a:gd name="T11" fmla="*/ 57 h 132"/>
                <a:gd name="T12" fmla="*/ 9 w 48"/>
                <a:gd name="T13" fmla="*/ 79 h 132"/>
                <a:gd name="T14" fmla="*/ 22 w 48"/>
                <a:gd name="T15" fmla="*/ 107 h 132"/>
                <a:gd name="T16" fmla="*/ 43 w 48"/>
                <a:gd name="T17" fmla="*/ 132 h 132"/>
                <a:gd name="T18" fmla="*/ 48 w 48"/>
                <a:gd name="T19" fmla="*/ 118 h 132"/>
                <a:gd name="T20" fmla="*/ 48 w 48"/>
                <a:gd name="T21" fmla="*/ 96 h 132"/>
                <a:gd name="T22" fmla="*/ 43 w 48"/>
                <a:gd name="T23" fmla="*/ 54 h 132"/>
                <a:gd name="T24" fmla="*/ 39 w 48"/>
                <a:gd name="T25" fmla="*/ 32 h 132"/>
                <a:gd name="T26" fmla="*/ 35 w 48"/>
                <a:gd name="T27" fmla="*/ 14 h 132"/>
                <a:gd name="T28" fmla="*/ 26 w 48"/>
                <a:gd name="T29" fmla="*/ 3 h 132"/>
                <a:gd name="T30" fmla="*/ 18 w 48"/>
                <a:gd name="T31" fmla="*/ 0 h 1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132"/>
                <a:gd name="T50" fmla="*/ 48 w 48"/>
                <a:gd name="T51" fmla="*/ 132 h 1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132">
                  <a:moveTo>
                    <a:pt x="18" y="0"/>
                  </a:moveTo>
                  <a:lnTo>
                    <a:pt x="13" y="0"/>
                  </a:lnTo>
                  <a:lnTo>
                    <a:pt x="5" y="11"/>
                  </a:lnTo>
                  <a:lnTo>
                    <a:pt x="0" y="21"/>
                  </a:lnTo>
                  <a:lnTo>
                    <a:pt x="0" y="39"/>
                  </a:lnTo>
                  <a:lnTo>
                    <a:pt x="0" y="57"/>
                  </a:lnTo>
                  <a:lnTo>
                    <a:pt x="9" y="79"/>
                  </a:lnTo>
                  <a:lnTo>
                    <a:pt x="22" y="107"/>
                  </a:lnTo>
                  <a:lnTo>
                    <a:pt x="43" y="132"/>
                  </a:lnTo>
                  <a:lnTo>
                    <a:pt x="48" y="118"/>
                  </a:lnTo>
                  <a:lnTo>
                    <a:pt x="48" y="96"/>
                  </a:lnTo>
                  <a:lnTo>
                    <a:pt x="43" y="54"/>
                  </a:lnTo>
                  <a:lnTo>
                    <a:pt x="39" y="32"/>
                  </a:lnTo>
                  <a:lnTo>
                    <a:pt x="35" y="14"/>
                  </a:lnTo>
                  <a:lnTo>
                    <a:pt x="26" y="3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" name="Unknown Shape"/>
            <p:cNvSpPr>
              <a:spLocks/>
            </p:cNvSpPr>
            <p:nvPr/>
          </p:nvSpPr>
          <p:spPr bwMode="auto">
            <a:xfrm>
              <a:off x="649" y="3487"/>
              <a:ext cx="103" cy="129"/>
            </a:xfrm>
            <a:custGeom>
              <a:avLst/>
              <a:gdLst>
                <a:gd name="T0" fmla="*/ 4 w 103"/>
                <a:gd name="T1" fmla="*/ 0 h 129"/>
                <a:gd name="T2" fmla="*/ 0 w 103"/>
                <a:gd name="T3" fmla="*/ 11 h 129"/>
                <a:gd name="T4" fmla="*/ 0 w 103"/>
                <a:gd name="T5" fmla="*/ 22 h 129"/>
                <a:gd name="T6" fmla="*/ 8 w 103"/>
                <a:gd name="T7" fmla="*/ 43 h 129"/>
                <a:gd name="T8" fmla="*/ 25 w 103"/>
                <a:gd name="T9" fmla="*/ 61 h 129"/>
                <a:gd name="T10" fmla="*/ 64 w 103"/>
                <a:gd name="T11" fmla="*/ 100 h 129"/>
                <a:gd name="T12" fmla="*/ 85 w 103"/>
                <a:gd name="T13" fmla="*/ 118 h 129"/>
                <a:gd name="T14" fmla="*/ 103 w 103"/>
                <a:gd name="T15" fmla="*/ 129 h 129"/>
                <a:gd name="T16" fmla="*/ 90 w 103"/>
                <a:gd name="T17" fmla="*/ 86 h 129"/>
                <a:gd name="T18" fmla="*/ 64 w 103"/>
                <a:gd name="T19" fmla="*/ 40 h 129"/>
                <a:gd name="T20" fmla="*/ 51 w 103"/>
                <a:gd name="T21" fmla="*/ 22 h 129"/>
                <a:gd name="T22" fmla="*/ 34 w 103"/>
                <a:gd name="T23" fmla="*/ 7 h 129"/>
                <a:gd name="T24" fmla="*/ 21 w 103"/>
                <a:gd name="T25" fmla="*/ 0 h 129"/>
                <a:gd name="T26" fmla="*/ 4 w 103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03"/>
                <a:gd name="T43" fmla="*/ 0 h 129"/>
                <a:gd name="T44" fmla="*/ 103 w 103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03" h="129">
                  <a:moveTo>
                    <a:pt x="4" y="0"/>
                  </a:moveTo>
                  <a:lnTo>
                    <a:pt x="0" y="11"/>
                  </a:lnTo>
                  <a:lnTo>
                    <a:pt x="0" y="22"/>
                  </a:lnTo>
                  <a:lnTo>
                    <a:pt x="8" y="43"/>
                  </a:lnTo>
                  <a:lnTo>
                    <a:pt x="25" y="61"/>
                  </a:lnTo>
                  <a:lnTo>
                    <a:pt x="64" y="100"/>
                  </a:lnTo>
                  <a:lnTo>
                    <a:pt x="85" y="118"/>
                  </a:lnTo>
                  <a:lnTo>
                    <a:pt x="103" y="129"/>
                  </a:lnTo>
                  <a:lnTo>
                    <a:pt x="90" y="86"/>
                  </a:lnTo>
                  <a:lnTo>
                    <a:pt x="64" y="40"/>
                  </a:lnTo>
                  <a:lnTo>
                    <a:pt x="51" y="22"/>
                  </a:lnTo>
                  <a:lnTo>
                    <a:pt x="34" y="7"/>
                  </a:lnTo>
                  <a:lnTo>
                    <a:pt x="21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6" name="Unknown Shape"/>
            <p:cNvSpPr>
              <a:spLocks/>
            </p:cNvSpPr>
            <p:nvPr/>
          </p:nvSpPr>
          <p:spPr bwMode="auto">
            <a:xfrm>
              <a:off x="661" y="3469"/>
              <a:ext cx="202" cy="54"/>
            </a:xfrm>
            <a:custGeom>
              <a:avLst/>
              <a:gdLst>
                <a:gd name="T0" fmla="*/ 5 w 202"/>
                <a:gd name="T1" fmla="*/ 25 h 54"/>
                <a:gd name="T2" fmla="*/ 0 w 202"/>
                <a:gd name="T3" fmla="*/ 11 h 54"/>
                <a:gd name="T4" fmla="*/ 5 w 202"/>
                <a:gd name="T5" fmla="*/ 4 h 54"/>
                <a:gd name="T6" fmla="*/ 22 w 202"/>
                <a:gd name="T7" fmla="*/ 0 h 54"/>
                <a:gd name="T8" fmla="*/ 52 w 202"/>
                <a:gd name="T9" fmla="*/ 0 h 54"/>
                <a:gd name="T10" fmla="*/ 86 w 202"/>
                <a:gd name="T11" fmla="*/ 7 h 54"/>
                <a:gd name="T12" fmla="*/ 159 w 202"/>
                <a:gd name="T13" fmla="*/ 29 h 54"/>
                <a:gd name="T14" fmla="*/ 185 w 202"/>
                <a:gd name="T15" fmla="*/ 33 h 54"/>
                <a:gd name="T16" fmla="*/ 202 w 202"/>
                <a:gd name="T17" fmla="*/ 33 h 54"/>
                <a:gd name="T18" fmla="*/ 189 w 202"/>
                <a:gd name="T19" fmla="*/ 36 h 54"/>
                <a:gd name="T20" fmla="*/ 168 w 202"/>
                <a:gd name="T21" fmla="*/ 43 h 54"/>
                <a:gd name="T22" fmla="*/ 121 w 202"/>
                <a:gd name="T23" fmla="*/ 54 h 54"/>
                <a:gd name="T24" fmla="*/ 91 w 202"/>
                <a:gd name="T25" fmla="*/ 54 h 54"/>
                <a:gd name="T26" fmla="*/ 61 w 202"/>
                <a:gd name="T27" fmla="*/ 50 h 54"/>
                <a:gd name="T28" fmla="*/ 30 w 202"/>
                <a:gd name="T29" fmla="*/ 40 h 54"/>
                <a:gd name="T30" fmla="*/ 5 w 202"/>
                <a:gd name="T31" fmla="*/ 25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54"/>
                <a:gd name="T50" fmla="*/ 202 w 202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54">
                  <a:moveTo>
                    <a:pt x="5" y="25"/>
                  </a:moveTo>
                  <a:lnTo>
                    <a:pt x="0" y="11"/>
                  </a:lnTo>
                  <a:lnTo>
                    <a:pt x="5" y="4"/>
                  </a:lnTo>
                  <a:lnTo>
                    <a:pt x="22" y="0"/>
                  </a:lnTo>
                  <a:lnTo>
                    <a:pt x="52" y="0"/>
                  </a:lnTo>
                  <a:lnTo>
                    <a:pt x="86" y="7"/>
                  </a:lnTo>
                  <a:lnTo>
                    <a:pt x="159" y="29"/>
                  </a:lnTo>
                  <a:lnTo>
                    <a:pt x="185" y="33"/>
                  </a:lnTo>
                  <a:lnTo>
                    <a:pt x="202" y="33"/>
                  </a:lnTo>
                  <a:lnTo>
                    <a:pt x="189" y="36"/>
                  </a:lnTo>
                  <a:lnTo>
                    <a:pt x="168" y="43"/>
                  </a:lnTo>
                  <a:lnTo>
                    <a:pt x="121" y="54"/>
                  </a:lnTo>
                  <a:lnTo>
                    <a:pt x="91" y="54"/>
                  </a:lnTo>
                  <a:lnTo>
                    <a:pt x="61" y="50"/>
                  </a:lnTo>
                  <a:lnTo>
                    <a:pt x="30" y="40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7" name="Unknown Shape"/>
            <p:cNvSpPr>
              <a:spLocks/>
            </p:cNvSpPr>
            <p:nvPr/>
          </p:nvSpPr>
          <p:spPr bwMode="auto">
            <a:xfrm>
              <a:off x="1757" y="3509"/>
              <a:ext cx="56" cy="132"/>
            </a:xfrm>
            <a:custGeom>
              <a:avLst/>
              <a:gdLst>
                <a:gd name="T0" fmla="*/ 8 w 56"/>
                <a:gd name="T1" fmla="*/ 132 h 132"/>
                <a:gd name="T2" fmla="*/ 17 w 56"/>
                <a:gd name="T3" fmla="*/ 132 h 132"/>
                <a:gd name="T4" fmla="*/ 26 w 56"/>
                <a:gd name="T5" fmla="*/ 129 h 132"/>
                <a:gd name="T6" fmla="*/ 38 w 56"/>
                <a:gd name="T7" fmla="*/ 118 h 132"/>
                <a:gd name="T8" fmla="*/ 47 w 56"/>
                <a:gd name="T9" fmla="*/ 104 h 132"/>
                <a:gd name="T10" fmla="*/ 56 w 56"/>
                <a:gd name="T11" fmla="*/ 86 h 132"/>
                <a:gd name="T12" fmla="*/ 56 w 56"/>
                <a:gd name="T13" fmla="*/ 61 h 132"/>
                <a:gd name="T14" fmla="*/ 56 w 56"/>
                <a:gd name="T15" fmla="*/ 32 h 132"/>
                <a:gd name="T16" fmla="*/ 47 w 56"/>
                <a:gd name="T17" fmla="*/ 0 h 132"/>
                <a:gd name="T18" fmla="*/ 30 w 56"/>
                <a:gd name="T19" fmla="*/ 32 h 132"/>
                <a:gd name="T20" fmla="*/ 13 w 56"/>
                <a:gd name="T21" fmla="*/ 75 h 132"/>
                <a:gd name="T22" fmla="*/ 0 w 56"/>
                <a:gd name="T23" fmla="*/ 111 h 132"/>
                <a:gd name="T24" fmla="*/ 0 w 56"/>
                <a:gd name="T25" fmla="*/ 125 h 132"/>
                <a:gd name="T26" fmla="*/ 8 w 56"/>
                <a:gd name="T27" fmla="*/ 132 h 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32"/>
                <a:gd name="T44" fmla="*/ 56 w 56"/>
                <a:gd name="T45" fmla="*/ 132 h 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32">
                  <a:moveTo>
                    <a:pt x="8" y="132"/>
                  </a:moveTo>
                  <a:lnTo>
                    <a:pt x="17" y="132"/>
                  </a:lnTo>
                  <a:lnTo>
                    <a:pt x="26" y="129"/>
                  </a:lnTo>
                  <a:lnTo>
                    <a:pt x="38" y="118"/>
                  </a:lnTo>
                  <a:lnTo>
                    <a:pt x="47" y="104"/>
                  </a:lnTo>
                  <a:lnTo>
                    <a:pt x="56" y="86"/>
                  </a:lnTo>
                  <a:lnTo>
                    <a:pt x="56" y="61"/>
                  </a:lnTo>
                  <a:lnTo>
                    <a:pt x="56" y="32"/>
                  </a:lnTo>
                  <a:lnTo>
                    <a:pt x="47" y="0"/>
                  </a:lnTo>
                  <a:lnTo>
                    <a:pt x="30" y="32"/>
                  </a:lnTo>
                  <a:lnTo>
                    <a:pt x="13" y="75"/>
                  </a:lnTo>
                  <a:lnTo>
                    <a:pt x="0" y="111"/>
                  </a:lnTo>
                  <a:lnTo>
                    <a:pt x="0" y="125"/>
                  </a:lnTo>
                  <a:lnTo>
                    <a:pt x="8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8" name="Unknown Shape"/>
            <p:cNvSpPr>
              <a:spLocks/>
            </p:cNvSpPr>
            <p:nvPr/>
          </p:nvSpPr>
          <p:spPr bwMode="auto">
            <a:xfrm>
              <a:off x="1727" y="3491"/>
              <a:ext cx="51" cy="150"/>
            </a:xfrm>
            <a:custGeom>
              <a:avLst/>
              <a:gdLst>
                <a:gd name="T0" fmla="*/ 34 w 51"/>
                <a:gd name="T1" fmla="*/ 150 h 150"/>
                <a:gd name="T2" fmla="*/ 47 w 51"/>
                <a:gd name="T3" fmla="*/ 143 h 150"/>
                <a:gd name="T4" fmla="*/ 51 w 51"/>
                <a:gd name="T5" fmla="*/ 132 h 150"/>
                <a:gd name="T6" fmla="*/ 51 w 51"/>
                <a:gd name="T7" fmla="*/ 111 h 150"/>
                <a:gd name="T8" fmla="*/ 47 w 51"/>
                <a:gd name="T9" fmla="*/ 89 h 150"/>
                <a:gd name="T10" fmla="*/ 30 w 51"/>
                <a:gd name="T11" fmla="*/ 39 h 150"/>
                <a:gd name="T12" fmla="*/ 17 w 51"/>
                <a:gd name="T13" fmla="*/ 18 h 150"/>
                <a:gd name="T14" fmla="*/ 0 w 51"/>
                <a:gd name="T15" fmla="*/ 0 h 150"/>
                <a:gd name="T16" fmla="*/ 0 w 51"/>
                <a:gd name="T17" fmla="*/ 46 h 150"/>
                <a:gd name="T18" fmla="*/ 0 w 51"/>
                <a:gd name="T19" fmla="*/ 96 h 150"/>
                <a:gd name="T20" fmla="*/ 4 w 51"/>
                <a:gd name="T21" fmla="*/ 118 h 150"/>
                <a:gd name="T22" fmla="*/ 8 w 51"/>
                <a:gd name="T23" fmla="*/ 136 h 150"/>
                <a:gd name="T24" fmla="*/ 21 w 51"/>
                <a:gd name="T25" fmla="*/ 147 h 150"/>
                <a:gd name="T26" fmla="*/ 34 w 51"/>
                <a:gd name="T27" fmla="*/ 15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150"/>
                <a:gd name="T44" fmla="*/ 51 w 51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150">
                  <a:moveTo>
                    <a:pt x="34" y="150"/>
                  </a:moveTo>
                  <a:lnTo>
                    <a:pt x="47" y="143"/>
                  </a:lnTo>
                  <a:lnTo>
                    <a:pt x="51" y="132"/>
                  </a:lnTo>
                  <a:lnTo>
                    <a:pt x="51" y="111"/>
                  </a:lnTo>
                  <a:lnTo>
                    <a:pt x="47" y="89"/>
                  </a:lnTo>
                  <a:lnTo>
                    <a:pt x="30" y="39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96"/>
                  </a:lnTo>
                  <a:lnTo>
                    <a:pt x="4" y="118"/>
                  </a:lnTo>
                  <a:lnTo>
                    <a:pt x="8" y="136"/>
                  </a:lnTo>
                  <a:lnTo>
                    <a:pt x="21" y="147"/>
                  </a:lnTo>
                  <a:lnTo>
                    <a:pt x="34" y="15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9" name="Unknown Shape"/>
            <p:cNvSpPr>
              <a:spLocks/>
            </p:cNvSpPr>
            <p:nvPr/>
          </p:nvSpPr>
          <p:spPr bwMode="auto">
            <a:xfrm>
              <a:off x="1576" y="3562"/>
              <a:ext cx="176" cy="86"/>
            </a:xfrm>
            <a:custGeom>
              <a:avLst/>
              <a:gdLst>
                <a:gd name="T0" fmla="*/ 176 w 176"/>
                <a:gd name="T1" fmla="*/ 72 h 86"/>
                <a:gd name="T2" fmla="*/ 172 w 176"/>
                <a:gd name="T3" fmla="*/ 83 h 86"/>
                <a:gd name="T4" fmla="*/ 168 w 176"/>
                <a:gd name="T5" fmla="*/ 86 h 86"/>
                <a:gd name="T6" fmla="*/ 146 w 176"/>
                <a:gd name="T7" fmla="*/ 86 h 86"/>
                <a:gd name="T8" fmla="*/ 121 w 176"/>
                <a:gd name="T9" fmla="*/ 76 h 86"/>
                <a:gd name="T10" fmla="*/ 95 w 176"/>
                <a:gd name="T11" fmla="*/ 58 h 86"/>
                <a:gd name="T12" fmla="*/ 35 w 176"/>
                <a:gd name="T13" fmla="*/ 18 h 86"/>
                <a:gd name="T14" fmla="*/ 13 w 176"/>
                <a:gd name="T15" fmla="*/ 8 h 86"/>
                <a:gd name="T16" fmla="*/ 0 w 176"/>
                <a:gd name="T17" fmla="*/ 4 h 86"/>
                <a:gd name="T18" fmla="*/ 13 w 176"/>
                <a:gd name="T19" fmla="*/ 4 h 86"/>
                <a:gd name="T20" fmla="*/ 35 w 176"/>
                <a:gd name="T21" fmla="*/ 0 h 86"/>
                <a:gd name="T22" fmla="*/ 86 w 176"/>
                <a:gd name="T23" fmla="*/ 8 h 86"/>
                <a:gd name="T24" fmla="*/ 112 w 176"/>
                <a:gd name="T25" fmla="*/ 18 h 86"/>
                <a:gd name="T26" fmla="*/ 138 w 176"/>
                <a:gd name="T27" fmla="*/ 29 h 86"/>
                <a:gd name="T28" fmla="*/ 159 w 176"/>
                <a:gd name="T29" fmla="*/ 47 h 86"/>
                <a:gd name="T30" fmla="*/ 176 w 176"/>
                <a:gd name="T31" fmla="*/ 72 h 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6"/>
                <a:gd name="T49" fmla="*/ 0 h 86"/>
                <a:gd name="T50" fmla="*/ 176 w 176"/>
                <a:gd name="T51" fmla="*/ 86 h 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6" h="86">
                  <a:moveTo>
                    <a:pt x="176" y="72"/>
                  </a:moveTo>
                  <a:lnTo>
                    <a:pt x="172" y="83"/>
                  </a:lnTo>
                  <a:lnTo>
                    <a:pt x="168" y="86"/>
                  </a:lnTo>
                  <a:lnTo>
                    <a:pt x="146" y="86"/>
                  </a:lnTo>
                  <a:lnTo>
                    <a:pt x="121" y="76"/>
                  </a:lnTo>
                  <a:lnTo>
                    <a:pt x="95" y="58"/>
                  </a:lnTo>
                  <a:lnTo>
                    <a:pt x="35" y="18"/>
                  </a:lnTo>
                  <a:lnTo>
                    <a:pt x="13" y="8"/>
                  </a:lnTo>
                  <a:lnTo>
                    <a:pt x="0" y="4"/>
                  </a:lnTo>
                  <a:lnTo>
                    <a:pt x="13" y="4"/>
                  </a:lnTo>
                  <a:lnTo>
                    <a:pt x="35" y="0"/>
                  </a:lnTo>
                  <a:lnTo>
                    <a:pt x="86" y="8"/>
                  </a:lnTo>
                  <a:lnTo>
                    <a:pt x="112" y="18"/>
                  </a:lnTo>
                  <a:lnTo>
                    <a:pt x="138" y="29"/>
                  </a:lnTo>
                  <a:lnTo>
                    <a:pt x="159" y="47"/>
                  </a:lnTo>
                  <a:lnTo>
                    <a:pt x="176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0" name="Unknown Shape"/>
            <p:cNvSpPr>
              <a:spLocks/>
            </p:cNvSpPr>
            <p:nvPr/>
          </p:nvSpPr>
          <p:spPr bwMode="auto">
            <a:xfrm>
              <a:off x="1297" y="3502"/>
              <a:ext cx="99" cy="89"/>
            </a:xfrm>
            <a:custGeom>
              <a:avLst/>
              <a:gdLst>
                <a:gd name="T0" fmla="*/ 99 w 99"/>
                <a:gd name="T1" fmla="*/ 89 h 89"/>
                <a:gd name="T2" fmla="*/ 82 w 99"/>
                <a:gd name="T3" fmla="*/ 85 h 89"/>
                <a:gd name="T4" fmla="*/ 60 w 99"/>
                <a:gd name="T5" fmla="*/ 71 h 89"/>
                <a:gd name="T6" fmla="*/ 47 w 99"/>
                <a:gd name="T7" fmla="*/ 60 h 89"/>
                <a:gd name="T8" fmla="*/ 34 w 99"/>
                <a:gd name="T9" fmla="*/ 43 h 89"/>
                <a:gd name="T10" fmla="*/ 17 w 99"/>
                <a:gd name="T11" fmla="*/ 25 h 89"/>
                <a:gd name="T12" fmla="*/ 0 w 99"/>
                <a:gd name="T13" fmla="*/ 0 h 89"/>
                <a:gd name="T14" fmla="*/ 39 w 99"/>
                <a:gd name="T15" fmla="*/ 21 h 89"/>
                <a:gd name="T16" fmla="*/ 73 w 99"/>
                <a:gd name="T17" fmla="*/ 43 h 89"/>
                <a:gd name="T18" fmla="*/ 99 w 99"/>
                <a:gd name="T19" fmla="*/ 64 h 89"/>
                <a:gd name="T20" fmla="*/ 99 w 99"/>
                <a:gd name="T21" fmla="*/ 78 h 89"/>
                <a:gd name="T22" fmla="*/ 99 w 99"/>
                <a:gd name="T23" fmla="*/ 89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89"/>
                <a:gd name="T38" fmla="*/ 99 w 99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89">
                  <a:moveTo>
                    <a:pt x="99" y="89"/>
                  </a:moveTo>
                  <a:lnTo>
                    <a:pt x="82" y="85"/>
                  </a:lnTo>
                  <a:lnTo>
                    <a:pt x="60" y="71"/>
                  </a:lnTo>
                  <a:lnTo>
                    <a:pt x="47" y="60"/>
                  </a:lnTo>
                  <a:lnTo>
                    <a:pt x="34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39" y="21"/>
                  </a:lnTo>
                  <a:lnTo>
                    <a:pt x="73" y="43"/>
                  </a:lnTo>
                  <a:lnTo>
                    <a:pt x="99" y="64"/>
                  </a:lnTo>
                  <a:lnTo>
                    <a:pt x="99" y="78"/>
                  </a:lnTo>
                  <a:lnTo>
                    <a:pt x="99" y="89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1" name="Unknown Shape"/>
            <p:cNvSpPr>
              <a:spLocks/>
            </p:cNvSpPr>
            <p:nvPr/>
          </p:nvSpPr>
          <p:spPr bwMode="auto">
            <a:xfrm>
              <a:off x="258" y="2560"/>
              <a:ext cx="154" cy="93"/>
            </a:xfrm>
            <a:custGeom>
              <a:avLst/>
              <a:gdLst>
                <a:gd name="T0" fmla="*/ 154 w 154"/>
                <a:gd name="T1" fmla="*/ 86 h 93"/>
                <a:gd name="T2" fmla="*/ 154 w 154"/>
                <a:gd name="T3" fmla="*/ 79 h 93"/>
                <a:gd name="T4" fmla="*/ 141 w 154"/>
                <a:gd name="T5" fmla="*/ 64 h 93"/>
                <a:gd name="T6" fmla="*/ 124 w 154"/>
                <a:gd name="T7" fmla="*/ 50 h 93"/>
                <a:gd name="T8" fmla="*/ 98 w 154"/>
                <a:gd name="T9" fmla="*/ 32 h 93"/>
                <a:gd name="T10" fmla="*/ 47 w 154"/>
                <a:gd name="T11" fmla="*/ 4 h 93"/>
                <a:gd name="T12" fmla="*/ 21 w 154"/>
                <a:gd name="T13" fmla="*/ 0 h 93"/>
                <a:gd name="T14" fmla="*/ 0 w 154"/>
                <a:gd name="T15" fmla="*/ 0 h 93"/>
                <a:gd name="T16" fmla="*/ 38 w 154"/>
                <a:gd name="T17" fmla="*/ 18 h 93"/>
                <a:gd name="T18" fmla="*/ 56 w 154"/>
                <a:gd name="T19" fmla="*/ 29 h 93"/>
                <a:gd name="T20" fmla="*/ 68 w 154"/>
                <a:gd name="T21" fmla="*/ 43 h 93"/>
                <a:gd name="T22" fmla="*/ 86 w 154"/>
                <a:gd name="T23" fmla="*/ 57 h 93"/>
                <a:gd name="T24" fmla="*/ 111 w 154"/>
                <a:gd name="T25" fmla="*/ 79 h 93"/>
                <a:gd name="T26" fmla="*/ 137 w 154"/>
                <a:gd name="T27" fmla="*/ 93 h 93"/>
                <a:gd name="T28" fmla="*/ 146 w 154"/>
                <a:gd name="T29" fmla="*/ 93 h 93"/>
                <a:gd name="T30" fmla="*/ 154 w 154"/>
                <a:gd name="T31" fmla="*/ 86 h 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4"/>
                <a:gd name="T49" fmla="*/ 0 h 93"/>
                <a:gd name="T50" fmla="*/ 154 w 154"/>
                <a:gd name="T51" fmla="*/ 93 h 9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4" h="93">
                  <a:moveTo>
                    <a:pt x="154" y="86"/>
                  </a:moveTo>
                  <a:lnTo>
                    <a:pt x="154" y="79"/>
                  </a:lnTo>
                  <a:lnTo>
                    <a:pt x="141" y="64"/>
                  </a:lnTo>
                  <a:lnTo>
                    <a:pt x="124" y="50"/>
                  </a:lnTo>
                  <a:lnTo>
                    <a:pt x="98" y="32"/>
                  </a:lnTo>
                  <a:lnTo>
                    <a:pt x="47" y="4"/>
                  </a:lnTo>
                  <a:lnTo>
                    <a:pt x="21" y="0"/>
                  </a:lnTo>
                  <a:lnTo>
                    <a:pt x="0" y="0"/>
                  </a:lnTo>
                  <a:lnTo>
                    <a:pt x="38" y="18"/>
                  </a:lnTo>
                  <a:lnTo>
                    <a:pt x="56" y="29"/>
                  </a:lnTo>
                  <a:lnTo>
                    <a:pt x="68" y="43"/>
                  </a:lnTo>
                  <a:lnTo>
                    <a:pt x="86" y="57"/>
                  </a:lnTo>
                  <a:lnTo>
                    <a:pt x="111" y="79"/>
                  </a:lnTo>
                  <a:lnTo>
                    <a:pt x="137" y="93"/>
                  </a:lnTo>
                  <a:lnTo>
                    <a:pt x="146" y="93"/>
                  </a:lnTo>
                  <a:lnTo>
                    <a:pt x="154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2" name="Unknown Shape"/>
            <p:cNvSpPr>
              <a:spLocks/>
            </p:cNvSpPr>
            <p:nvPr/>
          </p:nvSpPr>
          <p:spPr bwMode="auto">
            <a:xfrm>
              <a:off x="417" y="3050"/>
              <a:ext cx="73" cy="136"/>
            </a:xfrm>
            <a:custGeom>
              <a:avLst/>
              <a:gdLst>
                <a:gd name="T0" fmla="*/ 30 w 73"/>
                <a:gd name="T1" fmla="*/ 136 h 136"/>
                <a:gd name="T2" fmla="*/ 21 w 73"/>
                <a:gd name="T3" fmla="*/ 133 h 136"/>
                <a:gd name="T4" fmla="*/ 12 w 73"/>
                <a:gd name="T5" fmla="*/ 122 h 136"/>
                <a:gd name="T6" fmla="*/ 4 w 73"/>
                <a:gd name="T7" fmla="*/ 108 h 136"/>
                <a:gd name="T8" fmla="*/ 0 w 73"/>
                <a:gd name="T9" fmla="*/ 94 h 136"/>
                <a:gd name="T10" fmla="*/ 4 w 73"/>
                <a:gd name="T11" fmla="*/ 72 h 136"/>
                <a:gd name="T12" fmla="*/ 17 w 73"/>
                <a:gd name="T13" fmla="*/ 51 h 136"/>
                <a:gd name="T14" fmla="*/ 38 w 73"/>
                <a:gd name="T15" fmla="*/ 26 h 136"/>
                <a:gd name="T16" fmla="*/ 73 w 73"/>
                <a:gd name="T17" fmla="*/ 0 h 136"/>
                <a:gd name="T18" fmla="*/ 64 w 73"/>
                <a:gd name="T19" fmla="*/ 51 h 136"/>
                <a:gd name="T20" fmla="*/ 51 w 73"/>
                <a:gd name="T21" fmla="*/ 90 h 136"/>
                <a:gd name="T22" fmla="*/ 43 w 73"/>
                <a:gd name="T23" fmla="*/ 119 h 136"/>
                <a:gd name="T24" fmla="*/ 30 w 73"/>
                <a:gd name="T25" fmla="*/ 136 h 1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136"/>
                <a:gd name="T41" fmla="*/ 73 w 73"/>
                <a:gd name="T42" fmla="*/ 136 h 1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136">
                  <a:moveTo>
                    <a:pt x="30" y="136"/>
                  </a:moveTo>
                  <a:lnTo>
                    <a:pt x="21" y="133"/>
                  </a:lnTo>
                  <a:lnTo>
                    <a:pt x="12" y="122"/>
                  </a:lnTo>
                  <a:lnTo>
                    <a:pt x="4" y="108"/>
                  </a:lnTo>
                  <a:lnTo>
                    <a:pt x="0" y="94"/>
                  </a:lnTo>
                  <a:lnTo>
                    <a:pt x="4" y="72"/>
                  </a:lnTo>
                  <a:lnTo>
                    <a:pt x="17" y="51"/>
                  </a:lnTo>
                  <a:lnTo>
                    <a:pt x="38" y="26"/>
                  </a:lnTo>
                  <a:lnTo>
                    <a:pt x="73" y="0"/>
                  </a:lnTo>
                  <a:lnTo>
                    <a:pt x="64" y="51"/>
                  </a:lnTo>
                  <a:lnTo>
                    <a:pt x="51" y="90"/>
                  </a:lnTo>
                  <a:lnTo>
                    <a:pt x="43" y="119"/>
                  </a:lnTo>
                  <a:lnTo>
                    <a:pt x="30" y="13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3" name="Unknown Shape"/>
            <p:cNvSpPr>
              <a:spLocks/>
            </p:cNvSpPr>
            <p:nvPr/>
          </p:nvSpPr>
          <p:spPr bwMode="auto">
            <a:xfrm>
              <a:off x="2487" y="3519"/>
              <a:ext cx="112" cy="79"/>
            </a:xfrm>
            <a:custGeom>
              <a:avLst/>
              <a:gdLst>
                <a:gd name="T0" fmla="*/ 0 w 112"/>
                <a:gd name="T1" fmla="*/ 4 h 79"/>
                <a:gd name="T2" fmla="*/ 17 w 112"/>
                <a:gd name="T3" fmla="*/ 0 h 79"/>
                <a:gd name="T4" fmla="*/ 43 w 112"/>
                <a:gd name="T5" fmla="*/ 4 h 79"/>
                <a:gd name="T6" fmla="*/ 60 w 112"/>
                <a:gd name="T7" fmla="*/ 15 h 79"/>
                <a:gd name="T8" fmla="*/ 73 w 112"/>
                <a:gd name="T9" fmla="*/ 29 h 79"/>
                <a:gd name="T10" fmla="*/ 90 w 112"/>
                <a:gd name="T11" fmla="*/ 51 h 79"/>
                <a:gd name="T12" fmla="*/ 112 w 112"/>
                <a:gd name="T13" fmla="*/ 79 h 79"/>
                <a:gd name="T14" fmla="*/ 34 w 112"/>
                <a:gd name="T15" fmla="*/ 43 h 79"/>
                <a:gd name="T16" fmla="*/ 9 w 112"/>
                <a:gd name="T17" fmla="*/ 22 h 79"/>
                <a:gd name="T18" fmla="*/ 0 w 112"/>
                <a:gd name="T19" fmla="*/ 15 h 79"/>
                <a:gd name="T20" fmla="*/ 0 w 112"/>
                <a:gd name="T21" fmla="*/ 4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79"/>
                <a:gd name="T35" fmla="*/ 112 w 112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79">
                  <a:moveTo>
                    <a:pt x="0" y="4"/>
                  </a:moveTo>
                  <a:lnTo>
                    <a:pt x="17" y="0"/>
                  </a:lnTo>
                  <a:lnTo>
                    <a:pt x="43" y="4"/>
                  </a:lnTo>
                  <a:lnTo>
                    <a:pt x="60" y="15"/>
                  </a:lnTo>
                  <a:lnTo>
                    <a:pt x="73" y="29"/>
                  </a:lnTo>
                  <a:lnTo>
                    <a:pt x="90" y="51"/>
                  </a:lnTo>
                  <a:lnTo>
                    <a:pt x="112" y="79"/>
                  </a:lnTo>
                  <a:lnTo>
                    <a:pt x="34" y="43"/>
                  </a:lnTo>
                  <a:lnTo>
                    <a:pt x="9" y="22"/>
                  </a:lnTo>
                  <a:lnTo>
                    <a:pt x="0" y="1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4" name="Unknown Shape"/>
            <p:cNvSpPr>
              <a:spLocks/>
            </p:cNvSpPr>
            <p:nvPr/>
          </p:nvSpPr>
          <p:spPr bwMode="auto">
            <a:xfrm>
              <a:off x="816" y="3476"/>
              <a:ext cx="56" cy="151"/>
            </a:xfrm>
            <a:custGeom>
              <a:avLst/>
              <a:gdLst>
                <a:gd name="T0" fmla="*/ 34 w 56"/>
                <a:gd name="T1" fmla="*/ 0 h 151"/>
                <a:gd name="T2" fmla="*/ 47 w 56"/>
                <a:gd name="T3" fmla="*/ 4 h 151"/>
                <a:gd name="T4" fmla="*/ 52 w 56"/>
                <a:gd name="T5" fmla="*/ 15 h 151"/>
                <a:gd name="T6" fmla="*/ 56 w 56"/>
                <a:gd name="T7" fmla="*/ 36 h 151"/>
                <a:gd name="T8" fmla="*/ 56 w 56"/>
                <a:gd name="T9" fmla="*/ 58 h 151"/>
                <a:gd name="T10" fmla="*/ 43 w 56"/>
                <a:gd name="T11" fmla="*/ 111 h 151"/>
                <a:gd name="T12" fmla="*/ 34 w 56"/>
                <a:gd name="T13" fmla="*/ 137 h 151"/>
                <a:gd name="T14" fmla="*/ 22 w 56"/>
                <a:gd name="T15" fmla="*/ 151 h 151"/>
                <a:gd name="T16" fmla="*/ 9 w 56"/>
                <a:gd name="T17" fmla="*/ 111 h 151"/>
                <a:gd name="T18" fmla="*/ 0 w 56"/>
                <a:gd name="T19" fmla="*/ 69 h 151"/>
                <a:gd name="T20" fmla="*/ 4 w 56"/>
                <a:gd name="T21" fmla="*/ 47 h 151"/>
                <a:gd name="T22" fmla="*/ 9 w 56"/>
                <a:gd name="T23" fmla="*/ 29 h 151"/>
                <a:gd name="T24" fmla="*/ 17 w 56"/>
                <a:gd name="T25" fmla="*/ 11 h 151"/>
                <a:gd name="T26" fmla="*/ 34 w 56"/>
                <a:gd name="T27" fmla="*/ 0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51"/>
                <a:gd name="T44" fmla="*/ 56 w 56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51">
                  <a:moveTo>
                    <a:pt x="34" y="0"/>
                  </a:moveTo>
                  <a:lnTo>
                    <a:pt x="47" y="4"/>
                  </a:lnTo>
                  <a:lnTo>
                    <a:pt x="52" y="15"/>
                  </a:lnTo>
                  <a:lnTo>
                    <a:pt x="56" y="36"/>
                  </a:lnTo>
                  <a:lnTo>
                    <a:pt x="56" y="58"/>
                  </a:lnTo>
                  <a:lnTo>
                    <a:pt x="43" y="111"/>
                  </a:lnTo>
                  <a:lnTo>
                    <a:pt x="34" y="137"/>
                  </a:lnTo>
                  <a:lnTo>
                    <a:pt x="22" y="151"/>
                  </a:lnTo>
                  <a:lnTo>
                    <a:pt x="9" y="111"/>
                  </a:lnTo>
                  <a:lnTo>
                    <a:pt x="0" y="69"/>
                  </a:lnTo>
                  <a:lnTo>
                    <a:pt x="4" y="47"/>
                  </a:lnTo>
                  <a:lnTo>
                    <a:pt x="9" y="29"/>
                  </a:lnTo>
                  <a:lnTo>
                    <a:pt x="17" y="11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" name="Unknown Shape"/>
            <p:cNvSpPr>
              <a:spLocks/>
            </p:cNvSpPr>
            <p:nvPr/>
          </p:nvSpPr>
          <p:spPr bwMode="auto">
            <a:xfrm>
              <a:off x="408" y="3169"/>
              <a:ext cx="103" cy="75"/>
            </a:xfrm>
            <a:custGeom>
              <a:avLst/>
              <a:gdLst>
                <a:gd name="T0" fmla="*/ 99 w 103"/>
                <a:gd name="T1" fmla="*/ 71 h 75"/>
                <a:gd name="T2" fmla="*/ 90 w 103"/>
                <a:gd name="T3" fmla="*/ 75 h 75"/>
                <a:gd name="T4" fmla="*/ 82 w 103"/>
                <a:gd name="T5" fmla="*/ 75 h 75"/>
                <a:gd name="T6" fmla="*/ 73 w 103"/>
                <a:gd name="T7" fmla="*/ 71 h 75"/>
                <a:gd name="T8" fmla="*/ 60 w 103"/>
                <a:gd name="T9" fmla="*/ 64 h 75"/>
                <a:gd name="T10" fmla="*/ 34 w 103"/>
                <a:gd name="T11" fmla="*/ 39 h 75"/>
                <a:gd name="T12" fmla="*/ 0 w 103"/>
                <a:gd name="T13" fmla="*/ 0 h 75"/>
                <a:gd name="T14" fmla="*/ 34 w 103"/>
                <a:gd name="T15" fmla="*/ 10 h 75"/>
                <a:gd name="T16" fmla="*/ 69 w 103"/>
                <a:gd name="T17" fmla="*/ 32 h 75"/>
                <a:gd name="T18" fmla="*/ 95 w 103"/>
                <a:gd name="T19" fmla="*/ 57 h 75"/>
                <a:gd name="T20" fmla="*/ 103 w 103"/>
                <a:gd name="T21" fmla="*/ 64 h 75"/>
                <a:gd name="T22" fmla="*/ 99 w 103"/>
                <a:gd name="T23" fmla="*/ 71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75"/>
                <a:gd name="T38" fmla="*/ 103 w 103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75">
                  <a:moveTo>
                    <a:pt x="99" y="71"/>
                  </a:moveTo>
                  <a:lnTo>
                    <a:pt x="90" y="75"/>
                  </a:lnTo>
                  <a:lnTo>
                    <a:pt x="82" y="75"/>
                  </a:lnTo>
                  <a:lnTo>
                    <a:pt x="73" y="71"/>
                  </a:lnTo>
                  <a:lnTo>
                    <a:pt x="60" y="64"/>
                  </a:lnTo>
                  <a:lnTo>
                    <a:pt x="34" y="39"/>
                  </a:lnTo>
                  <a:lnTo>
                    <a:pt x="0" y="0"/>
                  </a:lnTo>
                  <a:lnTo>
                    <a:pt x="34" y="10"/>
                  </a:lnTo>
                  <a:lnTo>
                    <a:pt x="69" y="32"/>
                  </a:lnTo>
                  <a:lnTo>
                    <a:pt x="95" y="57"/>
                  </a:lnTo>
                  <a:lnTo>
                    <a:pt x="103" y="64"/>
                  </a:lnTo>
                  <a:lnTo>
                    <a:pt x="99" y="7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" name="Unknown Shape"/>
            <p:cNvSpPr>
              <a:spLocks/>
            </p:cNvSpPr>
            <p:nvPr/>
          </p:nvSpPr>
          <p:spPr bwMode="auto">
            <a:xfrm>
              <a:off x="193" y="2972"/>
              <a:ext cx="90" cy="43"/>
            </a:xfrm>
            <a:custGeom>
              <a:avLst/>
              <a:gdLst>
                <a:gd name="T0" fmla="*/ 90 w 90"/>
                <a:gd name="T1" fmla="*/ 28 h 43"/>
                <a:gd name="T2" fmla="*/ 73 w 90"/>
                <a:gd name="T3" fmla="*/ 10 h 43"/>
                <a:gd name="T4" fmla="*/ 52 w 90"/>
                <a:gd name="T5" fmla="*/ 0 h 43"/>
                <a:gd name="T6" fmla="*/ 26 w 90"/>
                <a:gd name="T7" fmla="*/ 0 h 43"/>
                <a:gd name="T8" fmla="*/ 0 w 90"/>
                <a:gd name="T9" fmla="*/ 3 h 43"/>
                <a:gd name="T10" fmla="*/ 17 w 90"/>
                <a:gd name="T11" fmla="*/ 18 h 43"/>
                <a:gd name="T12" fmla="*/ 39 w 90"/>
                <a:gd name="T13" fmla="*/ 35 h 43"/>
                <a:gd name="T14" fmla="*/ 65 w 90"/>
                <a:gd name="T15" fmla="*/ 43 h 43"/>
                <a:gd name="T16" fmla="*/ 78 w 90"/>
                <a:gd name="T17" fmla="*/ 39 h 43"/>
                <a:gd name="T18" fmla="*/ 90 w 90"/>
                <a:gd name="T19" fmla="*/ 28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43"/>
                <a:gd name="T32" fmla="*/ 90 w 90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43">
                  <a:moveTo>
                    <a:pt x="90" y="28"/>
                  </a:moveTo>
                  <a:lnTo>
                    <a:pt x="73" y="10"/>
                  </a:lnTo>
                  <a:lnTo>
                    <a:pt x="52" y="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17" y="18"/>
                  </a:lnTo>
                  <a:lnTo>
                    <a:pt x="39" y="35"/>
                  </a:lnTo>
                  <a:lnTo>
                    <a:pt x="65" y="43"/>
                  </a:lnTo>
                  <a:lnTo>
                    <a:pt x="78" y="39"/>
                  </a:lnTo>
                  <a:lnTo>
                    <a:pt x="90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7" name="Unknown Shape"/>
            <p:cNvSpPr>
              <a:spLocks/>
            </p:cNvSpPr>
            <p:nvPr/>
          </p:nvSpPr>
          <p:spPr bwMode="auto">
            <a:xfrm>
              <a:off x="1181" y="3419"/>
              <a:ext cx="39" cy="86"/>
            </a:xfrm>
            <a:custGeom>
              <a:avLst/>
              <a:gdLst>
                <a:gd name="T0" fmla="*/ 4 w 39"/>
                <a:gd name="T1" fmla="*/ 0 h 86"/>
                <a:gd name="T2" fmla="*/ 4 w 39"/>
                <a:gd name="T3" fmla="*/ 15 h 86"/>
                <a:gd name="T4" fmla="*/ 0 w 39"/>
                <a:gd name="T5" fmla="*/ 36 h 86"/>
                <a:gd name="T6" fmla="*/ 0 w 39"/>
                <a:gd name="T7" fmla="*/ 47 h 86"/>
                <a:gd name="T8" fmla="*/ 4 w 39"/>
                <a:gd name="T9" fmla="*/ 61 h 86"/>
                <a:gd name="T10" fmla="*/ 17 w 39"/>
                <a:gd name="T11" fmla="*/ 72 h 86"/>
                <a:gd name="T12" fmla="*/ 39 w 39"/>
                <a:gd name="T13" fmla="*/ 86 h 86"/>
                <a:gd name="T14" fmla="*/ 39 w 39"/>
                <a:gd name="T15" fmla="*/ 54 h 86"/>
                <a:gd name="T16" fmla="*/ 30 w 39"/>
                <a:gd name="T17" fmla="*/ 25 h 86"/>
                <a:gd name="T18" fmla="*/ 22 w 39"/>
                <a:gd name="T19" fmla="*/ 11 h 86"/>
                <a:gd name="T20" fmla="*/ 4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4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4" y="61"/>
                  </a:lnTo>
                  <a:lnTo>
                    <a:pt x="17" y="72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0" y="25"/>
                  </a:lnTo>
                  <a:lnTo>
                    <a:pt x="2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8" name="Unknown Shape"/>
            <p:cNvSpPr>
              <a:spLocks/>
            </p:cNvSpPr>
            <p:nvPr/>
          </p:nvSpPr>
          <p:spPr bwMode="auto">
            <a:xfrm>
              <a:off x="245" y="3165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26 w 94"/>
                <a:gd name="T5" fmla="*/ 36 h 36"/>
                <a:gd name="T6" fmla="*/ 38 w 94"/>
                <a:gd name="T7" fmla="*/ 32 h 36"/>
                <a:gd name="T8" fmla="*/ 60 w 94"/>
                <a:gd name="T9" fmla="*/ 18 h 36"/>
                <a:gd name="T10" fmla="*/ 73 w 94"/>
                <a:gd name="T11" fmla="*/ 14 h 36"/>
                <a:gd name="T12" fmla="*/ 94 w 94"/>
                <a:gd name="T13" fmla="*/ 18 h 36"/>
                <a:gd name="T14" fmla="*/ 64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3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26" y="36"/>
                  </a:lnTo>
                  <a:lnTo>
                    <a:pt x="38" y="32"/>
                  </a:lnTo>
                  <a:lnTo>
                    <a:pt x="60" y="18"/>
                  </a:lnTo>
                  <a:lnTo>
                    <a:pt x="73" y="14"/>
                  </a:lnTo>
                  <a:lnTo>
                    <a:pt x="94" y="18"/>
                  </a:lnTo>
                  <a:lnTo>
                    <a:pt x="64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3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9" name="Unknown Shape"/>
            <p:cNvSpPr>
              <a:spLocks/>
            </p:cNvSpPr>
            <p:nvPr/>
          </p:nvSpPr>
          <p:spPr bwMode="auto">
            <a:xfrm>
              <a:off x="859" y="3476"/>
              <a:ext cx="60" cy="61"/>
            </a:xfrm>
            <a:custGeom>
              <a:avLst/>
              <a:gdLst>
                <a:gd name="T0" fmla="*/ 0 w 60"/>
                <a:gd name="T1" fmla="*/ 61 h 61"/>
                <a:gd name="T2" fmla="*/ 21 w 60"/>
                <a:gd name="T3" fmla="*/ 58 h 61"/>
                <a:gd name="T4" fmla="*/ 30 w 60"/>
                <a:gd name="T5" fmla="*/ 54 h 61"/>
                <a:gd name="T6" fmla="*/ 34 w 60"/>
                <a:gd name="T7" fmla="*/ 43 h 61"/>
                <a:gd name="T8" fmla="*/ 34 w 60"/>
                <a:gd name="T9" fmla="*/ 18 h 61"/>
                <a:gd name="T10" fmla="*/ 43 w 60"/>
                <a:gd name="T11" fmla="*/ 8 h 61"/>
                <a:gd name="T12" fmla="*/ 60 w 60"/>
                <a:gd name="T13" fmla="*/ 0 h 61"/>
                <a:gd name="T14" fmla="*/ 30 w 60"/>
                <a:gd name="T15" fmla="*/ 8 h 61"/>
                <a:gd name="T16" fmla="*/ 9 w 60"/>
                <a:gd name="T17" fmla="*/ 18 h 61"/>
                <a:gd name="T18" fmla="*/ 0 w 60"/>
                <a:gd name="T19" fmla="*/ 33 h 61"/>
                <a:gd name="T20" fmla="*/ 0 w 60"/>
                <a:gd name="T21" fmla="*/ 43 h 61"/>
                <a:gd name="T22" fmla="*/ 0 w 60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1"/>
                <a:gd name="T38" fmla="*/ 60 w 60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1">
                  <a:moveTo>
                    <a:pt x="0" y="61"/>
                  </a:moveTo>
                  <a:lnTo>
                    <a:pt x="21" y="58"/>
                  </a:lnTo>
                  <a:lnTo>
                    <a:pt x="30" y="54"/>
                  </a:lnTo>
                  <a:lnTo>
                    <a:pt x="34" y="43"/>
                  </a:lnTo>
                  <a:lnTo>
                    <a:pt x="34" y="18"/>
                  </a:lnTo>
                  <a:lnTo>
                    <a:pt x="43" y="8"/>
                  </a:lnTo>
                  <a:lnTo>
                    <a:pt x="60" y="0"/>
                  </a:lnTo>
                  <a:lnTo>
                    <a:pt x="30" y="8"/>
                  </a:lnTo>
                  <a:lnTo>
                    <a:pt x="9" y="18"/>
                  </a:lnTo>
                  <a:lnTo>
                    <a:pt x="0" y="33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0" name="Unknown Shape"/>
            <p:cNvSpPr>
              <a:spLocks/>
            </p:cNvSpPr>
            <p:nvPr/>
          </p:nvSpPr>
          <p:spPr bwMode="auto">
            <a:xfrm>
              <a:off x="524" y="3405"/>
              <a:ext cx="77" cy="68"/>
            </a:xfrm>
            <a:custGeom>
              <a:avLst/>
              <a:gdLst>
                <a:gd name="T0" fmla="*/ 4 w 77"/>
                <a:gd name="T1" fmla="*/ 0 h 68"/>
                <a:gd name="T2" fmla="*/ 30 w 77"/>
                <a:gd name="T3" fmla="*/ 0 h 68"/>
                <a:gd name="T4" fmla="*/ 43 w 77"/>
                <a:gd name="T5" fmla="*/ 7 h 68"/>
                <a:gd name="T6" fmla="*/ 52 w 77"/>
                <a:gd name="T7" fmla="*/ 18 h 68"/>
                <a:gd name="T8" fmla="*/ 60 w 77"/>
                <a:gd name="T9" fmla="*/ 50 h 68"/>
                <a:gd name="T10" fmla="*/ 64 w 77"/>
                <a:gd name="T11" fmla="*/ 61 h 68"/>
                <a:gd name="T12" fmla="*/ 77 w 77"/>
                <a:gd name="T13" fmla="*/ 68 h 68"/>
                <a:gd name="T14" fmla="*/ 43 w 77"/>
                <a:gd name="T15" fmla="*/ 57 h 68"/>
                <a:gd name="T16" fmla="*/ 17 w 77"/>
                <a:gd name="T17" fmla="*/ 43 h 68"/>
                <a:gd name="T18" fmla="*/ 4 w 77"/>
                <a:gd name="T19" fmla="*/ 25 h 68"/>
                <a:gd name="T20" fmla="*/ 0 w 77"/>
                <a:gd name="T21" fmla="*/ 14 h 68"/>
                <a:gd name="T22" fmla="*/ 4 w 7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68"/>
                <a:gd name="T38" fmla="*/ 77 w 77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68">
                  <a:moveTo>
                    <a:pt x="4" y="0"/>
                  </a:moveTo>
                  <a:lnTo>
                    <a:pt x="30" y="0"/>
                  </a:lnTo>
                  <a:lnTo>
                    <a:pt x="43" y="7"/>
                  </a:lnTo>
                  <a:lnTo>
                    <a:pt x="52" y="18"/>
                  </a:lnTo>
                  <a:lnTo>
                    <a:pt x="60" y="50"/>
                  </a:lnTo>
                  <a:lnTo>
                    <a:pt x="64" y="61"/>
                  </a:lnTo>
                  <a:lnTo>
                    <a:pt x="77" y="68"/>
                  </a:lnTo>
                  <a:lnTo>
                    <a:pt x="43" y="57"/>
                  </a:lnTo>
                  <a:lnTo>
                    <a:pt x="17" y="43"/>
                  </a:lnTo>
                  <a:lnTo>
                    <a:pt x="4" y="25"/>
                  </a:lnTo>
                  <a:lnTo>
                    <a:pt x="0" y="1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1" name="Unknown Shape"/>
            <p:cNvSpPr>
              <a:spLocks/>
            </p:cNvSpPr>
            <p:nvPr/>
          </p:nvSpPr>
          <p:spPr bwMode="auto">
            <a:xfrm>
              <a:off x="1173" y="3605"/>
              <a:ext cx="73" cy="58"/>
            </a:xfrm>
            <a:custGeom>
              <a:avLst/>
              <a:gdLst>
                <a:gd name="T0" fmla="*/ 0 w 73"/>
                <a:gd name="T1" fmla="*/ 8 h 58"/>
                <a:gd name="T2" fmla="*/ 8 w 73"/>
                <a:gd name="T3" fmla="*/ 29 h 58"/>
                <a:gd name="T4" fmla="*/ 25 w 73"/>
                <a:gd name="T5" fmla="*/ 47 h 58"/>
                <a:gd name="T6" fmla="*/ 73 w 73"/>
                <a:gd name="T7" fmla="*/ 58 h 58"/>
                <a:gd name="T8" fmla="*/ 64 w 73"/>
                <a:gd name="T9" fmla="*/ 36 h 58"/>
                <a:gd name="T10" fmla="*/ 51 w 73"/>
                <a:gd name="T11" fmla="*/ 18 h 58"/>
                <a:gd name="T12" fmla="*/ 30 w 73"/>
                <a:gd name="T13" fmla="*/ 4 h 58"/>
                <a:gd name="T14" fmla="*/ 17 w 73"/>
                <a:gd name="T15" fmla="*/ 0 h 58"/>
                <a:gd name="T16" fmla="*/ 0 w 73"/>
                <a:gd name="T17" fmla="*/ 8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58"/>
                <a:gd name="T29" fmla="*/ 73 w 73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58">
                  <a:moveTo>
                    <a:pt x="0" y="8"/>
                  </a:moveTo>
                  <a:lnTo>
                    <a:pt x="8" y="29"/>
                  </a:lnTo>
                  <a:lnTo>
                    <a:pt x="25" y="47"/>
                  </a:lnTo>
                  <a:lnTo>
                    <a:pt x="73" y="58"/>
                  </a:lnTo>
                  <a:lnTo>
                    <a:pt x="64" y="36"/>
                  </a:lnTo>
                  <a:lnTo>
                    <a:pt x="51" y="18"/>
                  </a:lnTo>
                  <a:lnTo>
                    <a:pt x="30" y="4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2" name="Unknown Shape"/>
            <p:cNvSpPr>
              <a:spLocks/>
            </p:cNvSpPr>
            <p:nvPr/>
          </p:nvSpPr>
          <p:spPr bwMode="auto">
            <a:xfrm>
              <a:off x="21" y="2954"/>
              <a:ext cx="91" cy="39"/>
            </a:xfrm>
            <a:custGeom>
              <a:avLst/>
              <a:gdLst>
                <a:gd name="T0" fmla="*/ 91 w 91"/>
                <a:gd name="T1" fmla="*/ 7 h 39"/>
                <a:gd name="T2" fmla="*/ 61 w 91"/>
                <a:gd name="T3" fmla="*/ 0 h 39"/>
                <a:gd name="T4" fmla="*/ 39 w 91"/>
                <a:gd name="T5" fmla="*/ 7 h 39"/>
                <a:gd name="T6" fmla="*/ 18 w 91"/>
                <a:gd name="T7" fmla="*/ 21 h 39"/>
                <a:gd name="T8" fmla="*/ 0 w 91"/>
                <a:gd name="T9" fmla="*/ 39 h 39"/>
                <a:gd name="T10" fmla="*/ 26 w 91"/>
                <a:gd name="T11" fmla="*/ 39 h 39"/>
                <a:gd name="T12" fmla="*/ 56 w 91"/>
                <a:gd name="T13" fmla="*/ 39 h 39"/>
                <a:gd name="T14" fmla="*/ 82 w 91"/>
                <a:gd name="T15" fmla="*/ 28 h 39"/>
                <a:gd name="T16" fmla="*/ 91 w 91"/>
                <a:gd name="T17" fmla="*/ 21 h 39"/>
                <a:gd name="T18" fmla="*/ 91 w 91"/>
                <a:gd name="T19" fmla="*/ 7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39"/>
                <a:gd name="T32" fmla="*/ 91 w 91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39">
                  <a:moveTo>
                    <a:pt x="91" y="7"/>
                  </a:moveTo>
                  <a:lnTo>
                    <a:pt x="61" y="0"/>
                  </a:lnTo>
                  <a:lnTo>
                    <a:pt x="39" y="7"/>
                  </a:lnTo>
                  <a:lnTo>
                    <a:pt x="18" y="21"/>
                  </a:lnTo>
                  <a:lnTo>
                    <a:pt x="0" y="39"/>
                  </a:lnTo>
                  <a:lnTo>
                    <a:pt x="26" y="39"/>
                  </a:lnTo>
                  <a:lnTo>
                    <a:pt x="56" y="39"/>
                  </a:lnTo>
                  <a:lnTo>
                    <a:pt x="82" y="28"/>
                  </a:lnTo>
                  <a:lnTo>
                    <a:pt x="91" y="21"/>
                  </a:lnTo>
                  <a:lnTo>
                    <a:pt x="91" y="7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3" name="Unknown Shape"/>
            <p:cNvSpPr>
              <a:spLocks/>
            </p:cNvSpPr>
            <p:nvPr/>
          </p:nvSpPr>
          <p:spPr bwMode="auto">
            <a:xfrm>
              <a:off x="339" y="2993"/>
              <a:ext cx="26" cy="61"/>
            </a:xfrm>
            <a:custGeom>
              <a:avLst/>
              <a:gdLst>
                <a:gd name="T0" fmla="*/ 26 w 26"/>
                <a:gd name="T1" fmla="*/ 61 h 61"/>
                <a:gd name="T2" fmla="*/ 26 w 26"/>
                <a:gd name="T3" fmla="*/ 32 h 61"/>
                <a:gd name="T4" fmla="*/ 17 w 26"/>
                <a:gd name="T5" fmla="*/ 14 h 61"/>
                <a:gd name="T6" fmla="*/ 0 w 26"/>
                <a:gd name="T7" fmla="*/ 0 h 61"/>
                <a:gd name="T8" fmla="*/ 0 w 26"/>
                <a:gd name="T9" fmla="*/ 36 h 61"/>
                <a:gd name="T10" fmla="*/ 9 w 26"/>
                <a:gd name="T11" fmla="*/ 50 h 61"/>
                <a:gd name="T12" fmla="*/ 26 w 26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1"/>
                <a:gd name="T23" fmla="*/ 26 w 2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1">
                  <a:moveTo>
                    <a:pt x="26" y="61"/>
                  </a:moveTo>
                  <a:lnTo>
                    <a:pt x="26" y="32"/>
                  </a:lnTo>
                  <a:lnTo>
                    <a:pt x="17" y="14"/>
                  </a:lnTo>
                  <a:lnTo>
                    <a:pt x="0" y="0"/>
                  </a:lnTo>
                  <a:lnTo>
                    <a:pt x="0" y="36"/>
                  </a:lnTo>
                  <a:lnTo>
                    <a:pt x="9" y="50"/>
                  </a:lnTo>
                  <a:lnTo>
                    <a:pt x="26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4" name="Unknown Shape"/>
            <p:cNvSpPr>
              <a:spLocks/>
            </p:cNvSpPr>
            <p:nvPr/>
          </p:nvSpPr>
          <p:spPr bwMode="auto">
            <a:xfrm>
              <a:off x="2736" y="3509"/>
              <a:ext cx="30" cy="46"/>
            </a:xfrm>
            <a:custGeom>
              <a:avLst/>
              <a:gdLst>
                <a:gd name="T0" fmla="*/ 0 w 30"/>
                <a:gd name="T1" fmla="*/ 0 h 46"/>
                <a:gd name="T2" fmla="*/ 0 w 30"/>
                <a:gd name="T3" fmla="*/ 10 h 46"/>
                <a:gd name="T4" fmla="*/ 0 w 30"/>
                <a:gd name="T5" fmla="*/ 25 h 46"/>
                <a:gd name="T6" fmla="*/ 9 w 30"/>
                <a:gd name="T7" fmla="*/ 36 h 46"/>
                <a:gd name="T8" fmla="*/ 22 w 30"/>
                <a:gd name="T9" fmla="*/ 46 h 46"/>
                <a:gd name="T10" fmla="*/ 30 w 30"/>
                <a:gd name="T11" fmla="*/ 28 h 46"/>
                <a:gd name="T12" fmla="*/ 22 w 30"/>
                <a:gd name="T13" fmla="*/ 14 h 46"/>
                <a:gd name="T14" fmla="*/ 9 w 30"/>
                <a:gd name="T15" fmla="*/ 7 h 46"/>
                <a:gd name="T16" fmla="*/ 0 w 30"/>
                <a:gd name="T17" fmla="*/ 7 h 46"/>
                <a:gd name="T18" fmla="*/ 0 w 30"/>
                <a:gd name="T19" fmla="*/ 0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46"/>
                <a:gd name="T32" fmla="*/ 30 w 30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46">
                  <a:moveTo>
                    <a:pt x="0" y="0"/>
                  </a:moveTo>
                  <a:lnTo>
                    <a:pt x="0" y="10"/>
                  </a:lnTo>
                  <a:lnTo>
                    <a:pt x="0" y="25"/>
                  </a:lnTo>
                  <a:lnTo>
                    <a:pt x="9" y="36"/>
                  </a:lnTo>
                  <a:lnTo>
                    <a:pt x="22" y="46"/>
                  </a:lnTo>
                  <a:lnTo>
                    <a:pt x="30" y="28"/>
                  </a:lnTo>
                  <a:lnTo>
                    <a:pt x="22" y="14"/>
                  </a:lnTo>
                  <a:lnTo>
                    <a:pt x="9" y="7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B0B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5" name="Unknown Shape"/>
            <p:cNvSpPr>
              <a:spLocks/>
            </p:cNvSpPr>
            <p:nvPr/>
          </p:nvSpPr>
          <p:spPr bwMode="auto">
            <a:xfrm>
              <a:off x="563" y="3362"/>
              <a:ext cx="73" cy="21"/>
            </a:xfrm>
            <a:custGeom>
              <a:avLst/>
              <a:gdLst>
                <a:gd name="T0" fmla="*/ 73 w 73"/>
                <a:gd name="T1" fmla="*/ 3 h 21"/>
                <a:gd name="T2" fmla="*/ 38 w 73"/>
                <a:gd name="T3" fmla="*/ 0 h 21"/>
                <a:gd name="T4" fmla="*/ 21 w 73"/>
                <a:gd name="T5" fmla="*/ 3 h 21"/>
                <a:gd name="T6" fmla="*/ 0 w 73"/>
                <a:gd name="T7" fmla="*/ 14 h 21"/>
                <a:gd name="T8" fmla="*/ 38 w 73"/>
                <a:gd name="T9" fmla="*/ 21 h 21"/>
                <a:gd name="T10" fmla="*/ 55 w 73"/>
                <a:gd name="T11" fmla="*/ 18 h 21"/>
                <a:gd name="T12" fmla="*/ 73 w 73"/>
                <a:gd name="T13" fmla="*/ 3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1"/>
                <a:gd name="T23" fmla="*/ 73 w 73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1">
                  <a:moveTo>
                    <a:pt x="73" y="3"/>
                  </a:moveTo>
                  <a:lnTo>
                    <a:pt x="38" y="0"/>
                  </a:lnTo>
                  <a:lnTo>
                    <a:pt x="21" y="3"/>
                  </a:lnTo>
                  <a:lnTo>
                    <a:pt x="0" y="14"/>
                  </a:lnTo>
                  <a:lnTo>
                    <a:pt x="38" y="21"/>
                  </a:lnTo>
                  <a:lnTo>
                    <a:pt x="55" y="18"/>
                  </a:lnTo>
                  <a:lnTo>
                    <a:pt x="73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" name="Unknown Shape"/>
            <p:cNvSpPr>
              <a:spLocks/>
            </p:cNvSpPr>
            <p:nvPr/>
          </p:nvSpPr>
          <p:spPr bwMode="auto">
            <a:xfrm>
              <a:off x="1310" y="3602"/>
              <a:ext cx="86" cy="39"/>
            </a:xfrm>
            <a:custGeom>
              <a:avLst/>
              <a:gdLst>
                <a:gd name="T0" fmla="*/ 0 w 86"/>
                <a:gd name="T1" fmla="*/ 3 h 39"/>
                <a:gd name="T2" fmla="*/ 9 w 86"/>
                <a:gd name="T3" fmla="*/ 21 h 39"/>
                <a:gd name="T4" fmla="*/ 13 w 86"/>
                <a:gd name="T5" fmla="*/ 25 h 39"/>
                <a:gd name="T6" fmla="*/ 26 w 86"/>
                <a:gd name="T7" fmla="*/ 28 h 39"/>
                <a:gd name="T8" fmla="*/ 56 w 86"/>
                <a:gd name="T9" fmla="*/ 25 h 39"/>
                <a:gd name="T10" fmla="*/ 69 w 86"/>
                <a:gd name="T11" fmla="*/ 28 h 39"/>
                <a:gd name="T12" fmla="*/ 86 w 86"/>
                <a:gd name="T13" fmla="*/ 39 h 39"/>
                <a:gd name="T14" fmla="*/ 69 w 86"/>
                <a:gd name="T15" fmla="*/ 21 h 39"/>
                <a:gd name="T16" fmla="*/ 52 w 86"/>
                <a:gd name="T17" fmla="*/ 3 h 39"/>
                <a:gd name="T18" fmla="*/ 34 w 86"/>
                <a:gd name="T19" fmla="*/ 0 h 39"/>
                <a:gd name="T20" fmla="*/ 21 w 86"/>
                <a:gd name="T21" fmla="*/ 0 h 39"/>
                <a:gd name="T22" fmla="*/ 0 w 86"/>
                <a:gd name="T23" fmla="*/ 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6"/>
                <a:gd name="T37" fmla="*/ 0 h 39"/>
                <a:gd name="T38" fmla="*/ 86 w 86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6" h="39">
                  <a:moveTo>
                    <a:pt x="0" y="3"/>
                  </a:moveTo>
                  <a:lnTo>
                    <a:pt x="9" y="21"/>
                  </a:lnTo>
                  <a:lnTo>
                    <a:pt x="13" y="25"/>
                  </a:lnTo>
                  <a:lnTo>
                    <a:pt x="26" y="28"/>
                  </a:lnTo>
                  <a:lnTo>
                    <a:pt x="56" y="25"/>
                  </a:lnTo>
                  <a:lnTo>
                    <a:pt x="69" y="28"/>
                  </a:lnTo>
                  <a:lnTo>
                    <a:pt x="86" y="39"/>
                  </a:lnTo>
                  <a:lnTo>
                    <a:pt x="69" y="21"/>
                  </a:lnTo>
                  <a:lnTo>
                    <a:pt x="52" y="3"/>
                  </a:lnTo>
                  <a:lnTo>
                    <a:pt x="34" y="0"/>
                  </a:lnTo>
                  <a:lnTo>
                    <a:pt x="2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7" name="Unknown Shape"/>
            <p:cNvSpPr>
              <a:spLocks/>
            </p:cNvSpPr>
            <p:nvPr/>
          </p:nvSpPr>
          <p:spPr bwMode="auto">
            <a:xfrm>
              <a:off x="2895" y="3566"/>
              <a:ext cx="168" cy="72"/>
            </a:xfrm>
            <a:custGeom>
              <a:avLst/>
              <a:gdLst>
                <a:gd name="T0" fmla="*/ 168 w 168"/>
                <a:gd name="T1" fmla="*/ 7 h 72"/>
                <a:gd name="T2" fmla="*/ 168 w 168"/>
                <a:gd name="T3" fmla="*/ 14 h 72"/>
                <a:gd name="T4" fmla="*/ 159 w 168"/>
                <a:gd name="T5" fmla="*/ 25 h 72"/>
                <a:gd name="T6" fmla="*/ 142 w 168"/>
                <a:gd name="T7" fmla="*/ 36 h 72"/>
                <a:gd name="T8" fmla="*/ 116 w 168"/>
                <a:gd name="T9" fmla="*/ 50 h 72"/>
                <a:gd name="T10" fmla="*/ 52 w 168"/>
                <a:gd name="T11" fmla="*/ 68 h 72"/>
                <a:gd name="T12" fmla="*/ 26 w 168"/>
                <a:gd name="T13" fmla="*/ 72 h 72"/>
                <a:gd name="T14" fmla="*/ 0 w 168"/>
                <a:gd name="T15" fmla="*/ 72 h 72"/>
                <a:gd name="T16" fmla="*/ 34 w 168"/>
                <a:gd name="T17" fmla="*/ 43 h 72"/>
                <a:gd name="T18" fmla="*/ 77 w 168"/>
                <a:gd name="T19" fmla="*/ 14 h 72"/>
                <a:gd name="T20" fmla="*/ 103 w 168"/>
                <a:gd name="T21" fmla="*/ 7 h 72"/>
                <a:gd name="T22" fmla="*/ 125 w 168"/>
                <a:gd name="T23" fmla="*/ 0 h 72"/>
                <a:gd name="T24" fmla="*/ 146 w 168"/>
                <a:gd name="T25" fmla="*/ 0 h 72"/>
                <a:gd name="T26" fmla="*/ 168 w 168"/>
                <a:gd name="T27" fmla="*/ 7 h 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72"/>
                <a:gd name="T44" fmla="*/ 168 w 168"/>
                <a:gd name="T45" fmla="*/ 72 h 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72">
                  <a:moveTo>
                    <a:pt x="168" y="7"/>
                  </a:moveTo>
                  <a:lnTo>
                    <a:pt x="168" y="14"/>
                  </a:lnTo>
                  <a:lnTo>
                    <a:pt x="159" y="25"/>
                  </a:lnTo>
                  <a:lnTo>
                    <a:pt x="142" y="36"/>
                  </a:lnTo>
                  <a:lnTo>
                    <a:pt x="116" y="50"/>
                  </a:lnTo>
                  <a:lnTo>
                    <a:pt x="52" y="68"/>
                  </a:lnTo>
                  <a:lnTo>
                    <a:pt x="26" y="72"/>
                  </a:lnTo>
                  <a:lnTo>
                    <a:pt x="0" y="72"/>
                  </a:lnTo>
                  <a:lnTo>
                    <a:pt x="34" y="43"/>
                  </a:lnTo>
                  <a:lnTo>
                    <a:pt x="77" y="14"/>
                  </a:lnTo>
                  <a:lnTo>
                    <a:pt x="103" y="7"/>
                  </a:lnTo>
                  <a:lnTo>
                    <a:pt x="125" y="0"/>
                  </a:lnTo>
                  <a:lnTo>
                    <a:pt x="146" y="0"/>
                  </a:lnTo>
                  <a:lnTo>
                    <a:pt x="168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8" name="Unknown Shape"/>
            <p:cNvSpPr>
              <a:spLocks/>
            </p:cNvSpPr>
            <p:nvPr/>
          </p:nvSpPr>
          <p:spPr bwMode="auto">
            <a:xfrm>
              <a:off x="696" y="3437"/>
              <a:ext cx="107" cy="39"/>
            </a:xfrm>
            <a:custGeom>
              <a:avLst/>
              <a:gdLst>
                <a:gd name="T0" fmla="*/ 0 w 107"/>
                <a:gd name="T1" fmla="*/ 25 h 39"/>
                <a:gd name="T2" fmla="*/ 21 w 107"/>
                <a:gd name="T3" fmla="*/ 39 h 39"/>
                <a:gd name="T4" fmla="*/ 34 w 107"/>
                <a:gd name="T5" fmla="*/ 39 h 39"/>
                <a:gd name="T6" fmla="*/ 51 w 107"/>
                <a:gd name="T7" fmla="*/ 36 h 39"/>
                <a:gd name="T8" fmla="*/ 81 w 107"/>
                <a:gd name="T9" fmla="*/ 18 h 39"/>
                <a:gd name="T10" fmla="*/ 99 w 107"/>
                <a:gd name="T11" fmla="*/ 11 h 39"/>
                <a:gd name="T12" fmla="*/ 107 w 107"/>
                <a:gd name="T13" fmla="*/ 14 h 39"/>
                <a:gd name="T14" fmla="*/ 77 w 107"/>
                <a:gd name="T15" fmla="*/ 4 h 39"/>
                <a:gd name="T16" fmla="*/ 43 w 107"/>
                <a:gd name="T17" fmla="*/ 0 h 39"/>
                <a:gd name="T18" fmla="*/ 17 w 107"/>
                <a:gd name="T19" fmla="*/ 7 h 39"/>
                <a:gd name="T20" fmla="*/ 8 w 107"/>
                <a:gd name="T21" fmla="*/ 14 h 39"/>
                <a:gd name="T22" fmla="*/ 0 w 107"/>
                <a:gd name="T23" fmla="*/ 25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39"/>
                <a:gd name="T38" fmla="*/ 107 w 107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39">
                  <a:moveTo>
                    <a:pt x="0" y="25"/>
                  </a:moveTo>
                  <a:lnTo>
                    <a:pt x="21" y="39"/>
                  </a:lnTo>
                  <a:lnTo>
                    <a:pt x="34" y="39"/>
                  </a:lnTo>
                  <a:lnTo>
                    <a:pt x="51" y="36"/>
                  </a:lnTo>
                  <a:lnTo>
                    <a:pt x="81" y="18"/>
                  </a:lnTo>
                  <a:lnTo>
                    <a:pt x="99" y="11"/>
                  </a:lnTo>
                  <a:lnTo>
                    <a:pt x="107" y="14"/>
                  </a:lnTo>
                  <a:lnTo>
                    <a:pt x="77" y="4"/>
                  </a:lnTo>
                  <a:lnTo>
                    <a:pt x="43" y="0"/>
                  </a:lnTo>
                  <a:lnTo>
                    <a:pt x="17" y="7"/>
                  </a:lnTo>
                  <a:lnTo>
                    <a:pt x="8" y="1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9" name="Unknown Shape"/>
            <p:cNvSpPr>
              <a:spLocks/>
            </p:cNvSpPr>
            <p:nvPr/>
          </p:nvSpPr>
          <p:spPr bwMode="auto">
            <a:xfrm>
              <a:off x="1405" y="3623"/>
              <a:ext cx="103" cy="40"/>
            </a:xfrm>
            <a:custGeom>
              <a:avLst/>
              <a:gdLst>
                <a:gd name="T0" fmla="*/ 103 w 103"/>
                <a:gd name="T1" fmla="*/ 7 h 40"/>
                <a:gd name="T2" fmla="*/ 81 w 103"/>
                <a:gd name="T3" fmla="*/ 0 h 40"/>
                <a:gd name="T4" fmla="*/ 64 w 103"/>
                <a:gd name="T5" fmla="*/ 0 h 40"/>
                <a:gd name="T6" fmla="*/ 51 w 103"/>
                <a:gd name="T7" fmla="*/ 7 h 40"/>
                <a:gd name="T8" fmla="*/ 21 w 103"/>
                <a:gd name="T9" fmla="*/ 29 h 40"/>
                <a:gd name="T10" fmla="*/ 12 w 103"/>
                <a:gd name="T11" fmla="*/ 36 h 40"/>
                <a:gd name="T12" fmla="*/ 0 w 103"/>
                <a:gd name="T13" fmla="*/ 36 h 40"/>
                <a:gd name="T14" fmla="*/ 34 w 103"/>
                <a:gd name="T15" fmla="*/ 40 h 40"/>
                <a:gd name="T16" fmla="*/ 64 w 103"/>
                <a:gd name="T17" fmla="*/ 40 h 40"/>
                <a:gd name="T18" fmla="*/ 90 w 103"/>
                <a:gd name="T19" fmla="*/ 29 h 40"/>
                <a:gd name="T20" fmla="*/ 103 w 103"/>
                <a:gd name="T21" fmla="*/ 7 h 4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0"/>
                <a:gd name="T35" fmla="*/ 103 w 103"/>
                <a:gd name="T36" fmla="*/ 40 h 4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0">
                  <a:moveTo>
                    <a:pt x="103" y="7"/>
                  </a:moveTo>
                  <a:lnTo>
                    <a:pt x="81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21" y="29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34" y="40"/>
                  </a:lnTo>
                  <a:lnTo>
                    <a:pt x="64" y="40"/>
                  </a:lnTo>
                  <a:lnTo>
                    <a:pt x="90" y="29"/>
                  </a:lnTo>
                  <a:lnTo>
                    <a:pt x="103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0" name="Unknown Shape"/>
            <p:cNvSpPr>
              <a:spLocks/>
            </p:cNvSpPr>
            <p:nvPr/>
          </p:nvSpPr>
          <p:spPr bwMode="auto">
            <a:xfrm>
              <a:off x="245" y="3158"/>
              <a:ext cx="103" cy="43"/>
            </a:xfrm>
            <a:custGeom>
              <a:avLst/>
              <a:gdLst>
                <a:gd name="T0" fmla="*/ 103 w 103"/>
                <a:gd name="T1" fmla="*/ 11 h 43"/>
                <a:gd name="T2" fmla="*/ 81 w 103"/>
                <a:gd name="T3" fmla="*/ 0 h 43"/>
                <a:gd name="T4" fmla="*/ 64 w 103"/>
                <a:gd name="T5" fmla="*/ 0 h 43"/>
                <a:gd name="T6" fmla="*/ 51 w 103"/>
                <a:gd name="T7" fmla="*/ 7 h 43"/>
                <a:gd name="T8" fmla="*/ 21 w 103"/>
                <a:gd name="T9" fmla="*/ 28 h 43"/>
                <a:gd name="T10" fmla="*/ 13 w 103"/>
                <a:gd name="T11" fmla="*/ 36 h 43"/>
                <a:gd name="T12" fmla="*/ 0 w 103"/>
                <a:gd name="T13" fmla="*/ 36 h 43"/>
                <a:gd name="T14" fmla="*/ 34 w 103"/>
                <a:gd name="T15" fmla="*/ 43 h 43"/>
                <a:gd name="T16" fmla="*/ 64 w 103"/>
                <a:gd name="T17" fmla="*/ 39 h 43"/>
                <a:gd name="T18" fmla="*/ 90 w 103"/>
                <a:gd name="T19" fmla="*/ 32 h 43"/>
                <a:gd name="T20" fmla="*/ 103 w 103"/>
                <a:gd name="T21" fmla="*/ 1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3"/>
                <a:gd name="T35" fmla="*/ 103 w 10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3">
                  <a:moveTo>
                    <a:pt x="103" y="11"/>
                  </a:moveTo>
                  <a:lnTo>
                    <a:pt x="81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21" y="28"/>
                  </a:lnTo>
                  <a:lnTo>
                    <a:pt x="13" y="36"/>
                  </a:lnTo>
                  <a:lnTo>
                    <a:pt x="0" y="36"/>
                  </a:lnTo>
                  <a:lnTo>
                    <a:pt x="34" y="43"/>
                  </a:lnTo>
                  <a:lnTo>
                    <a:pt x="64" y="39"/>
                  </a:lnTo>
                  <a:lnTo>
                    <a:pt x="90" y="32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1" name="Unknown Shape"/>
            <p:cNvSpPr>
              <a:spLocks/>
            </p:cNvSpPr>
            <p:nvPr/>
          </p:nvSpPr>
          <p:spPr bwMode="auto">
            <a:xfrm>
              <a:off x="185" y="3147"/>
              <a:ext cx="60" cy="43"/>
            </a:xfrm>
            <a:custGeom>
              <a:avLst/>
              <a:gdLst>
                <a:gd name="T0" fmla="*/ 0 w 60"/>
                <a:gd name="T1" fmla="*/ 0 h 43"/>
                <a:gd name="T2" fmla="*/ 4 w 60"/>
                <a:gd name="T3" fmla="*/ 14 h 43"/>
                <a:gd name="T4" fmla="*/ 17 w 60"/>
                <a:gd name="T5" fmla="*/ 25 h 43"/>
                <a:gd name="T6" fmla="*/ 34 w 60"/>
                <a:gd name="T7" fmla="*/ 36 h 43"/>
                <a:gd name="T8" fmla="*/ 60 w 60"/>
                <a:gd name="T9" fmla="*/ 43 h 43"/>
                <a:gd name="T10" fmla="*/ 51 w 60"/>
                <a:gd name="T11" fmla="*/ 18 h 43"/>
                <a:gd name="T12" fmla="*/ 43 w 60"/>
                <a:gd name="T13" fmla="*/ 11 h 43"/>
                <a:gd name="T14" fmla="*/ 34 w 60"/>
                <a:gd name="T15" fmla="*/ 7 h 43"/>
                <a:gd name="T16" fmla="*/ 13 w 60"/>
                <a:gd name="T17" fmla="*/ 7 h 43"/>
                <a:gd name="T18" fmla="*/ 4 w 60"/>
                <a:gd name="T19" fmla="*/ 7 h 43"/>
                <a:gd name="T20" fmla="*/ 0 w 60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0"/>
                <a:gd name="T34" fmla="*/ 0 h 43"/>
                <a:gd name="T35" fmla="*/ 60 w 60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0" h="43">
                  <a:moveTo>
                    <a:pt x="0" y="0"/>
                  </a:moveTo>
                  <a:lnTo>
                    <a:pt x="4" y="14"/>
                  </a:lnTo>
                  <a:lnTo>
                    <a:pt x="17" y="25"/>
                  </a:lnTo>
                  <a:lnTo>
                    <a:pt x="34" y="36"/>
                  </a:lnTo>
                  <a:lnTo>
                    <a:pt x="60" y="43"/>
                  </a:lnTo>
                  <a:lnTo>
                    <a:pt x="51" y="18"/>
                  </a:lnTo>
                  <a:lnTo>
                    <a:pt x="43" y="11"/>
                  </a:lnTo>
                  <a:lnTo>
                    <a:pt x="34" y="7"/>
                  </a:lnTo>
                  <a:lnTo>
                    <a:pt x="13" y="7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2" name="Unknown Shape"/>
            <p:cNvSpPr>
              <a:spLocks/>
            </p:cNvSpPr>
            <p:nvPr/>
          </p:nvSpPr>
          <p:spPr bwMode="auto">
            <a:xfrm>
              <a:off x="279" y="3190"/>
              <a:ext cx="60" cy="136"/>
            </a:xfrm>
            <a:custGeom>
              <a:avLst/>
              <a:gdLst>
                <a:gd name="T0" fmla="*/ 35 w 60"/>
                <a:gd name="T1" fmla="*/ 136 h 136"/>
                <a:gd name="T2" fmla="*/ 39 w 60"/>
                <a:gd name="T3" fmla="*/ 133 h 136"/>
                <a:gd name="T4" fmla="*/ 43 w 60"/>
                <a:gd name="T5" fmla="*/ 122 h 136"/>
                <a:gd name="T6" fmla="*/ 43 w 60"/>
                <a:gd name="T7" fmla="*/ 100 h 136"/>
                <a:gd name="T8" fmla="*/ 47 w 60"/>
                <a:gd name="T9" fmla="*/ 75 h 136"/>
                <a:gd name="T10" fmla="*/ 47 w 60"/>
                <a:gd name="T11" fmla="*/ 29 h 136"/>
                <a:gd name="T12" fmla="*/ 52 w 60"/>
                <a:gd name="T13" fmla="*/ 11 h 136"/>
                <a:gd name="T14" fmla="*/ 60 w 60"/>
                <a:gd name="T15" fmla="*/ 0 h 136"/>
                <a:gd name="T16" fmla="*/ 26 w 60"/>
                <a:gd name="T17" fmla="*/ 39 h 136"/>
                <a:gd name="T18" fmla="*/ 9 w 60"/>
                <a:gd name="T19" fmla="*/ 57 h 136"/>
                <a:gd name="T20" fmla="*/ 4 w 60"/>
                <a:gd name="T21" fmla="*/ 72 h 136"/>
                <a:gd name="T22" fmla="*/ 0 w 60"/>
                <a:gd name="T23" fmla="*/ 86 h 136"/>
                <a:gd name="T24" fmla="*/ 4 w 60"/>
                <a:gd name="T25" fmla="*/ 100 h 136"/>
                <a:gd name="T26" fmla="*/ 17 w 60"/>
                <a:gd name="T27" fmla="*/ 118 h 136"/>
                <a:gd name="T28" fmla="*/ 35 w 60"/>
                <a:gd name="T29" fmla="*/ 136 h 1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0"/>
                <a:gd name="T46" fmla="*/ 0 h 136"/>
                <a:gd name="T47" fmla="*/ 60 w 60"/>
                <a:gd name="T48" fmla="*/ 136 h 1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0" h="136">
                  <a:moveTo>
                    <a:pt x="35" y="136"/>
                  </a:moveTo>
                  <a:lnTo>
                    <a:pt x="39" y="133"/>
                  </a:lnTo>
                  <a:lnTo>
                    <a:pt x="43" y="122"/>
                  </a:lnTo>
                  <a:lnTo>
                    <a:pt x="43" y="100"/>
                  </a:lnTo>
                  <a:lnTo>
                    <a:pt x="47" y="75"/>
                  </a:lnTo>
                  <a:lnTo>
                    <a:pt x="47" y="29"/>
                  </a:lnTo>
                  <a:lnTo>
                    <a:pt x="52" y="11"/>
                  </a:lnTo>
                  <a:lnTo>
                    <a:pt x="60" y="0"/>
                  </a:lnTo>
                  <a:lnTo>
                    <a:pt x="26" y="39"/>
                  </a:lnTo>
                  <a:lnTo>
                    <a:pt x="9" y="57"/>
                  </a:lnTo>
                  <a:lnTo>
                    <a:pt x="4" y="72"/>
                  </a:lnTo>
                  <a:lnTo>
                    <a:pt x="0" y="86"/>
                  </a:lnTo>
                  <a:lnTo>
                    <a:pt x="4" y="100"/>
                  </a:lnTo>
                  <a:lnTo>
                    <a:pt x="17" y="118"/>
                  </a:lnTo>
                  <a:lnTo>
                    <a:pt x="35" y="13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3" name="Unknown Shape"/>
            <p:cNvSpPr>
              <a:spLocks/>
            </p:cNvSpPr>
            <p:nvPr/>
          </p:nvSpPr>
          <p:spPr bwMode="auto">
            <a:xfrm>
              <a:off x="309" y="3204"/>
              <a:ext cx="17" cy="111"/>
            </a:xfrm>
            <a:custGeom>
              <a:avLst/>
              <a:gdLst>
                <a:gd name="T0" fmla="*/ 5 w 17"/>
                <a:gd name="T1" fmla="*/ 111 h 111"/>
                <a:gd name="T2" fmla="*/ 0 w 17"/>
                <a:gd name="T3" fmla="*/ 86 h 111"/>
                <a:gd name="T4" fmla="*/ 0 w 17"/>
                <a:gd name="T5" fmla="*/ 58 h 111"/>
                <a:gd name="T6" fmla="*/ 9 w 17"/>
                <a:gd name="T7" fmla="*/ 25 h 111"/>
                <a:gd name="T8" fmla="*/ 17 w 17"/>
                <a:gd name="T9" fmla="*/ 0 h 111"/>
                <a:gd name="T10" fmla="*/ 5 w 17"/>
                <a:gd name="T11" fmla="*/ 111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11"/>
                <a:gd name="T20" fmla="*/ 17 w 17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11">
                  <a:moveTo>
                    <a:pt x="5" y="111"/>
                  </a:moveTo>
                  <a:lnTo>
                    <a:pt x="0" y="86"/>
                  </a:lnTo>
                  <a:lnTo>
                    <a:pt x="0" y="58"/>
                  </a:lnTo>
                  <a:lnTo>
                    <a:pt x="9" y="25"/>
                  </a:lnTo>
                  <a:lnTo>
                    <a:pt x="17" y="0"/>
                  </a:lnTo>
                  <a:lnTo>
                    <a:pt x="5" y="11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4" name="Unknown Shape"/>
            <p:cNvSpPr>
              <a:spLocks/>
            </p:cNvSpPr>
            <p:nvPr/>
          </p:nvSpPr>
          <p:spPr bwMode="auto">
            <a:xfrm>
              <a:off x="309" y="3204"/>
              <a:ext cx="17" cy="111"/>
            </a:xfrm>
            <a:custGeom>
              <a:avLst/>
              <a:gdLst>
                <a:gd name="T0" fmla="*/ 5 w 17"/>
                <a:gd name="T1" fmla="*/ 111 h 111"/>
                <a:gd name="T2" fmla="*/ 0 w 17"/>
                <a:gd name="T3" fmla="*/ 86 h 111"/>
                <a:gd name="T4" fmla="*/ 0 w 17"/>
                <a:gd name="T5" fmla="*/ 58 h 111"/>
                <a:gd name="T6" fmla="*/ 9 w 17"/>
                <a:gd name="T7" fmla="*/ 25 h 111"/>
                <a:gd name="T8" fmla="*/ 17 w 17"/>
                <a:gd name="T9" fmla="*/ 0 h 1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11"/>
                <a:gd name="T17" fmla="*/ 17 w 17"/>
                <a:gd name="T18" fmla="*/ 111 h 1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11">
                  <a:moveTo>
                    <a:pt x="5" y="111"/>
                  </a:moveTo>
                  <a:lnTo>
                    <a:pt x="0" y="86"/>
                  </a:lnTo>
                  <a:lnTo>
                    <a:pt x="0" y="58"/>
                  </a:lnTo>
                  <a:lnTo>
                    <a:pt x="9" y="25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5" name="Unknown Shape"/>
            <p:cNvSpPr>
              <a:spLocks/>
            </p:cNvSpPr>
            <p:nvPr/>
          </p:nvSpPr>
          <p:spPr bwMode="auto">
            <a:xfrm>
              <a:off x="1615" y="3408"/>
              <a:ext cx="69" cy="58"/>
            </a:xfrm>
            <a:custGeom>
              <a:avLst/>
              <a:gdLst>
                <a:gd name="T0" fmla="*/ 0 w 69"/>
                <a:gd name="T1" fmla="*/ 8 h 58"/>
                <a:gd name="T2" fmla="*/ 4 w 69"/>
                <a:gd name="T3" fmla="*/ 29 h 58"/>
                <a:gd name="T4" fmla="*/ 21 w 69"/>
                <a:gd name="T5" fmla="*/ 43 h 58"/>
                <a:gd name="T6" fmla="*/ 69 w 69"/>
                <a:gd name="T7" fmla="*/ 58 h 58"/>
                <a:gd name="T8" fmla="*/ 64 w 69"/>
                <a:gd name="T9" fmla="*/ 40 h 58"/>
                <a:gd name="T10" fmla="*/ 47 w 69"/>
                <a:gd name="T11" fmla="*/ 15 h 58"/>
                <a:gd name="T12" fmla="*/ 26 w 69"/>
                <a:gd name="T13" fmla="*/ 0 h 58"/>
                <a:gd name="T14" fmla="*/ 13 w 69"/>
                <a:gd name="T15" fmla="*/ 0 h 58"/>
                <a:gd name="T16" fmla="*/ 0 w 69"/>
                <a:gd name="T17" fmla="*/ 8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58"/>
                <a:gd name="T29" fmla="*/ 69 w 69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58">
                  <a:moveTo>
                    <a:pt x="0" y="8"/>
                  </a:moveTo>
                  <a:lnTo>
                    <a:pt x="4" y="29"/>
                  </a:lnTo>
                  <a:lnTo>
                    <a:pt x="21" y="43"/>
                  </a:lnTo>
                  <a:lnTo>
                    <a:pt x="69" y="58"/>
                  </a:lnTo>
                  <a:lnTo>
                    <a:pt x="64" y="40"/>
                  </a:lnTo>
                  <a:lnTo>
                    <a:pt x="47" y="15"/>
                  </a:lnTo>
                  <a:lnTo>
                    <a:pt x="26" y="0"/>
                  </a:lnTo>
                  <a:lnTo>
                    <a:pt x="1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" name="Unknown Shape"/>
            <p:cNvSpPr>
              <a:spLocks/>
            </p:cNvSpPr>
            <p:nvPr/>
          </p:nvSpPr>
          <p:spPr bwMode="auto">
            <a:xfrm>
              <a:off x="1636" y="3484"/>
              <a:ext cx="39" cy="86"/>
            </a:xfrm>
            <a:custGeom>
              <a:avLst/>
              <a:gdLst>
                <a:gd name="T0" fmla="*/ 5 w 39"/>
                <a:gd name="T1" fmla="*/ 0 h 86"/>
                <a:gd name="T2" fmla="*/ 5 w 39"/>
                <a:gd name="T3" fmla="*/ 18 h 86"/>
                <a:gd name="T4" fmla="*/ 0 w 39"/>
                <a:gd name="T5" fmla="*/ 39 h 86"/>
                <a:gd name="T6" fmla="*/ 0 w 39"/>
                <a:gd name="T7" fmla="*/ 50 h 86"/>
                <a:gd name="T8" fmla="*/ 5 w 39"/>
                <a:gd name="T9" fmla="*/ 61 h 86"/>
                <a:gd name="T10" fmla="*/ 18 w 39"/>
                <a:gd name="T11" fmla="*/ 75 h 86"/>
                <a:gd name="T12" fmla="*/ 39 w 39"/>
                <a:gd name="T13" fmla="*/ 86 h 86"/>
                <a:gd name="T14" fmla="*/ 39 w 39"/>
                <a:gd name="T15" fmla="*/ 53 h 86"/>
                <a:gd name="T16" fmla="*/ 35 w 39"/>
                <a:gd name="T17" fmla="*/ 28 h 86"/>
                <a:gd name="T18" fmla="*/ 22 w 39"/>
                <a:gd name="T19" fmla="*/ 14 h 86"/>
                <a:gd name="T20" fmla="*/ 5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5" y="0"/>
                  </a:moveTo>
                  <a:lnTo>
                    <a:pt x="5" y="18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5" y="61"/>
                  </a:lnTo>
                  <a:lnTo>
                    <a:pt x="18" y="75"/>
                  </a:lnTo>
                  <a:lnTo>
                    <a:pt x="39" y="86"/>
                  </a:lnTo>
                  <a:lnTo>
                    <a:pt x="39" y="53"/>
                  </a:lnTo>
                  <a:lnTo>
                    <a:pt x="35" y="28"/>
                  </a:lnTo>
                  <a:lnTo>
                    <a:pt x="22" y="1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7" name="Unknown Shape"/>
            <p:cNvSpPr>
              <a:spLocks/>
            </p:cNvSpPr>
            <p:nvPr/>
          </p:nvSpPr>
          <p:spPr bwMode="auto">
            <a:xfrm>
              <a:off x="902" y="3487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30 w 94"/>
                <a:gd name="T5" fmla="*/ 36 h 36"/>
                <a:gd name="T6" fmla="*/ 39 w 94"/>
                <a:gd name="T7" fmla="*/ 32 h 36"/>
                <a:gd name="T8" fmla="*/ 64 w 94"/>
                <a:gd name="T9" fmla="*/ 18 h 36"/>
                <a:gd name="T10" fmla="*/ 77 w 94"/>
                <a:gd name="T11" fmla="*/ 15 h 36"/>
                <a:gd name="T12" fmla="*/ 94 w 94"/>
                <a:gd name="T13" fmla="*/ 18 h 36"/>
                <a:gd name="T14" fmla="*/ 64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7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30" y="36"/>
                  </a:lnTo>
                  <a:lnTo>
                    <a:pt x="39" y="32"/>
                  </a:lnTo>
                  <a:lnTo>
                    <a:pt x="64" y="18"/>
                  </a:lnTo>
                  <a:lnTo>
                    <a:pt x="77" y="15"/>
                  </a:lnTo>
                  <a:lnTo>
                    <a:pt x="94" y="18"/>
                  </a:lnTo>
                  <a:lnTo>
                    <a:pt x="64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7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8" name="Unknown Shape"/>
            <p:cNvSpPr>
              <a:spLocks/>
            </p:cNvSpPr>
            <p:nvPr/>
          </p:nvSpPr>
          <p:spPr bwMode="auto">
            <a:xfrm>
              <a:off x="511" y="3280"/>
              <a:ext cx="43" cy="85"/>
            </a:xfrm>
            <a:custGeom>
              <a:avLst/>
              <a:gdLst>
                <a:gd name="T0" fmla="*/ 9 w 43"/>
                <a:gd name="T1" fmla="*/ 0 h 85"/>
                <a:gd name="T2" fmla="*/ 4 w 43"/>
                <a:gd name="T3" fmla="*/ 14 h 85"/>
                <a:gd name="T4" fmla="*/ 0 w 43"/>
                <a:gd name="T5" fmla="*/ 39 h 85"/>
                <a:gd name="T6" fmla="*/ 4 w 43"/>
                <a:gd name="T7" fmla="*/ 50 h 85"/>
                <a:gd name="T8" fmla="*/ 9 w 43"/>
                <a:gd name="T9" fmla="*/ 60 h 85"/>
                <a:gd name="T10" fmla="*/ 22 w 43"/>
                <a:gd name="T11" fmla="*/ 75 h 85"/>
                <a:gd name="T12" fmla="*/ 39 w 43"/>
                <a:gd name="T13" fmla="*/ 85 h 85"/>
                <a:gd name="T14" fmla="*/ 43 w 43"/>
                <a:gd name="T15" fmla="*/ 53 h 85"/>
                <a:gd name="T16" fmla="*/ 34 w 43"/>
                <a:gd name="T17" fmla="*/ 25 h 85"/>
                <a:gd name="T18" fmla="*/ 26 w 43"/>
                <a:gd name="T19" fmla="*/ 10 h 85"/>
                <a:gd name="T20" fmla="*/ 9 w 43"/>
                <a:gd name="T21" fmla="*/ 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5"/>
                <a:gd name="T35" fmla="*/ 43 w 43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5">
                  <a:moveTo>
                    <a:pt x="9" y="0"/>
                  </a:moveTo>
                  <a:lnTo>
                    <a:pt x="4" y="14"/>
                  </a:lnTo>
                  <a:lnTo>
                    <a:pt x="0" y="39"/>
                  </a:lnTo>
                  <a:lnTo>
                    <a:pt x="4" y="50"/>
                  </a:lnTo>
                  <a:lnTo>
                    <a:pt x="9" y="60"/>
                  </a:lnTo>
                  <a:lnTo>
                    <a:pt x="22" y="75"/>
                  </a:lnTo>
                  <a:lnTo>
                    <a:pt x="39" y="85"/>
                  </a:lnTo>
                  <a:lnTo>
                    <a:pt x="43" y="53"/>
                  </a:lnTo>
                  <a:lnTo>
                    <a:pt x="34" y="25"/>
                  </a:lnTo>
                  <a:lnTo>
                    <a:pt x="26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9" name="Unknown Shape"/>
            <p:cNvSpPr>
              <a:spLocks/>
            </p:cNvSpPr>
            <p:nvPr/>
          </p:nvSpPr>
          <p:spPr bwMode="auto">
            <a:xfrm>
              <a:off x="3355" y="3505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4 h 79"/>
                <a:gd name="T4" fmla="*/ 0 w 43"/>
                <a:gd name="T5" fmla="*/ 22 h 79"/>
                <a:gd name="T6" fmla="*/ 4 w 43"/>
                <a:gd name="T7" fmla="*/ 29 h 79"/>
                <a:gd name="T8" fmla="*/ 21 w 43"/>
                <a:gd name="T9" fmla="*/ 50 h 79"/>
                <a:gd name="T10" fmla="*/ 25 w 43"/>
                <a:gd name="T11" fmla="*/ 65 h 79"/>
                <a:gd name="T12" fmla="*/ 21 w 43"/>
                <a:gd name="T13" fmla="*/ 79 h 79"/>
                <a:gd name="T14" fmla="*/ 34 w 43"/>
                <a:gd name="T15" fmla="*/ 54 h 79"/>
                <a:gd name="T16" fmla="*/ 43 w 43"/>
                <a:gd name="T17" fmla="*/ 36 h 79"/>
                <a:gd name="T18" fmla="*/ 43 w 43"/>
                <a:gd name="T19" fmla="*/ 22 h 79"/>
                <a:gd name="T20" fmla="*/ 34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4"/>
                  </a:lnTo>
                  <a:lnTo>
                    <a:pt x="0" y="22"/>
                  </a:lnTo>
                  <a:lnTo>
                    <a:pt x="4" y="29"/>
                  </a:lnTo>
                  <a:lnTo>
                    <a:pt x="21" y="50"/>
                  </a:lnTo>
                  <a:lnTo>
                    <a:pt x="25" y="65"/>
                  </a:lnTo>
                  <a:lnTo>
                    <a:pt x="21" y="79"/>
                  </a:lnTo>
                  <a:lnTo>
                    <a:pt x="34" y="54"/>
                  </a:lnTo>
                  <a:lnTo>
                    <a:pt x="43" y="36"/>
                  </a:lnTo>
                  <a:lnTo>
                    <a:pt x="43" y="22"/>
                  </a:lnTo>
                  <a:lnTo>
                    <a:pt x="34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0" name="Unknown Shape"/>
            <p:cNvSpPr>
              <a:spLocks/>
            </p:cNvSpPr>
            <p:nvPr/>
          </p:nvSpPr>
          <p:spPr bwMode="auto">
            <a:xfrm>
              <a:off x="232" y="2632"/>
              <a:ext cx="39" cy="85"/>
            </a:xfrm>
            <a:custGeom>
              <a:avLst/>
              <a:gdLst>
                <a:gd name="T0" fmla="*/ 4 w 39"/>
                <a:gd name="T1" fmla="*/ 0 h 85"/>
                <a:gd name="T2" fmla="*/ 0 w 39"/>
                <a:gd name="T3" fmla="*/ 14 h 85"/>
                <a:gd name="T4" fmla="*/ 0 w 39"/>
                <a:gd name="T5" fmla="*/ 35 h 85"/>
                <a:gd name="T6" fmla="*/ 0 w 39"/>
                <a:gd name="T7" fmla="*/ 46 h 85"/>
                <a:gd name="T8" fmla="*/ 4 w 39"/>
                <a:gd name="T9" fmla="*/ 60 h 85"/>
                <a:gd name="T10" fmla="*/ 17 w 39"/>
                <a:gd name="T11" fmla="*/ 71 h 85"/>
                <a:gd name="T12" fmla="*/ 34 w 39"/>
                <a:gd name="T13" fmla="*/ 85 h 85"/>
                <a:gd name="T14" fmla="*/ 39 w 39"/>
                <a:gd name="T15" fmla="*/ 53 h 85"/>
                <a:gd name="T16" fmla="*/ 30 w 39"/>
                <a:gd name="T17" fmla="*/ 25 h 85"/>
                <a:gd name="T18" fmla="*/ 21 w 39"/>
                <a:gd name="T19" fmla="*/ 10 h 85"/>
                <a:gd name="T20" fmla="*/ 4 w 39"/>
                <a:gd name="T21" fmla="*/ 0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5"/>
                <a:gd name="T35" fmla="*/ 39 w 39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5">
                  <a:moveTo>
                    <a:pt x="4" y="0"/>
                  </a:moveTo>
                  <a:lnTo>
                    <a:pt x="0" y="14"/>
                  </a:lnTo>
                  <a:lnTo>
                    <a:pt x="0" y="35"/>
                  </a:lnTo>
                  <a:lnTo>
                    <a:pt x="0" y="46"/>
                  </a:lnTo>
                  <a:lnTo>
                    <a:pt x="4" y="60"/>
                  </a:lnTo>
                  <a:lnTo>
                    <a:pt x="17" y="71"/>
                  </a:lnTo>
                  <a:lnTo>
                    <a:pt x="34" y="85"/>
                  </a:lnTo>
                  <a:lnTo>
                    <a:pt x="39" y="53"/>
                  </a:lnTo>
                  <a:lnTo>
                    <a:pt x="30" y="25"/>
                  </a:lnTo>
                  <a:lnTo>
                    <a:pt x="21" y="1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1" name="Unknown Shape"/>
            <p:cNvSpPr>
              <a:spLocks/>
            </p:cNvSpPr>
            <p:nvPr/>
          </p:nvSpPr>
          <p:spPr bwMode="auto">
            <a:xfrm>
              <a:off x="3221" y="3684"/>
              <a:ext cx="43" cy="79"/>
            </a:xfrm>
            <a:custGeom>
              <a:avLst/>
              <a:gdLst>
                <a:gd name="T0" fmla="*/ 18 w 43"/>
                <a:gd name="T1" fmla="*/ 0 h 79"/>
                <a:gd name="T2" fmla="*/ 0 w 43"/>
                <a:gd name="T3" fmla="*/ 14 h 79"/>
                <a:gd name="T4" fmla="*/ 0 w 43"/>
                <a:gd name="T5" fmla="*/ 22 h 79"/>
                <a:gd name="T6" fmla="*/ 5 w 43"/>
                <a:gd name="T7" fmla="*/ 32 h 79"/>
                <a:gd name="T8" fmla="*/ 22 w 43"/>
                <a:gd name="T9" fmla="*/ 54 h 79"/>
                <a:gd name="T10" fmla="*/ 26 w 43"/>
                <a:gd name="T11" fmla="*/ 65 h 79"/>
                <a:gd name="T12" fmla="*/ 18 w 43"/>
                <a:gd name="T13" fmla="*/ 79 h 79"/>
                <a:gd name="T14" fmla="*/ 35 w 43"/>
                <a:gd name="T15" fmla="*/ 57 h 79"/>
                <a:gd name="T16" fmla="*/ 43 w 43"/>
                <a:gd name="T17" fmla="*/ 40 h 79"/>
                <a:gd name="T18" fmla="*/ 39 w 43"/>
                <a:gd name="T19" fmla="*/ 22 h 79"/>
                <a:gd name="T20" fmla="*/ 30 w 43"/>
                <a:gd name="T21" fmla="*/ 14 h 79"/>
                <a:gd name="T22" fmla="*/ 18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8" y="0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5" y="32"/>
                  </a:lnTo>
                  <a:lnTo>
                    <a:pt x="22" y="54"/>
                  </a:lnTo>
                  <a:lnTo>
                    <a:pt x="26" y="65"/>
                  </a:lnTo>
                  <a:lnTo>
                    <a:pt x="18" y="79"/>
                  </a:lnTo>
                  <a:lnTo>
                    <a:pt x="35" y="57"/>
                  </a:lnTo>
                  <a:lnTo>
                    <a:pt x="43" y="40"/>
                  </a:lnTo>
                  <a:lnTo>
                    <a:pt x="39" y="22"/>
                  </a:lnTo>
                  <a:lnTo>
                    <a:pt x="30" y="14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2" name="Unknown Shape"/>
            <p:cNvSpPr>
              <a:spLocks/>
            </p:cNvSpPr>
            <p:nvPr/>
          </p:nvSpPr>
          <p:spPr bwMode="auto">
            <a:xfrm>
              <a:off x="2027" y="3534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5 w 39"/>
                <a:gd name="T3" fmla="*/ 14 h 86"/>
                <a:gd name="T4" fmla="*/ 0 w 39"/>
                <a:gd name="T5" fmla="*/ 36 h 86"/>
                <a:gd name="T6" fmla="*/ 0 w 39"/>
                <a:gd name="T7" fmla="*/ 46 h 86"/>
                <a:gd name="T8" fmla="*/ 9 w 39"/>
                <a:gd name="T9" fmla="*/ 61 h 86"/>
                <a:gd name="T10" fmla="*/ 18 w 39"/>
                <a:gd name="T11" fmla="*/ 71 h 86"/>
                <a:gd name="T12" fmla="*/ 39 w 39"/>
                <a:gd name="T13" fmla="*/ 86 h 86"/>
                <a:gd name="T14" fmla="*/ 39 w 39"/>
                <a:gd name="T15" fmla="*/ 53 h 86"/>
                <a:gd name="T16" fmla="*/ 35 w 39"/>
                <a:gd name="T17" fmla="*/ 25 h 86"/>
                <a:gd name="T18" fmla="*/ 26 w 39"/>
                <a:gd name="T19" fmla="*/ 11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5" y="14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9" y="61"/>
                  </a:lnTo>
                  <a:lnTo>
                    <a:pt x="18" y="71"/>
                  </a:lnTo>
                  <a:lnTo>
                    <a:pt x="39" y="86"/>
                  </a:lnTo>
                  <a:lnTo>
                    <a:pt x="39" y="53"/>
                  </a:lnTo>
                  <a:lnTo>
                    <a:pt x="35" y="25"/>
                  </a:lnTo>
                  <a:lnTo>
                    <a:pt x="26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3" name="Unknown Shape"/>
            <p:cNvSpPr>
              <a:spLocks/>
            </p:cNvSpPr>
            <p:nvPr/>
          </p:nvSpPr>
          <p:spPr bwMode="auto">
            <a:xfrm>
              <a:off x="2921" y="3437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0 w 43"/>
                <a:gd name="T3" fmla="*/ 14 h 79"/>
                <a:gd name="T4" fmla="*/ 0 w 43"/>
                <a:gd name="T5" fmla="*/ 22 h 79"/>
                <a:gd name="T6" fmla="*/ 4 w 43"/>
                <a:gd name="T7" fmla="*/ 32 h 79"/>
                <a:gd name="T8" fmla="*/ 21 w 43"/>
                <a:gd name="T9" fmla="*/ 54 h 79"/>
                <a:gd name="T10" fmla="*/ 26 w 43"/>
                <a:gd name="T11" fmla="*/ 65 h 79"/>
                <a:gd name="T12" fmla="*/ 21 w 43"/>
                <a:gd name="T13" fmla="*/ 79 h 79"/>
                <a:gd name="T14" fmla="*/ 34 w 43"/>
                <a:gd name="T15" fmla="*/ 57 h 79"/>
                <a:gd name="T16" fmla="*/ 43 w 43"/>
                <a:gd name="T17" fmla="*/ 39 h 79"/>
                <a:gd name="T18" fmla="*/ 38 w 43"/>
                <a:gd name="T19" fmla="*/ 22 h 79"/>
                <a:gd name="T20" fmla="*/ 30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0" y="14"/>
                  </a:lnTo>
                  <a:lnTo>
                    <a:pt x="0" y="22"/>
                  </a:lnTo>
                  <a:lnTo>
                    <a:pt x="4" y="32"/>
                  </a:lnTo>
                  <a:lnTo>
                    <a:pt x="21" y="54"/>
                  </a:lnTo>
                  <a:lnTo>
                    <a:pt x="26" y="65"/>
                  </a:lnTo>
                  <a:lnTo>
                    <a:pt x="21" y="79"/>
                  </a:lnTo>
                  <a:lnTo>
                    <a:pt x="34" y="57"/>
                  </a:lnTo>
                  <a:lnTo>
                    <a:pt x="43" y="39"/>
                  </a:lnTo>
                  <a:lnTo>
                    <a:pt x="38" y="22"/>
                  </a:lnTo>
                  <a:lnTo>
                    <a:pt x="30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4" name="Unknown Shape"/>
            <p:cNvSpPr>
              <a:spLocks/>
            </p:cNvSpPr>
            <p:nvPr/>
          </p:nvSpPr>
          <p:spPr bwMode="auto">
            <a:xfrm>
              <a:off x="1027" y="3455"/>
              <a:ext cx="42" cy="86"/>
            </a:xfrm>
            <a:custGeom>
              <a:avLst/>
              <a:gdLst>
                <a:gd name="T0" fmla="*/ 8 w 42"/>
                <a:gd name="T1" fmla="*/ 0 h 86"/>
                <a:gd name="T2" fmla="*/ 4 w 42"/>
                <a:gd name="T3" fmla="*/ 18 h 86"/>
                <a:gd name="T4" fmla="*/ 0 w 42"/>
                <a:gd name="T5" fmla="*/ 36 h 86"/>
                <a:gd name="T6" fmla="*/ 4 w 42"/>
                <a:gd name="T7" fmla="*/ 50 h 86"/>
                <a:gd name="T8" fmla="*/ 8 w 42"/>
                <a:gd name="T9" fmla="*/ 61 h 86"/>
                <a:gd name="T10" fmla="*/ 21 w 42"/>
                <a:gd name="T11" fmla="*/ 75 h 86"/>
                <a:gd name="T12" fmla="*/ 38 w 42"/>
                <a:gd name="T13" fmla="*/ 86 h 86"/>
                <a:gd name="T14" fmla="*/ 42 w 42"/>
                <a:gd name="T15" fmla="*/ 54 h 86"/>
                <a:gd name="T16" fmla="*/ 34 w 42"/>
                <a:gd name="T17" fmla="*/ 29 h 86"/>
                <a:gd name="T18" fmla="*/ 25 w 42"/>
                <a:gd name="T19" fmla="*/ 14 h 86"/>
                <a:gd name="T20" fmla="*/ 8 w 42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86"/>
                <a:gd name="T35" fmla="*/ 42 w 42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86">
                  <a:moveTo>
                    <a:pt x="8" y="0"/>
                  </a:moveTo>
                  <a:lnTo>
                    <a:pt x="4" y="18"/>
                  </a:lnTo>
                  <a:lnTo>
                    <a:pt x="0" y="36"/>
                  </a:lnTo>
                  <a:lnTo>
                    <a:pt x="4" y="50"/>
                  </a:lnTo>
                  <a:lnTo>
                    <a:pt x="8" y="61"/>
                  </a:lnTo>
                  <a:lnTo>
                    <a:pt x="21" y="75"/>
                  </a:lnTo>
                  <a:lnTo>
                    <a:pt x="38" y="86"/>
                  </a:lnTo>
                  <a:lnTo>
                    <a:pt x="42" y="54"/>
                  </a:lnTo>
                  <a:lnTo>
                    <a:pt x="34" y="29"/>
                  </a:lnTo>
                  <a:lnTo>
                    <a:pt x="25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5" name="Unknown Shape"/>
            <p:cNvSpPr>
              <a:spLocks/>
            </p:cNvSpPr>
            <p:nvPr/>
          </p:nvSpPr>
          <p:spPr bwMode="auto">
            <a:xfrm>
              <a:off x="232" y="2567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61 h 86"/>
                <a:gd name="T10" fmla="*/ 21 w 43"/>
                <a:gd name="T11" fmla="*/ 72 h 86"/>
                <a:gd name="T12" fmla="*/ 39 w 43"/>
                <a:gd name="T13" fmla="*/ 86 h 86"/>
                <a:gd name="T14" fmla="*/ 43 w 43"/>
                <a:gd name="T15" fmla="*/ 54 h 86"/>
                <a:gd name="T16" fmla="*/ 34 w 43"/>
                <a:gd name="T17" fmla="*/ 25 h 86"/>
                <a:gd name="T18" fmla="*/ 26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61"/>
                  </a:lnTo>
                  <a:lnTo>
                    <a:pt x="21" y="72"/>
                  </a:lnTo>
                  <a:lnTo>
                    <a:pt x="39" y="86"/>
                  </a:lnTo>
                  <a:lnTo>
                    <a:pt x="43" y="54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" name="Unknown Shape"/>
            <p:cNvSpPr>
              <a:spLocks/>
            </p:cNvSpPr>
            <p:nvPr/>
          </p:nvSpPr>
          <p:spPr bwMode="auto">
            <a:xfrm>
              <a:off x="2581" y="3487"/>
              <a:ext cx="104" cy="32"/>
            </a:xfrm>
            <a:custGeom>
              <a:avLst/>
              <a:gdLst>
                <a:gd name="T0" fmla="*/ 104 w 104"/>
                <a:gd name="T1" fmla="*/ 7 h 32"/>
                <a:gd name="T2" fmla="*/ 86 w 104"/>
                <a:gd name="T3" fmla="*/ 7 h 32"/>
                <a:gd name="T4" fmla="*/ 61 w 104"/>
                <a:gd name="T5" fmla="*/ 0 h 32"/>
                <a:gd name="T6" fmla="*/ 30 w 104"/>
                <a:gd name="T7" fmla="*/ 4 h 32"/>
                <a:gd name="T8" fmla="*/ 13 w 104"/>
                <a:gd name="T9" fmla="*/ 15 h 32"/>
                <a:gd name="T10" fmla="*/ 0 w 104"/>
                <a:gd name="T11" fmla="*/ 29 h 32"/>
                <a:gd name="T12" fmla="*/ 39 w 104"/>
                <a:gd name="T13" fmla="*/ 32 h 32"/>
                <a:gd name="T14" fmla="*/ 52 w 104"/>
                <a:gd name="T15" fmla="*/ 32 h 32"/>
                <a:gd name="T16" fmla="*/ 69 w 104"/>
                <a:gd name="T17" fmla="*/ 29 h 32"/>
                <a:gd name="T18" fmla="*/ 91 w 104"/>
                <a:gd name="T19" fmla="*/ 22 h 32"/>
                <a:gd name="T20" fmla="*/ 104 w 104"/>
                <a:gd name="T21" fmla="*/ 7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4"/>
                <a:gd name="T34" fmla="*/ 0 h 32"/>
                <a:gd name="T35" fmla="*/ 104 w 104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4" h="32">
                  <a:moveTo>
                    <a:pt x="104" y="7"/>
                  </a:moveTo>
                  <a:lnTo>
                    <a:pt x="86" y="7"/>
                  </a:lnTo>
                  <a:lnTo>
                    <a:pt x="61" y="0"/>
                  </a:lnTo>
                  <a:lnTo>
                    <a:pt x="30" y="4"/>
                  </a:lnTo>
                  <a:lnTo>
                    <a:pt x="13" y="15"/>
                  </a:lnTo>
                  <a:lnTo>
                    <a:pt x="0" y="29"/>
                  </a:lnTo>
                  <a:lnTo>
                    <a:pt x="39" y="32"/>
                  </a:lnTo>
                  <a:lnTo>
                    <a:pt x="52" y="32"/>
                  </a:lnTo>
                  <a:lnTo>
                    <a:pt x="69" y="29"/>
                  </a:lnTo>
                  <a:lnTo>
                    <a:pt x="91" y="22"/>
                  </a:lnTo>
                  <a:lnTo>
                    <a:pt x="104" y="7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" name="Unknown Shape"/>
            <p:cNvSpPr>
              <a:spLocks/>
            </p:cNvSpPr>
            <p:nvPr/>
          </p:nvSpPr>
          <p:spPr bwMode="auto">
            <a:xfrm>
              <a:off x="279" y="2610"/>
              <a:ext cx="47" cy="93"/>
            </a:xfrm>
            <a:custGeom>
              <a:avLst/>
              <a:gdLst>
                <a:gd name="T0" fmla="*/ 22 w 47"/>
                <a:gd name="T1" fmla="*/ 93 h 93"/>
                <a:gd name="T2" fmla="*/ 43 w 47"/>
                <a:gd name="T3" fmla="*/ 79 h 93"/>
                <a:gd name="T4" fmla="*/ 47 w 47"/>
                <a:gd name="T5" fmla="*/ 68 h 93"/>
                <a:gd name="T6" fmla="*/ 47 w 47"/>
                <a:gd name="T7" fmla="*/ 54 h 93"/>
                <a:gd name="T8" fmla="*/ 35 w 47"/>
                <a:gd name="T9" fmla="*/ 22 h 93"/>
                <a:gd name="T10" fmla="*/ 30 w 47"/>
                <a:gd name="T11" fmla="*/ 11 h 93"/>
                <a:gd name="T12" fmla="*/ 35 w 47"/>
                <a:gd name="T13" fmla="*/ 0 h 93"/>
                <a:gd name="T14" fmla="*/ 13 w 47"/>
                <a:gd name="T15" fmla="*/ 25 h 93"/>
                <a:gd name="T16" fmla="*/ 0 w 47"/>
                <a:gd name="T17" fmla="*/ 50 h 93"/>
                <a:gd name="T18" fmla="*/ 4 w 47"/>
                <a:gd name="T19" fmla="*/ 72 h 93"/>
                <a:gd name="T20" fmla="*/ 9 w 47"/>
                <a:gd name="T21" fmla="*/ 82 h 93"/>
                <a:gd name="T22" fmla="*/ 22 w 47"/>
                <a:gd name="T23" fmla="*/ 93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93"/>
                <a:gd name="T38" fmla="*/ 47 w 47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93">
                  <a:moveTo>
                    <a:pt x="22" y="93"/>
                  </a:moveTo>
                  <a:lnTo>
                    <a:pt x="43" y="79"/>
                  </a:lnTo>
                  <a:lnTo>
                    <a:pt x="47" y="68"/>
                  </a:lnTo>
                  <a:lnTo>
                    <a:pt x="47" y="54"/>
                  </a:lnTo>
                  <a:lnTo>
                    <a:pt x="35" y="22"/>
                  </a:lnTo>
                  <a:lnTo>
                    <a:pt x="30" y="11"/>
                  </a:lnTo>
                  <a:lnTo>
                    <a:pt x="35" y="0"/>
                  </a:lnTo>
                  <a:lnTo>
                    <a:pt x="13" y="25"/>
                  </a:lnTo>
                  <a:lnTo>
                    <a:pt x="0" y="50"/>
                  </a:lnTo>
                  <a:lnTo>
                    <a:pt x="4" y="72"/>
                  </a:lnTo>
                  <a:lnTo>
                    <a:pt x="9" y="82"/>
                  </a:lnTo>
                  <a:lnTo>
                    <a:pt x="22" y="9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8" name="Unknown Shape"/>
            <p:cNvSpPr>
              <a:spLocks/>
            </p:cNvSpPr>
            <p:nvPr/>
          </p:nvSpPr>
          <p:spPr bwMode="auto">
            <a:xfrm>
              <a:off x="2281" y="3605"/>
              <a:ext cx="56" cy="43"/>
            </a:xfrm>
            <a:custGeom>
              <a:avLst/>
              <a:gdLst>
                <a:gd name="T0" fmla="*/ 56 w 56"/>
                <a:gd name="T1" fmla="*/ 43 h 43"/>
                <a:gd name="T2" fmla="*/ 38 w 56"/>
                <a:gd name="T3" fmla="*/ 18 h 43"/>
                <a:gd name="T4" fmla="*/ 21 w 56"/>
                <a:gd name="T5" fmla="*/ 8 h 43"/>
                <a:gd name="T6" fmla="*/ 0 w 56"/>
                <a:gd name="T7" fmla="*/ 0 h 43"/>
                <a:gd name="T8" fmla="*/ 17 w 56"/>
                <a:gd name="T9" fmla="*/ 29 h 43"/>
                <a:gd name="T10" fmla="*/ 30 w 56"/>
                <a:gd name="T11" fmla="*/ 40 h 43"/>
                <a:gd name="T12" fmla="*/ 56 w 56"/>
                <a:gd name="T13" fmla="*/ 43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3"/>
                <a:gd name="T23" fmla="*/ 56 w 5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3">
                  <a:moveTo>
                    <a:pt x="56" y="43"/>
                  </a:moveTo>
                  <a:lnTo>
                    <a:pt x="38" y="18"/>
                  </a:lnTo>
                  <a:lnTo>
                    <a:pt x="21" y="8"/>
                  </a:lnTo>
                  <a:lnTo>
                    <a:pt x="0" y="0"/>
                  </a:lnTo>
                  <a:lnTo>
                    <a:pt x="17" y="29"/>
                  </a:lnTo>
                  <a:lnTo>
                    <a:pt x="30" y="40"/>
                  </a:lnTo>
                  <a:lnTo>
                    <a:pt x="56" y="4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9" name="Unknown Shape"/>
            <p:cNvSpPr>
              <a:spLocks/>
            </p:cNvSpPr>
            <p:nvPr/>
          </p:nvSpPr>
          <p:spPr bwMode="auto">
            <a:xfrm>
              <a:off x="739" y="3570"/>
              <a:ext cx="68" cy="71"/>
            </a:xfrm>
            <a:custGeom>
              <a:avLst/>
              <a:gdLst>
                <a:gd name="T0" fmla="*/ 64 w 68"/>
                <a:gd name="T1" fmla="*/ 71 h 71"/>
                <a:gd name="T2" fmla="*/ 68 w 68"/>
                <a:gd name="T3" fmla="*/ 50 h 71"/>
                <a:gd name="T4" fmla="*/ 64 w 68"/>
                <a:gd name="T5" fmla="*/ 39 h 71"/>
                <a:gd name="T6" fmla="*/ 51 w 68"/>
                <a:gd name="T7" fmla="*/ 28 h 71"/>
                <a:gd name="T8" fmla="*/ 17 w 68"/>
                <a:gd name="T9" fmla="*/ 14 h 71"/>
                <a:gd name="T10" fmla="*/ 4 w 68"/>
                <a:gd name="T11" fmla="*/ 7 h 71"/>
                <a:gd name="T12" fmla="*/ 0 w 68"/>
                <a:gd name="T13" fmla="*/ 0 h 71"/>
                <a:gd name="T14" fmla="*/ 4 w 68"/>
                <a:gd name="T15" fmla="*/ 28 h 71"/>
                <a:gd name="T16" fmla="*/ 17 w 68"/>
                <a:gd name="T17" fmla="*/ 50 h 71"/>
                <a:gd name="T18" fmla="*/ 34 w 68"/>
                <a:gd name="T19" fmla="*/ 68 h 71"/>
                <a:gd name="T20" fmla="*/ 64 w 68"/>
                <a:gd name="T21" fmla="*/ 71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8"/>
                <a:gd name="T34" fmla="*/ 0 h 71"/>
                <a:gd name="T35" fmla="*/ 68 w 6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8" h="71">
                  <a:moveTo>
                    <a:pt x="64" y="71"/>
                  </a:moveTo>
                  <a:lnTo>
                    <a:pt x="68" y="50"/>
                  </a:lnTo>
                  <a:lnTo>
                    <a:pt x="64" y="39"/>
                  </a:lnTo>
                  <a:lnTo>
                    <a:pt x="51" y="28"/>
                  </a:lnTo>
                  <a:lnTo>
                    <a:pt x="17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28"/>
                  </a:lnTo>
                  <a:lnTo>
                    <a:pt x="17" y="50"/>
                  </a:lnTo>
                  <a:lnTo>
                    <a:pt x="34" y="68"/>
                  </a:lnTo>
                  <a:lnTo>
                    <a:pt x="64" y="7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0" name="Unknown Shape"/>
            <p:cNvSpPr>
              <a:spLocks/>
            </p:cNvSpPr>
            <p:nvPr/>
          </p:nvSpPr>
          <p:spPr bwMode="auto">
            <a:xfrm>
              <a:off x="893" y="3620"/>
              <a:ext cx="61" cy="43"/>
            </a:xfrm>
            <a:custGeom>
              <a:avLst/>
              <a:gdLst>
                <a:gd name="T0" fmla="*/ 0 w 61"/>
                <a:gd name="T1" fmla="*/ 0 h 43"/>
                <a:gd name="T2" fmla="*/ 5 w 61"/>
                <a:gd name="T3" fmla="*/ 14 h 43"/>
                <a:gd name="T4" fmla="*/ 18 w 61"/>
                <a:gd name="T5" fmla="*/ 25 h 43"/>
                <a:gd name="T6" fmla="*/ 39 w 61"/>
                <a:gd name="T7" fmla="*/ 35 h 43"/>
                <a:gd name="T8" fmla="*/ 61 w 61"/>
                <a:gd name="T9" fmla="*/ 43 h 43"/>
                <a:gd name="T10" fmla="*/ 52 w 61"/>
                <a:gd name="T11" fmla="*/ 18 h 43"/>
                <a:gd name="T12" fmla="*/ 48 w 61"/>
                <a:gd name="T13" fmla="*/ 10 h 43"/>
                <a:gd name="T14" fmla="*/ 35 w 61"/>
                <a:gd name="T15" fmla="*/ 7 h 43"/>
                <a:gd name="T16" fmla="*/ 13 w 61"/>
                <a:gd name="T17" fmla="*/ 7 h 43"/>
                <a:gd name="T18" fmla="*/ 5 w 61"/>
                <a:gd name="T19" fmla="*/ 7 h 43"/>
                <a:gd name="T20" fmla="*/ 0 w 61"/>
                <a:gd name="T21" fmla="*/ 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43"/>
                <a:gd name="T35" fmla="*/ 61 w 61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43">
                  <a:moveTo>
                    <a:pt x="0" y="0"/>
                  </a:moveTo>
                  <a:lnTo>
                    <a:pt x="5" y="14"/>
                  </a:lnTo>
                  <a:lnTo>
                    <a:pt x="18" y="25"/>
                  </a:lnTo>
                  <a:lnTo>
                    <a:pt x="39" y="35"/>
                  </a:lnTo>
                  <a:lnTo>
                    <a:pt x="61" y="43"/>
                  </a:lnTo>
                  <a:lnTo>
                    <a:pt x="52" y="18"/>
                  </a:lnTo>
                  <a:lnTo>
                    <a:pt x="48" y="10"/>
                  </a:lnTo>
                  <a:lnTo>
                    <a:pt x="35" y="7"/>
                  </a:lnTo>
                  <a:lnTo>
                    <a:pt x="13" y="7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1" name="Unknown Shape"/>
            <p:cNvSpPr>
              <a:spLocks/>
            </p:cNvSpPr>
            <p:nvPr/>
          </p:nvSpPr>
          <p:spPr bwMode="auto">
            <a:xfrm>
              <a:off x="842" y="3620"/>
              <a:ext cx="43" cy="89"/>
            </a:xfrm>
            <a:custGeom>
              <a:avLst/>
              <a:gdLst>
                <a:gd name="T0" fmla="*/ 30 w 43"/>
                <a:gd name="T1" fmla="*/ 0 h 89"/>
                <a:gd name="T2" fmla="*/ 8 w 43"/>
                <a:gd name="T3" fmla="*/ 10 h 89"/>
                <a:gd name="T4" fmla="*/ 0 w 43"/>
                <a:gd name="T5" fmla="*/ 21 h 89"/>
                <a:gd name="T6" fmla="*/ 0 w 43"/>
                <a:gd name="T7" fmla="*/ 35 h 89"/>
                <a:gd name="T8" fmla="*/ 8 w 43"/>
                <a:gd name="T9" fmla="*/ 68 h 89"/>
                <a:gd name="T10" fmla="*/ 8 w 43"/>
                <a:gd name="T11" fmla="*/ 78 h 89"/>
                <a:gd name="T12" fmla="*/ 4 w 43"/>
                <a:gd name="T13" fmla="*/ 89 h 89"/>
                <a:gd name="T14" fmla="*/ 26 w 43"/>
                <a:gd name="T15" fmla="*/ 68 h 89"/>
                <a:gd name="T16" fmla="*/ 43 w 43"/>
                <a:gd name="T17" fmla="*/ 43 h 89"/>
                <a:gd name="T18" fmla="*/ 43 w 43"/>
                <a:gd name="T19" fmla="*/ 21 h 89"/>
                <a:gd name="T20" fmla="*/ 43 w 43"/>
                <a:gd name="T21" fmla="*/ 10 h 89"/>
                <a:gd name="T22" fmla="*/ 30 w 43"/>
                <a:gd name="T23" fmla="*/ 0 h 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89"/>
                <a:gd name="T38" fmla="*/ 43 w 43"/>
                <a:gd name="T39" fmla="*/ 89 h 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89">
                  <a:moveTo>
                    <a:pt x="30" y="0"/>
                  </a:moveTo>
                  <a:lnTo>
                    <a:pt x="8" y="10"/>
                  </a:lnTo>
                  <a:lnTo>
                    <a:pt x="0" y="21"/>
                  </a:lnTo>
                  <a:lnTo>
                    <a:pt x="0" y="35"/>
                  </a:lnTo>
                  <a:lnTo>
                    <a:pt x="8" y="68"/>
                  </a:lnTo>
                  <a:lnTo>
                    <a:pt x="8" y="78"/>
                  </a:lnTo>
                  <a:lnTo>
                    <a:pt x="4" y="89"/>
                  </a:lnTo>
                  <a:lnTo>
                    <a:pt x="26" y="68"/>
                  </a:lnTo>
                  <a:lnTo>
                    <a:pt x="43" y="43"/>
                  </a:lnTo>
                  <a:lnTo>
                    <a:pt x="43" y="21"/>
                  </a:lnTo>
                  <a:lnTo>
                    <a:pt x="43" y="1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2" name="Unknown Shape"/>
            <p:cNvSpPr>
              <a:spLocks/>
            </p:cNvSpPr>
            <p:nvPr/>
          </p:nvSpPr>
          <p:spPr bwMode="auto">
            <a:xfrm>
              <a:off x="228" y="2743"/>
              <a:ext cx="51" cy="89"/>
            </a:xfrm>
            <a:custGeom>
              <a:avLst/>
              <a:gdLst>
                <a:gd name="T0" fmla="*/ 17 w 51"/>
                <a:gd name="T1" fmla="*/ 0 h 89"/>
                <a:gd name="T2" fmla="*/ 0 w 51"/>
                <a:gd name="T3" fmla="*/ 17 h 89"/>
                <a:gd name="T4" fmla="*/ 0 w 51"/>
                <a:gd name="T5" fmla="*/ 32 h 89"/>
                <a:gd name="T6" fmla="*/ 8 w 51"/>
                <a:gd name="T7" fmla="*/ 43 h 89"/>
                <a:gd name="T8" fmla="*/ 34 w 51"/>
                <a:gd name="T9" fmla="*/ 68 h 89"/>
                <a:gd name="T10" fmla="*/ 43 w 51"/>
                <a:gd name="T11" fmla="*/ 78 h 89"/>
                <a:gd name="T12" fmla="*/ 43 w 51"/>
                <a:gd name="T13" fmla="*/ 89 h 89"/>
                <a:gd name="T14" fmla="*/ 47 w 51"/>
                <a:gd name="T15" fmla="*/ 60 h 89"/>
                <a:gd name="T16" fmla="*/ 51 w 51"/>
                <a:gd name="T17" fmla="*/ 35 h 89"/>
                <a:gd name="T18" fmla="*/ 38 w 51"/>
                <a:gd name="T19" fmla="*/ 14 h 89"/>
                <a:gd name="T20" fmla="*/ 17 w 51"/>
                <a:gd name="T21" fmla="*/ 0 h 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89"/>
                <a:gd name="T35" fmla="*/ 51 w 51"/>
                <a:gd name="T36" fmla="*/ 89 h 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89">
                  <a:moveTo>
                    <a:pt x="17" y="0"/>
                  </a:moveTo>
                  <a:lnTo>
                    <a:pt x="0" y="17"/>
                  </a:lnTo>
                  <a:lnTo>
                    <a:pt x="0" y="32"/>
                  </a:lnTo>
                  <a:lnTo>
                    <a:pt x="8" y="43"/>
                  </a:lnTo>
                  <a:lnTo>
                    <a:pt x="34" y="68"/>
                  </a:lnTo>
                  <a:lnTo>
                    <a:pt x="43" y="78"/>
                  </a:lnTo>
                  <a:lnTo>
                    <a:pt x="43" y="89"/>
                  </a:lnTo>
                  <a:lnTo>
                    <a:pt x="47" y="60"/>
                  </a:lnTo>
                  <a:lnTo>
                    <a:pt x="51" y="35"/>
                  </a:lnTo>
                  <a:lnTo>
                    <a:pt x="38" y="1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3" name="Unknown Shape"/>
            <p:cNvSpPr>
              <a:spLocks/>
            </p:cNvSpPr>
            <p:nvPr/>
          </p:nvSpPr>
          <p:spPr bwMode="auto">
            <a:xfrm>
              <a:off x="898" y="3494"/>
              <a:ext cx="107" cy="93"/>
            </a:xfrm>
            <a:custGeom>
              <a:avLst/>
              <a:gdLst>
                <a:gd name="T0" fmla="*/ 103 w 107"/>
                <a:gd name="T1" fmla="*/ 93 h 93"/>
                <a:gd name="T2" fmla="*/ 90 w 107"/>
                <a:gd name="T3" fmla="*/ 90 h 93"/>
                <a:gd name="T4" fmla="*/ 64 w 107"/>
                <a:gd name="T5" fmla="*/ 76 h 93"/>
                <a:gd name="T6" fmla="*/ 51 w 107"/>
                <a:gd name="T7" fmla="*/ 65 h 93"/>
                <a:gd name="T8" fmla="*/ 38 w 107"/>
                <a:gd name="T9" fmla="*/ 47 h 93"/>
                <a:gd name="T10" fmla="*/ 21 w 107"/>
                <a:gd name="T11" fmla="*/ 25 h 93"/>
                <a:gd name="T12" fmla="*/ 0 w 107"/>
                <a:gd name="T13" fmla="*/ 0 h 93"/>
                <a:gd name="T14" fmla="*/ 43 w 107"/>
                <a:gd name="T15" fmla="*/ 25 h 93"/>
                <a:gd name="T16" fmla="*/ 81 w 107"/>
                <a:gd name="T17" fmla="*/ 47 h 93"/>
                <a:gd name="T18" fmla="*/ 103 w 107"/>
                <a:gd name="T19" fmla="*/ 68 h 93"/>
                <a:gd name="T20" fmla="*/ 107 w 107"/>
                <a:gd name="T21" fmla="*/ 79 h 93"/>
                <a:gd name="T22" fmla="*/ 103 w 107"/>
                <a:gd name="T23" fmla="*/ 93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7"/>
                <a:gd name="T37" fmla="*/ 0 h 93"/>
                <a:gd name="T38" fmla="*/ 107 w 107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7" h="93">
                  <a:moveTo>
                    <a:pt x="103" y="93"/>
                  </a:moveTo>
                  <a:lnTo>
                    <a:pt x="90" y="90"/>
                  </a:lnTo>
                  <a:lnTo>
                    <a:pt x="64" y="76"/>
                  </a:lnTo>
                  <a:lnTo>
                    <a:pt x="51" y="65"/>
                  </a:lnTo>
                  <a:lnTo>
                    <a:pt x="38" y="47"/>
                  </a:lnTo>
                  <a:lnTo>
                    <a:pt x="21" y="25"/>
                  </a:lnTo>
                  <a:lnTo>
                    <a:pt x="0" y="0"/>
                  </a:lnTo>
                  <a:lnTo>
                    <a:pt x="43" y="25"/>
                  </a:lnTo>
                  <a:lnTo>
                    <a:pt x="81" y="47"/>
                  </a:lnTo>
                  <a:lnTo>
                    <a:pt x="103" y="68"/>
                  </a:lnTo>
                  <a:lnTo>
                    <a:pt x="107" y="79"/>
                  </a:lnTo>
                  <a:lnTo>
                    <a:pt x="103" y="93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4" name="Unknown Shape"/>
            <p:cNvSpPr>
              <a:spLocks/>
            </p:cNvSpPr>
            <p:nvPr/>
          </p:nvSpPr>
          <p:spPr bwMode="auto">
            <a:xfrm>
              <a:off x="412" y="3369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5 w 39"/>
                <a:gd name="T3" fmla="*/ 18 h 86"/>
                <a:gd name="T4" fmla="*/ 0 w 39"/>
                <a:gd name="T5" fmla="*/ 39 h 86"/>
                <a:gd name="T6" fmla="*/ 0 w 39"/>
                <a:gd name="T7" fmla="*/ 50 h 86"/>
                <a:gd name="T8" fmla="*/ 9 w 39"/>
                <a:gd name="T9" fmla="*/ 61 h 86"/>
                <a:gd name="T10" fmla="*/ 17 w 39"/>
                <a:gd name="T11" fmla="*/ 75 h 86"/>
                <a:gd name="T12" fmla="*/ 39 w 39"/>
                <a:gd name="T13" fmla="*/ 86 h 86"/>
                <a:gd name="T14" fmla="*/ 39 w 39"/>
                <a:gd name="T15" fmla="*/ 54 h 86"/>
                <a:gd name="T16" fmla="*/ 35 w 39"/>
                <a:gd name="T17" fmla="*/ 29 h 86"/>
                <a:gd name="T18" fmla="*/ 26 w 39"/>
                <a:gd name="T19" fmla="*/ 14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5" y="18"/>
                  </a:lnTo>
                  <a:lnTo>
                    <a:pt x="0" y="39"/>
                  </a:lnTo>
                  <a:lnTo>
                    <a:pt x="0" y="50"/>
                  </a:lnTo>
                  <a:lnTo>
                    <a:pt x="9" y="61"/>
                  </a:lnTo>
                  <a:lnTo>
                    <a:pt x="17" y="75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5" y="29"/>
                  </a:lnTo>
                  <a:lnTo>
                    <a:pt x="26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5" name="Unknown Shape"/>
            <p:cNvSpPr>
              <a:spLocks/>
            </p:cNvSpPr>
            <p:nvPr/>
          </p:nvSpPr>
          <p:spPr bwMode="auto">
            <a:xfrm>
              <a:off x="275" y="3179"/>
              <a:ext cx="103" cy="43"/>
            </a:xfrm>
            <a:custGeom>
              <a:avLst/>
              <a:gdLst>
                <a:gd name="T0" fmla="*/ 103 w 103"/>
                <a:gd name="T1" fmla="*/ 11 h 43"/>
                <a:gd name="T2" fmla="*/ 77 w 103"/>
                <a:gd name="T3" fmla="*/ 0 h 43"/>
                <a:gd name="T4" fmla="*/ 64 w 103"/>
                <a:gd name="T5" fmla="*/ 0 h 43"/>
                <a:gd name="T6" fmla="*/ 47 w 103"/>
                <a:gd name="T7" fmla="*/ 7 h 43"/>
                <a:gd name="T8" fmla="*/ 21 w 103"/>
                <a:gd name="T9" fmla="*/ 29 h 43"/>
                <a:gd name="T10" fmla="*/ 8 w 103"/>
                <a:gd name="T11" fmla="*/ 36 h 43"/>
                <a:gd name="T12" fmla="*/ 0 w 103"/>
                <a:gd name="T13" fmla="*/ 40 h 43"/>
                <a:gd name="T14" fmla="*/ 34 w 103"/>
                <a:gd name="T15" fmla="*/ 43 h 43"/>
                <a:gd name="T16" fmla="*/ 64 w 103"/>
                <a:gd name="T17" fmla="*/ 40 h 43"/>
                <a:gd name="T18" fmla="*/ 86 w 103"/>
                <a:gd name="T19" fmla="*/ 33 h 43"/>
                <a:gd name="T20" fmla="*/ 103 w 103"/>
                <a:gd name="T21" fmla="*/ 11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3"/>
                <a:gd name="T34" fmla="*/ 0 h 43"/>
                <a:gd name="T35" fmla="*/ 103 w 103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3" h="43">
                  <a:moveTo>
                    <a:pt x="103" y="11"/>
                  </a:moveTo>
                  <a:lnTo>
                    <a:pt x="77" y="0"/>
                  </a:lnTo>
                  <a:lnTo>
                    <a:pt x="64" y="0"/>
                  </a:lnTo>
                  <a:lnTo>
                    <a:pt x="47" y="7"/>
                  </a:lnTo>
                  <a:lnTo>
                    <a:pt x="21" y="29"/>
                  </a:lnTo>
                  <a:lnTo>
                    <a:pt x="8" y="36"/>
                  </a:lnTo>
                  <a:lnTo>
                    <a:pt x="0" y="40"/>
                  </a:lnTo>
                  <a:lnTo>
                    <a:pt x="34" y="43"/>
                  </a:lnTo>
                  <a:lnTo>
                    <a:pt x="64" y="40"/>
                  </a:lnTo>
                  <a:lnTo>
                    <a:pt x="86" y="33"/>
                  </a:lnTo>
                  <a:lnTo>
                    <a:pt x="103" y="1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6" name="Unknown Shape"/>
            <p:cNvSpPr>
              <a:spLocks/>
            </p:cNvSpPr>
            <p:nvPr/>
          </p:nvSpPr>
          <p:spPr bwMode="auto">
            <a:xfrm>
              <a:off x="1478" y="3523"/>
              <a:ext cx="38" cy="86"/>
            </a:xfrm>
            <a:custGeom>
              <a:avLst/>
              <a:gdLst>
                <a:gd name="T0" fmla="*/ 8 w 38"/>
                <a:gd name="T1" fmla="*/ 0 h 86"/>
                <a:gd name="T2" fmla="*/ 4 w 38"/>
                <a:gd name="T3" fmla="*/ 18 h 86"/>
                <a:gd name="T4" fmla="*/ 0 w 38"/>
                <a:gd name="T5" fmla="*/ 36 h 86"/>
                <a:gd name="T6" fmla="*/ 0 w 38"/>
                <a:gd name="T7" fmla="*/ 50 h 86"/>
                <a:gd name="T8" fmla="*/ 8 w 38"/>
                <a:gd name="T9" fmla="*/ 61 h 86"/>
                <a:gd name="T10" fmla="*/ 17 w 38"/>
                <a:gd name="T11" fmla="*/ 75 h 86"/>
                <a:gd name="T12" fmla="*/ 38 w 38"/>
                <a:gd name="T13" fmla="*/ 86 h 86"/>
                <a:gd name="T14" fmla="*/ 38 w 38"/>
                <a:gd name="T15" fmla="*/ 54 h 86"/>
                <a:gd name="T16" fmla="*/ 34 w 38"/>
                <a:gd name="T17" fmla="*/ 29 h 86"/>
                <a:gd name="T18" fmla="*/ 21 w 38"/>
                <a:gd name="T19" fmla="*/ 14 h 86"/>
                <a:gd name="T20" fmla="*/ 8 w 38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86"/>
                <a:gd name="T35" fmla="*/ 38 w 38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86">
                  <a:moveTo>
                    <a:pt x="8" y="0"/>
                  </a:moveTo>
                  <a:lnTo>
                    <a:pt x="4" y="18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8" y="61"/>
                  </a:lnTo>
                  <a:lnTo>
                    <a:pt x="17" y="75"/>
                  </a:lnTo>
                  <a:lnTo>
                    <a:pt x="38" y="86"/>
                  </a:lnTo>
                  <a:lnTo>
                    <a:pt x="38" y="54"/>
                  </a:lnTo>
                  <a:lnTo>
                    <a:pt x="34" y="29"/>
                  </a:lnTo>
                  <a:lnTo>
                    <a:pt x="21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7" name="Unknown Shape"/>
            <p:cNvSpPr>
              <a:spLocks/>
            </p:cNvSpPr>
            <p:nvPr/>
          </p:nvSpPr>
          <p:spPr bwMode="auto">
            <a:xfrm>
              <a:off x="1069" y="3444"/>
              <a:ext cx="108" cy="90"/>
            </a:xfrm>
            <a:custGeom>
              <a:avLst/>
              <a:gdLst>
                <a:gd name="T0" fmla="*/ 104 w 108"/>
                <a:gd name="T1" fmla="*/ 90 h 90"/>
                <a:gd name="T2" fmla="*/ 86 w 108"/>
                <a:gd name="T3" fmla="*/ 86 h 90"/>
                <a:gd name="T4" fmla="*/ 65 w 108"/>
                <a:gd name="T5" fmla="*/ 72 h 90"/>
                <a:gd name="T6" fmla="*/ 52 w 108"/>
                <a:gd name="T7" fmla="*/ 61 h 90"/>
                <a:gd name="T8" fmla="*/ 35 w 108"/>
                <a:gd name="T9" fmla="*/ 43 h 90"/>
                <a:gd name="T10" fmla="*/ 18 w 108"/>
                <a:gd name="T11" fmla="*/ 25 h 90"/>
                <a:gd name="T12" fmla="*/ 0 w 108"/>
                <a:gd name="T13" fmla="*/ 0 h 90"/>
                <a:gd name="T14" fmla="*/ 43 w 108"/>
                <a:gd name="T15" fmla="*/ 22 h 90"/>
                <a:gd name="T16" fmla="*/ 78 w 108"/>
                <a:gd name="T17" fmla="*/ 43 h 90"/>
                <a:gd name="T18" fmla="*/ 104 w 108"/>
                <a:gd name="T19" fmla="*/ 65 h 90"/>
                <a:gd name="T20" fmla="*/ 108 w 108"/>
                <a:gd name="T21" fmla="*/ 75 h 90"/>
                <a:gd name="T22" fmla="*/ 104 w 108"/>
                <a:gd name="T23" fmla="*/ 90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8"/>
                <a:gd name="T37" fmla="*/ 0 h 90"/>
                <a:gd name="T38" fmla="*/ 108 w 108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8" h="90">
                  <a:moveTo>
                    <a:pt x="104" y="90"/>
                  </a:moveTo>
                  <a:lnTo>
                    <a:pt x="86" y="86"/>
                  </a:lnTo>
                  <a:lnTo>
                    <a:pt x="65" y="72"/>
                  </a:lnTo>
                  <a:lnTo>
                    <a:pt x="52" y="61"/>
                  </a:lnTo>
                  <a:lnTo>
                    <a:pt x="35" y="43"/>
                  </a:lnTo>
                  <a:lnTo>
                    <a:pt x="18" y="25"/>
                  </a:lnTo>
                  <a:lnTo>
                    <a:pt x="0" y="0"/>
                  </a:lnTo>
                  <a:lnTo>
                    <a:pt x="43" y="22"/>
                  </a:lnTo>
                  <a:lnTo>
                    <a:pt x="78" y="43"/>
                  </a:lnTo>
                  <a:lnTo>
                    <a:pt x="104" y="65"/>
                  </a:lnTo>
                  <a:lnTo>
                    <a:pt x="108" y="75"/>
                  </a:lnTo>
                  <a:lnTo>
                    <a:pt x="104" y="9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8" name="Unknown Shape"/>
            <p:cNvSpPr>
              <a:spLocks/>
            </p:cNvSpPr>
            <p:nvPr/>
          </p:nvSpPr>
          <p:spPr bwMode="auto">
            <a:xfrm>
              <a:off x="1082" y="3451"/>
              <a:ext cx="86" cy="76"/>
            </a:xfrm>
            <a:custGeom>
              <a:avLst/>
              <a:gdLst>
                <a:gd name="T0" fmla="*/ 86 w 86"/>
                <a:gd name="T1" fmla="*/ 76 h 76"/>
                <a:gd name="T2" fmla="*/ 69 w 86"/>
                <a:gd name="T3" fmla="*/ 61 h 76"/>
                <a:gd name="T4" fmla="*/ 43 w 86"/>
                <a:gd name="T5" fmla="*/ 40 h 76"/>
                <a:gd name="T6" fmla="*/ 18 w 86"/>
                <a:gd name="T7" fmla="*/ 18 h 76"/>
                <a:gd name="T8" fmla="*/ 0 w 86"/>
                <a:gd name="T9" fmla="*/ 0 h 76"/>
                <a:gd name="T10" fmla="*/ 86 w 86"/>
                <a:gd name="T11" fmla="*/ 76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76"/>
                <a:gd name="T20" fmla="*/ 86 w 86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76">
                  <a:moveTo>
                    <a:pt x="86" y="76"/>
                  </a:moveTo>
                  <a:lnTo>
                    <a:pt x="69" y="61"/>
                  </a:lnTo>
                  <a:lnTo>
                    <a:pt x="43" y="40"/>
                  </a:lnTo>
                  <a:lnTo>
                    <a:pt x="18" y="18"/>
                  </a:lnTo>
                  <a:lnTo>
                    <a:pt x="0" y="0"/>
                  </a:lnTo>
                  <a:lnTo>
                    <a:pt x="86" y="7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9" name="Unknown Shape"/>
            <p:cNvSpPr>
              <a:spLocks/>
            </p:cNvSpPr>
            <p:nvPr/>
          </p:nvSpPr>
          <p:spPr bwMode="auto">
            <a:xfrm>
              <a:off x="1082" y="3451"/>
              <a:ext cx="86" cy="76"/>
            </a:xfrm>
            <a:custGeom>
              <a:avLst/>
              <a:gdLst>
                <a:gd name="T0" fmla="*/ 86 w 86"/>
                <a:gd name="T1" fmla="*/ 76 h 76"/>
                <a:gd name="T2" fmla="*/ 69 w 86"/>
                <a:gd name="T3" fmla="*/ 61 h 76"/>
                <a:gd name="T4" fmla="*/ 43 w 86"/>
                <a:gd name="T5" fmla="*/ 40 h 76"/>
                <a:gd name="T6" fmla="*/ 18 w 86"/>
                <a:gd name="T7" fmla="*/ 18 h 76"/>
                <a:gd name="T8" fmla="*/ 0 w 86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76"/>
                <a:gd name="T17" fmla="*/ 86 w 86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76">
                  <a:moveTo>
                    <a:pt x="86" y="76"/>
                  </a:moveTo>
                  <a:lnTo>
                    <a:pt x="69" y="61"/>
                  </a:lnTo>
                  <a:lnTo>
                    <a:pt x="43" y="40"/>
                  </a:lnTo>
                  <a:lnTo>
                    <a:pt x="18" y="18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0" name="Unknown Shape"/>
            <p:cNvSpPr>
              <a:spLocks/>
            </p:cNvSpPr>
            <p:nvPr/>
          </p:nvSpPr>
          <p:spPr bwMode="auto">
            <a:xfrm>
              <a:off x="945" y="3552"/>
              <a:ext cx="43" cy="75"/>
            </a:xfrm>
            <a:custGeom>
              <a:avLst/>
              <a:gdLst>
                <a:gd name="T0" fmla="*/ 9 w 43"/>
                <a:gd name="T1" fmla="*/ 0 h 75"/>
                <a:gd name="T2" fmla="*/ 0 w 43"/>
                <a:gd name="T3" fmla="*/ 14 h 75"/>
                <a:gd name="T4" fmla="*/ 0 w 43"/>
                <a:gd name="T5" fmla="*/ 25 h 75"/>
                <a:gd name="T6" fmla="*/ 4 w 43"/>
                <a:gd name="T7" fmla="*/ 32 h 75"/>
                <a:gd name="T8" fmla="*/ 30 w 43"/>
                <a:gd name="T9" fmla="*/ 50 h 75"/>
                <a:gd name="T10" fmla="*/ 34 w 43"/>
                <a:gd name="T11" fmla="*/ 61 h 75"/>
                <a:gd name="T12" fmla="*/ 34 w 43"/>
                <a:gd name="T13" fmla="*/ 75 h 75"/>
                <a:gd name="T14" fmla="*/ 43 w 43"/>
                <a:gd name="T15" fmla="*/ 50 h 75"/>
                <a:gd name="T16" fmla="*/ 43 w 43"/>
                <a:gd name="T17" fmla="*/ 32 h 75"/>
                <a:gd name="T18" fmla="*/ 39 w 43"/>
                <a:gd name="T19" fmla="*/ 18 h 75"/>
                <a:gd name="T20" fmla="*/ 26 w 43"/>
                <a:gd name="T21" fmla="*/ 7 h 75"/>
                <a:gd name="T22" fmla="*/ 9 w 43"/>
                <a:gd name="T23" fmla="*/ 0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5"/>
                <a:gd name="T38" fmla="*/ 43 w 43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5">
                  <a:moveTo>
                    <a:pt x="9" y="0"/>
                  </a:moveTo>
                  <a:lnTo>
                    <a:pt x="0" y="14"/>
                  </a:lnTo>
                  <a:lnTo>
                    <a:pt x="0" y="25"/>
                  </a:lnTo>
                  <a:lnTo>
                    <a:pt x="4" y="32"/>
                  </a:lnTo>
                  <a:lnTo>
                    <a:pt x="30" y="50"/>
                  </a:lnTo>
                  <a:lnTo>
                    <a:pt x="34" y="61"/>
                  </a:lnTo>
                  <a:lnTo>
                    <a:pt x="34" y="75"/>
                  </a:lnTo>
                  <a:lnTo>
                    <a:pt x="43" y="50"/>
                  </a:lnTo>
                  <a:lnTo>
                    <a:pt x="43" y="32"/>
                  </a:lnTo>
                  <a:lnTo>
                    <a:pt x="39" y="18"/>
                  </a:lnTo>
                  <a:lnTo>
                    <a:pt x="26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1" name="Unknown Shape"/>
            <p:cNvSpPr>
              <a:spLocks/>
            </p:cNvSpPr>
            <p:nvPr/>
          </p:nvSpPr>
          <p:spPr bwMode="auto">
            <a:xfrm>
              <a:off x="1439" y="3455"/>
              <a:ext cx="64" cy="61"/>
            </a:xfrm>
            <a:custGeom>
              <a:avLst/>
              <a:gdLst>
                <a:gd name="T0" fmla="*/ 0 w 64"/>
                <a:gd name="T1" fmla="*/ 61 h 61"/>
                <a:gd name="T2" fmla="*/ 21 w 64"/>
                <a:gd name="T3" fmla="*/ 61 h 61"/>
                <a:gd name="T4" fmla="*/ 30 w 64"/>
                <a:gd name="T5" fmla="*/ 54 h 61"/>
                <a:gd name="T6" fmla="*/ 34 w 64"/>
                <a:gd name="T7" fmla="*/ 47 h 61"/>
                <a:gd name="T8" fmla="*/ 39 w 64"/>
                <a:gd name="T9" fmla="*/ 21 h 61"/>
                <a:gd name="T10" fmla="*/ 47 w 64"/>
                <a:gd name="T11" fmla="*/ 11 h 61"/>
                <a:gd name="T12" fmla="*/ 64 w 64"/>
                <a:gd name="T13" fmla="*/ 0 h 61"/>
                <a:gd name="T14" fmla="*/ 34 w 64"/>
                <a:gd name="T15" fmla="*/ 11 h 61"/>
                <a:gd name="T16" fmla="*/ 13 w 64"/>
                <a:gd name="T17" fmla="*/ 18 h 61"/>
                <a:gd name="T18" fmla="*/ 0 w 64"/>
                <a:gd name="T19" fmla="*/ 32 h 61"/>
                <a:gd name="T20" fmla="*/ 0 w 64"/>
                <a:gd name="T21" fmla="*/ 43 h 61"/>
                <a:gd name="T22" fmla="*/ 0 w 64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61"/>
                <a:gd name="T38" fmla="*/ 64 w 64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61">
                  <a:moveTo>
                    <a:pt x="0" y="61"/>
                  </a:moveTo>
                  <a:lnTo>
                    <a:pt x="21" y="61"/>
                  </a:lnTo>
                  <a:lnTo>
                    <a:pt x="30" y="54"/>
                  </a:lnTo>
                  <a:lnTo>
                    <a:pt x="34" y="47"/>
                  </a:lnTo>
                  <a:lnTo>
                    <a:pt x="39" y="21"/>
                  </a:lnTo>
                  <a:lnTo>
                    <a:pt x="47" y="11"/>
                  </a:lnTo>
                  <a:lnTo>
                    <a:pt x="64" y="0"/>
                  </a:lnTo>
                  <a:lnTo>
                    <a:pt x="34" y="11"/>
                  </a:lnTo>
                  <a:lnTo>
                    <a:pt x="13" y="18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2" name="Unknown Shape"/>
            <p:cNvSpPr>
              <a:spLocks/>
            </p:cNvSpPr>
            <p:nvPr/>
          </p:nvSpPr>
          <p:spPr bwMode="auto">
            <a:xfrm>
              <a:off x="979" y="3487"/>
              <a:ext cx="60" cy="61"/>
            </a:xfrm>
            <a:custGeom>
              <a:avLst/>
              <a:gdLst>
                <a:gd name="T0" fmla="*/ 0 w 60"/>
                <a:gd name="T1" fmla="*/ 61 h 61"/>
                <a:gd name="T2" fmla="*/ 22 w 60"/>
                <a:gd name="T3" fmla="*/ 58 h 61"/>
                <a:gd name="T4" fmla="*/ 30 w 60"/>
                <a:gd name="T5" fmla="*/ 54 h 61"/>
                <a:gd name="T6" fmla="*/ 35 w 60"/>
                <a:gd name="T7" fmla="*/ 43 h 61"/>
                <a:gd name="T8" fmla="*/ 39 w 60"/>
                <a:gd name="T9" fmla="*/ 22 h 61"/>
                <a:gd name="T10" fmla="*/ 43 w 60"/>
                <a:gd name="T11" fmla="*/ 11 h 61"/>
                <a:gd name="T12" fmla="*/ 60 w 60"/>
                <a:gd name="T13" fmla="*/ 0 h 61"/>
                <a:gd name="T14" fmla="*/ 35 w 60"/>
                <a:gd name="T15" fmla="*/ 11 h 61"/>
                <a:gd name="T16" fmla="*/ 13 w 60"/>
                <a:gd name="T17" fmla="*/ 18 h 61"/>
                <a:gd name="T18" fmla="*/ 5 w 60"/>
                <a:gd name="T19" fmla="*/ 32 h 61"/>
                <a:gd name="T20" fmla="*/ 0 w 60"/>
                <a:gd name="T21" fmla="*/ 43 h 61"/>
                <a:gd name="T22" fmla="*/ 0 w 60"/>
                <a:gd name="T23" fmla="*/ 6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61"/>
                <a:gd name="T38" fmla="*/ 60 w 60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61">
                  <a:moveTo>
                    <a:pt x="0" y="61"/>
                  </a:moveTo>
                  <a:lnTo>
                    <a:pt x="22" y="58"/>
                  </a:lnTo>
                  <a:lnTo>
                    <a:pt x="30" y="54"/>
                  </a:lnTo>
                  <a:lnTo>
                    <a:pt x="35" y="43"/>
                  </a:lnTo>
                  <a:lnTo>
                    <a:pt x="39" y="22"/>
                  </a:lnTo>
                  <a:lnTo>
                    <a:pt x="43" y="11"/>
                  </a:lnTo>
                  <a:lnTo>
                    <a:pt x="60" y="0"/>
                  </a:lnTo>
                  <a:lnTo>
                    <a:pt x="35" y="11"/>
                  </a:lnTo>
                  <a:lnTo>
                    <a:pt x="13" y="18"/>
                  </a:lnTo>
                  <a:lnTo>
                    <a:pt x="5" y="32"/>
                  </a:lnTo>
                  <a:lnTo>
                    <a:pt x="0" y="4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3" name="Unknown Shape"/>
            <p:cNvSpPr>
              <a:spLocks/>
            </p:cNvSpPr>
            <p:nvPr/>
          </p:nvSpPr>
          <p:spPr bwMode="auto">
            <a:xfrm>
              <a:off x="786" y="3673"/>
              <a:ext cx="94" cy="133"/>
            </a:xfrm>
            <a:custGeom>
              <a:avLst/>
              <a:gdLst>
                <a:gd name="T0" fmla="*/ 9 w 94"/>
                <a:gd name="T1" fmla="*/ 0 h 133"/>
                <a:gd name="T2" fmla="*/ 17 w 94"/>
                <a:gd name="T3" fmla="*/ 0 h 133"/>
                <a:gd name="T4" fmla="*/ 30 w 94"/>
                <a:gd name="T5" fmla="*/ 8 h 133"/>
                <a:gd name="T6" fmla="*/ 43 w 94"/>
                <a:gd name="T7" fmla="*/ 22 h 133"/>
                <a:gd name="T8" fmla="*/ 60 w 94"/>
                <a:gd name="T9" fmla="*/ 43 h 133"/>
                <a:gd name="T10" fmla="*/ 86 w 94"/>
                <a:gd name="T11" fmla="*/ 93 h 133"/>
                <a:gd name="T12" fmla="*/ 94 w 94"/>
                <a:gd name="T13" fmla="*/ 115 h 133"/>
                <a:gd name="T14" fmla="*/ 94 w 94"/>
                <a:gd name="T15" fmla="*/ 133 h 133"/>
                <a:gd name="T16" fmla="*/ 56 w 94"/>
                <a:gd name="T17" fmla="*/ 108 h 133"/>
                <a:gd name="T18" fmla="*/ 17 w 94"/>
                <a:gd name="T19" fmla="*/ 72 h 133"/>
                <a:gd name="T20" fmla="*/ 9 w 94"/>
                <a:gd name="T21" fmla="*/ 54 h 133"/>
                <a:gd name="T22" fmla="*/ 0 w 94"/>
                <a:gd name="T23" fmla="*/ 36 h 133"/>
                <a:gd name="T24" fmla="*/ 0 w 94"/>
                <a:gd name="T25" fmla="*/ 18 h 133"/>
                <a:gd name="T26" fmla="*/ 9 w 94"/>
                <a:gd name="T27" fmla="*/ 0 h 1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133"/>
                <a:gd name="T44" fmla="*/ 94 w 94"/>
                <a:gd name="T45" fmla="*/ 133 h 1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133">
                  <a:moveTo>
                    <a:pt x="9" y="0"/>
                  </a:moveTo>
                  <a:lnTo>
                    <a:pt x="17" y="0"/>
                  </a:lnTo>
                  <a:lnTo>
                    <a:pt x="30" y="8"/>
                  </a:lnTo>
                  <a:lnTo>
                    <a:pt x="43" y="22"/>
                  </a:lnTo>
                  <a:lnTo>
                    <a:pt x="60" y="43"/>
                  </a:lnTo>
                  <a:lnTo>
                    <a:pt x="86" y="93"/>
                  </a:lnTo>
                  <a:lnTo>
                    <a:pt x="94" y="115"/>
                  </a:lnTo>
                  <a:lnTo>
                    <a:pt x="94" y="133"/>
                  </a:lnTo>
                  <a:lnTo>
                    <a:pt x="56" y="108"/>
                  </a:lnTo>
                  <a:lnTo>
                    <a:pt x="17" y="72"/>
                  </a:lnTo>
                  <a:lnTo>
                    <a:pt x="9" y="54"/>
                  </a:lnTo>
                  <a:lnTo>
                    <a:pt x="0" y="36"/>
                  </a:lnTo>
                  <a:lnTo>
                    <a:pt x="0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4" name="Unknown Shape"/>
            <p:cNvSpPr>
              <a:spLocks/>
            </p:cNvSpPr>
            <p:nvPr/>
          </p:nvSpPr>
          <p:spPr bwMode="auto">
            <a:xfrm>
              <a:off x="537" y="3373"/>
              <a:ext cx="73" cy="68"/>
            </a:xfrm>
            <a:custGeom>
              <a:avLst/>
              <a:gdLst>
                <a:gd name="T0" fmla="*/ 0 w 73"/>
                <a:gd name="T1" fmla="*/ 0 h 68"/>
                <a:gd name="T2" fmla="*/ 26 w 73"/>
                <a:gd name="T3" fmla="*/ 0 h 68"/>
                <a:gd name="T4" fmla="*/ 39 w 73"/>
                <a:gd name="T5" fmla="*/ 7 h 68"/>
                <a:gd name="T6" fmla="*/ 47 w 73"/>
                <a:gd name="T7" fmla="*/ 21 h 68"/>
                <a:gd name="T8" fmla="*/ 60 w 73"/>
                <a:gd name="T9" fmla="*/ 50 h 68"/>
                <a:gd name="T10" fmla="*/ 64 w 73"/>
                <a:gd name="T11" fmla="*/ 61 h 68"/>
                <a:gd name="T12" fmla="*/ 73 w 73"/>
                <a:gd name="T13" fmla="*/ 68 h 68"/>
                <a:gd name="T14" fmla="*/ 43 w 73"/>
                <a:gd name="T15" fmla="*/ 57 h 68"/>
                <a:gd name="T16" fmla="*/ 17 w 73"/>
                <a:gd name="T17" fmla="*/ 43 h 68"/>
                <a:gd name="T18" fmla="*/ 0 w 73"/>
                <a:gd name="T19" fmla="*/ 25 h 68"/>
                <a:gd name="T20" fmla="*/ 0 w 73"/>
                <a:gd name="T21" fmla="*/ 0 h 6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68"/>
                <a:gd name="T35" fmla="*/ 73 w 73"/>
                <a:gd name="T36" fmla="*/ 68 h 6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68">
                  <a:moveTo>
                    <a:pt x="0" y="0"/>
                  </a:moveTo>
                  <a:lnTo>
                    <a:pt x="26" y="0"/>
                  </a:lnTo>
                  <a:lnTo>
                    <a:pt x="39" y="7"/>
                  </a:lnTo>
                  <a:lnTo>
                    <a:pt x="47" y="21"/>
                  </a:lnTo>
                  <a:lnTo>
                    <a:pt x="60" y="50"/>
                  </a:lnTo>
                  <a:lnTo>
                    <a:pt x="64" y="61"/>
                  </a:lnTo>
                  <a:lnTo>
                    <a:pt x="73" y="68"/>
                  </a:lnTo>
                  <a:lnTo>
                    <a:pt x="43" y="57"/>
                  </a:lnTo>
                  <a:lnTo>
                    <a:pt x="17" y="43"/>
                  </a:lnTo>
                  <a:lnTo>
                    <a:pt x="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5" name="Unknown Shape"/>
            <p:cNvSpPr>
              <a:spLocks/>
            </p:cNvSpPr>
            <p:nvPr/>
          </p:nvSpPr>
          <p:spPr bwMode="auto">
            <a:xfrm>
              <a:off x="335" y="2553"/>
              <a:ext cx="99" cy="75"/>
            </a:xfrm>
            <a:custGeom>
              <a:avLst/>
              <a:gdLst>
                <a:gd name="T0" fmla="*/ 94 w 99"/>
                <a:gd name="T1" fmla="*/ 71 h 75"/>
                <a:gd name="T2" fmla="*/ 90 w 99"/>
                <a:gd name="T3" fmla="*/ 75 h 75"/>
                <a:gd name="T4" fmla="*/ 77 w 99"/>
                <a:gd name="T5" fmla="*/ 75 h 75"/>
                <a:gd name="T6" fmla="*/ 69 w 99"/>
                <a:gd name="T7" fmla="*/ 71 h 75"/>
                <a:gd name="T8" fmla="*/ 60 w 99"/>
                <a:gd name="T9" fmla="*/ 64 h 75"/>
                <a:gd name="T10" fmla="*/ 30 w 99"/>
                <a:gd name="T11" fmla="*/ 39 h 75"/>
                <a:gd name="T12" fmla="*/ 0 w 99"/>
                <a:gd name="T13" fmla="*/ 0 h 75"/>
                <a:gd name="T14" fmla="*/ 34 w 99"/>
                <a:gd name="T15" fmla="*/ 14 h 75"/>
                <a:gd name="T16" fmla="*/ 69 w 99"/>
                <a:gd name="T17" fmla="*/ 32 h 75"/>
                <a:gd name="T18" fmla="*/ 94 w 99"/>
                <a:gd name="T19" fmla="*/ 57 h 75"/>
                <a:gd name="T20" fmla="*/ 99 w 99"/>
                <a:gd name="T21" fmla="*/ 64 h 75"/>
                <a:gd name="T22" fmla="*/ 94 w 99"/>
                <a:gd name="T23" fmla="*/ 71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9"/>
                <a:gd name="T37" fmla="*/ 0 h 75"/>
                <a:gd name="T38" fmla="*/ 99 w 99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9" h="75">
                  <a:moveTo>
                    <a:pt x="94" y="71"/>
                  </a:moveTo>
                  <a:lnTo>
                    <a:pt x="90" y="75"/>
                  </a:lnTo>
                  <a:lnTo>
                    <a:pt x="77" y="75"/>
                  </a:lnTo>
                  <a:lnTo>
                    <a:pt x="69" y="71"/>
                  </a:lnTo>
                  <a:lnTo>
                    <a:pt x="60" y="64"/>
                  </a:lnTo>
                  <a:lnTo>
                    <a:pt x="30" y="39"/>
                  </a:lnTo>
                  <a:lnTo>
                    <a:pt x="0" y="0"/>
                  </a:lnTo>
                  <a:lnTo>
                    <a:pt x="34" y="14"/>
                  </a:lnTo>
                  <a:lnTo>
                    <a:pt x="69" y="32"/>
                  </a:lnTo>
                  <a:lnTo>
                    <a:pt x="94" y="57"/>
                  </a:lnTo>
                  <a:lnTo>
                    <a:pt x="99" y="64"/>
                  </a:lnTo>
                  <a:lnTo>
                    <a:pt x="94" y="7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6" name="Unknown Shape"/>
            <p:cNvSpPr>
              <a:spLocks/>
            </p:cNvSpPr>
            <p:nvPr/>
          </p:nvSpPr>
          <p:spPr bwMode="auto">
            <a:xfrm>
              <a:off x="30" y="3015"/>
              <a:ext cx="64" cy="71"/>
            </a:xfrm>
            <a:custGeom>
              <a:avLst/>
              <a:gdLst>
                <a:gd name="T0" fmla="*/ 0 w 64"/>
                <a:gd name="T1" fmla="*/ 0 h 71"/>
                <a:gd name="T2" fmla="*/ 4 w 64"/>
                <a:gd name="T3" fmla="*/ 14 h 71"/>
                <a:gd name="T4" fmla="*/ 9 w 64"/>
                <a:gd name="T5" fmla="*/ 35 h 71"/>
                <a:gd name="T6" fmla="*/ 26 w 64"/>
                <a:gd name="T7" fmla="*/ 53 h 71"/>
                <a:gd name="T8" fmla="*/ 39 w 64"/>
                <a:gd name="T9" fmla="*/ 64 h 71"/>
                <a:gd name="T10" fmla="*/ 64 w 64"/>
                <a:gd name="T11" fmla="*/ 71 h 71"/>
                <a:gd name="T12" fmla="*/ 52 w 64"/>
                <a:gd name="T13" fmla="*/ 39 h 71"/>
                <a:gd name="T14" fmla="*/ 47 w 64"/>
                <a:gd name="T15" fmla="*/ 28 h 71"/>
                <a:gd name="T16" fmla="*/ 34 w 64"/>
                <a:gd name="T17" fmla="*/ 14 h 71"/>
                <a:gd name="T18" fmla="*/ 21 w 64"/>
                <a:gd name="T19" fmla="*/ 3 h 71"/>
                <a:gd name="T20" fmla="*/ 0 w 64"/>
                <a:gd name="T21" fmla="*/ 0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71"/>
                <a:gd name="T35" fmla="*/ 64 w 64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71">
                  <a:moveTo>
                    <a:pt x="0" y="0"/>
                  </a:moveTo>
                  <a:lnTo>
                    <a:pt x="4" y="14"/>
                  </a:lnTo>
                  <a:lnTo>
                    <a:pt x="9" y="35"/>
                  </a:lnTo>
                  <a:lnTo>
                    <a:pt x="26" y="53"/>
                  </a:lnTo>
                  <a:lnTo>
                    <a:pt x="39" y="64"/>
                  </a:lnTo>
                  <a:lnTo>
                    <a:pt x="64" y="71"/>
                  </a:lnTo>
                  <a:lnTo>
                    <a:pt x="52" y="39"/>
                  </a:lnTo>
                  <a:lnTo>
                    <a:pt x="47" y="28"/>
                  </a:lnTo>
                  <a:lnTo>
                    <a:pt x="34" y="14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7" name="Unknown Shape"/>
            <p:cNvSpPr>
              <a:spLocks/>
            </p:cNvSpPr>
            <p:nvPr/>
          </p:nvSpPr>
          <p:spPr bwMode="auto">
            <a:xfrm>
              <a:off x="103" y="2961"/>
              <a:ext cx="43" cy="86"/>
            </a:xfrm>
            <a:custGeom>
              <a:avLst/>
              <a:gdLst>
                <a:gd name="T0" fmla="*/ 9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6 h 86"/>
                <a:gd name="T8" fmla="*/ 9 w 43"/>
                <a:gd name="T9" fmla="*/ 57 h 86"/>
                <a:gd name="T10" fmla="*/ 22 w 43"/>
                <a:gd name="T11" fmla="*/ 72 h 86"/>
                <a:gd name="T12" fmla="*/ 39 w 43"/>
                <a:gd name="T13" fmla="*/ 86 h 86"/>
                <a:gd name="T14" fmla="*/ 39 w 43"/>
                <a:gd name="T15" fmla="*/ 68 h 86"/>
                <a:gd name="T16" fmla="*/ 43 w 43"/>
                <a:gd name="T17" fmla="*/ 50 h 86"/>
                <a:gd name="T18" fmla="*/ 34 w 43"/>
                <a:gd name="T19" fmla="*/ 25 h 86"/>
                <a:gd name="T20" fmla="*/ 26 w 43"/>
                <a:gd name="T21" fmla="*/ 11 h 86"/>
                <a:gd name="T22" fmla="*/ 9 w 43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86"/>
                <a:gd name="T38" fmla="*/ 43 w 43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86">
                  <a:moveTo>
                    <a:pt x="9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6"/>
                  </a:lnTo>
                  <a:lnTo>
                    <a:pt x="9" y="57"/>
                  </a:lnTo>
                  <a:lnTo>
                    <a:pt x="22" y="72"/>
                  </a:lnTo>
                  <a:lnTo>
                    <a:pt x="39" y="86"/>
                  </a:lnTo>
                  <a:lnTo>
                    <a:pt x="39" y="68"/>
                  </a:lnTo>
                  <a:lnTo>
                    <a:pt x="43" y="50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8" name="Unknown Shape"/>
            <p:cNvSpPr>
              <a:spLocks/>
            </p:cNvSpPr>
            <p:nvPr/>
          </p:nvSpPr>
          <p:spPr bwMode="auto">
            <a:xfrm>
              <a:off x="3307" y="3534"/>
              <a:ext cx="39" cy="79"/>
            </a:xfrm>
            <a:custGeom>
              <a:avLst/>
              <a:gdLst>
                <a:gd name="T0" fmla="*/ 18 w 39"/>
                <a:gd name="T1" fmla="*/ 0 h 79"/>
                <a:gd name="T2" fmla="*/ 0 w 39"/>
                <a:gd name="T3" fmla="*/ 14 h 79"/>
                <a:gd name="T4" fmla="*/ 0 w 39"/>
                <a:gd name="T5" fmla="*/ 21 h 79"/>
                <a:gd name="T6" fmla="*/ 5 w 39"/>
                <a:gd name="T7" fmla="*/ 28 h 79"/>
                <a:gd name="T8" fmla="*/ 22 w 39"/>
                <a:gd name="T9" fmla="*/ 50 h 79"/>
                <a:gd name="T10" fmla="*/ 22 w 39"/>
                <a:gd name="T11" fmla="*/ 64 h 79"/>
                <a:gd name="T12" fmla="*/ 18 w 39"/>
                <a:gd name="T13" fmla="*/ 79 h 79"/>
                <a:gd name="T14" fmla="*/ 30 w 39"/>
                <a:gd name="T15" fmla="*/ 57 h 79"/>
                <a:gd name="T16" fmla="*/ 39 w 39"/>
                <a:gd name="T17" fmla="*/ 39 h 79"/>
                <a:gd name="T18" fmla="*/ 39 w 39"/>
                <a:gd name="T19" fmla="*/ 21 h 79"/>
                <a:gd name="T20" fmla="*/ 30 w 39"/>
                <a:gd name="T21" fmla="*/ 11 h 79"/>
                <a:gd name="T22" fmla="*/ 18 w 39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79"/>
                <a:gd name="T38" fmla="*/ 39 w 39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79">
                  <a:moveTo>
                    <a:pt x="18" y="0"/>
                  </a:moveTo>
                  <a:lnTo>
                    <a:pt x="0" y="14"/>
                  </a:lnTo>
                  <a:lnTo>
                    <a:pt x="0" y="21"/>
                  </a:lnTo>
                  <a:lnTo>
                    <a:pt x="5" y="28"/>
                  </a:lnTo>
                  <a:lnTo>
                    <a:pt x="22" y="50"/>
                  </a:lnTo>
                  <a:lnTo>
                    <a:pt x="22" y="64"/>
                  </a:lnTo>
                  <a:lnTo>
                    <a:pt x="18" y="79"/>
                  </a:lnTo>
                  <a:lnTo>
                    <a:pt x="30" y="57"/>
                  </a:lnTo>
                  <a:lnTo>
                    <a:pt x="39" y="39"/>
                  </a:lnTo>
                  <a:lnTo>
                    <a:pt x="39" y="21"/>
                  </a:lnTo>
                  <a:lnTo>
                    <a:pt x="30" y="1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9" name="Unknown Shape"/>
            <p:cNvSpPr>
              <a:spLocks/>
            </p:cNvSpPr>
            <p:nvPr/>
          </p:nvSpPr>
          <p:spPr bwMode="auto">
            <a:xfrm>
              <a:off x="378" y="2979"/>
              <a:ext cx="90" cy="39"/>
            </a:xfrm>
            <a:custGeom>
              <a:avLst/>
              <a:gdLst>
                <a:gd name="T0" fmla="*/ 0 w 90"/>
                <a:gd name="T1" fmla="*/ 32 h 39"/>
                <a:gd name="T2" fmla="*/ 21 w 90"/>
                <a:gd name="T3" fmla="*/ 39 h 39"/>
                <a:gd name="T4" fmla="*/ 30 w 90"/>
                <a:gd name="T5" fmla="*/ 39 h 39"/>
                <a:gd name="T6" fmla="*/ 39 w 90"/>
                <a:gd name="T7" fmla="*/ 32 h 39"/>
                <a:gd name="T8" fmla="*/ 56 w 90"/>
                <a:gd name="T9" fmla="*/ 11 h 39"/>
                <a:gd name="T10" fmla="*/ 69 w 90"/>
                <a:gd name="T11" fmla="*/ 3 h 39"/>
                <a:gd name="T12" fmla="*/ 90 w 90"/>
                <a:gd name="T13" fmla="*/ 3 h 39"/>
                <a:gd name="T14" fmla="*/ 60 w 90"/>
                <a:gd name="T15" fmla="*/ 0 h 39"/>
                <a:gd name="T16" fmla="*/ 39 w 90"/>
                <a:gd name="T17" fmla="*/ 0 h 39"/>
                <a:gd name="T18" fmla="*/ 17 w 90"/>
                <a:gd name="T19" fmla="*/ 7 h 39"/>
                <a:gd name="T20" fmla="*/ 9 w 90"/>
                <a:gd name="T21" fmla="*/ 18 h 39"/>
                <a:gd name="T22" fmla="*/ 0 w 90"/>
                <a:gd name="T23" fmla="*/ 32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"/>
                <a:gd name="T37" fmla="*/ 0 h 39"/>
                <a:gd name="T38" fmla="*/ 90 w 90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" h="39">
                  <a:moveTo>
                    <a:pt x="0" y="32"/>
                  </a:moveTo>
                  <a:lnTo>
                    <a:pt x="21" y="39"/>
                  </a:lnTo>
                  <a:lnTo>
                    <a:pt x="30" y="39"/>
                  </a:lnTo>
                  <a:lnTo>
                    <a:pt x="39" y="32"/>
                  </a:lnTo>
                  <a:lnTo>
                    <a:pt x="56" y="11"/>
                  </a:lnTo>
                  <a:lnTo>
                    <a:pt x="69" y="3"/>
                  </a:lnTo>
                  <a:lnTo>
                    <a:pt x="90" y="3"/>
                  </a:lnTo>
                  <a:lnTo>
                    <a:pt x="60" y="0"/>
                  </a:lnTo>
                  <a:lnTo>
                    <a:pt x="39" y="0"/>
                  </a:lnTo>
                  <a:lnTo>
                    <a:pt x="17" y="7"/>
                  </a:lnTo>
                  <a:lnTo>
                    <a:pt x="9" y="1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0" name="Unknown Shape"/>
            <p:cNvSpPr>
              <a:spLocks/>
            </p:cNvSpPr>
            <p:nvPr/>
          </p:nvSpPr>
          <p:spPr bwMode="auto">
            <a:xfrm>
              <a:off x="378" y="3018"/>
              <a:ext cx="94" cy="36"/>
            </a:xfrm>
            <a:custGeom>
              <a:avLst/>
              <a:gdLst>
                <a:gd name="T0" fmla="*/ 0 w 94"/>
                <a:gd name="T1" fmla="*/ 25 h 36"/>
                <a:gd name="T2" fmla="*/ 17 w 94"/>
                <a:gd name="T3" fmla="*/ 36 h 36"/>
                <a:gd name="T4" fmla="*/ 26 w 94"/>
                <a:gd name="T5" fmla="*/ 36 h 36"/>
                <a:gd name="T6" fmla="*/ 39 w 94"/>
                <a:gd name="T7" fmla="*/ 32 h 36"/>
                <a:gd name="T8" fmla="*/ 60 w 94"/>
                <a:gd name="T9" fmla="*/ 18 h 36"/>
                <a:gd name="T10" fmla="*/ 77 w 94"/>
                <a:gd name="T11" fmla="*/ 15 h 36"/>
                <a:gd name="T12" fmla="*/ 94 w 94"/>
                <a:gd name="T13" fmla="*/ 18 h 36"/>
                <a:gd name="T14" fmla="*/ 69 w 94"/>
                <a:gd name="T15" fmla="*/ 7 h 36"/>
                <a:gd name="T16" fmla="*/ 47 w 94"/>
                <a:gd name="T17" fmla="*/ 0 h 36"/>
                <a:gd name="T18" fmla="*/ 26 w 94"/>
                <a:gd name="T19" fmla="*/ 4 h 36"/>
                <a:gd name="T20" fmla="*/ 13 w 94"/>
                <a:gd name="T21" fmla="*/ 11 h 36"/>
                <a:gd name="T22" fmla="*/ 0 w 94"/>
                <a:gd name="T23" fmla="*/ 25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4"/>
                <a:gd name="T37" fmla="*/ 0 h 36"/>
                <a:gd name="T38" fmla="*/ 94 w 94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4" h="36">
                  <a:moveTo>
                    <a:pt x="0" y="25"/>
                  </a:moveTo>
                  <a:lnTo>
                    <a:pt x="17" y="36"/>
                  </a:lnTo>
                  <a:lnTo>
                    <a:pt x="26" y="36"/>
                  </a:lnTo>
                  <a:lnTo>
                    <a:pt x="39" y="32"/>
                  </a:lnTo>
                  <a:lnTo>
                    <a:pt x="60" y="18"/>
                  </a:lnTo>
                  <a:lnTo>
                    <a:pt x="77" y="15"/>
                  </a:lnTo>
                  <a:lnTo>
                    <a:pt x="94" y="18"/>
                  </a:lnTo>
                  <a:lnTo>
                    <a:pt x="69" y="7"/>
                  </a:lnTo>
                  <a:lnTo>
                    <a:pt x="47" y="0"/>
                  </a:lnTo>
                  <a:lnTo>
                    <a:pt x="26" y="4"/>
                  </a:lnTo>
                  <a:lnTo>
                    <a:pt x="13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1" name="Unknown Shape"/>
            <p:cNvSpPr>
              <a:spLocks/>
            </p:cNvSpPr>
            <p:nvPr/>
          </p:nvSpPr>
          <p:spPr bwMode="auto">
            <a:xfrm>
              <a:off x="356" y="2986"/>
              <a:ext cx="31" cy="57"/>
            </a:xfrm>
            <a:custGeom>
              <a:avLst/>
              <a:gdLst>
                <a:gd name="T0" fmla="*/ 31 w 31"/>
                <a:gd name="T1" fmla="*/ 57 h 57"/>
                <a:gd name="T2" fmla="*/ 26 w 31"/>
                <a:gd name="T3" fmla="*/ 29 h 57"/>
                <a:gd name="T4" fmla="*/ 18 w 31"/>
                <a:gd name="T5" fmla="*/ 14 h 57"/>
                <a:gd name="T6" fmla="*/ 0 w 31"/>
                <a:gd name="T7" fmla="*/ 0 h 57"/>
                <a:gd name="T8" fmla="*/ 0 w 31"/>
                <a:gd name="T9" fmla="*/ 32 h 57"/>
                <a:gd name="T10" fmla="*/ 13 w 31"/>
                <a:gd name="T11" fmla="*/ 47 h 57"/>
                <a:gd name="T12" fmla="*/ 31 w 31"/>
                <a:gd name="T13" fmla="*/ 57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57"/>
                <a:gd name="T23" fmla="*/ 31 w 31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57">
                  <a:moveTo>
                    <a:pt x="31" y="57"/>
                  </a:moveTo>
                  <a:lnTo>
                    <a:pt x="26" y="29"/>
                  </a:lnTo>
                  <a:lnTo>
                    <a:pt x="18" y="14"/>
                  </a:lnTo>
                  <a:lnTo>
                    <a:pt x="0" y="0"/>
                  </a:lnTo>
                  <a:lnTo>
                    <a:pt x="0" y="32"/>
                  </a:lnTo>
                  <a:lnTo>
                    <a:pt x="13" y="47"/>
                  </a:lnTo>
                  <a:lnTo>
                    <a:pt x="31" y="5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2" name="Unknown Shape"/>
            <p:cNvSpPr>
              <a:spLocks/>
            </p:cNvSpPr>
            <p:nvPr/>
          </p:nvSpPr>
          <p:spPr bwMode="auto">
            <a:xfrm>
              <a:off x="90" y="2907"/>
              <a:ext cx="35" cy="61"/>
            </a:xfrm>
            <a:custGeom>
              <a:avLst/>
              <a:gdLst>
                <a:gd name="T0" fmla="*/ 35 w 35"/>
                <a:gd name="T1" fmla="*/ 61 h 61"/>
                <a:gd name="T2" fmla="*/ 26 w 35"/>
                <a:gd name="T3" fmla="*/ 32 h 61"/>
                <a:gd name="T4" fmla="*/ 17 w 35"/>
                <a:gd name="T5" fmla="*/ 15 h 61"/>
                <a:gd name="T6" fmla="*/ 0 w 35"/>
                <a:gd name="T7" fmla="*/ 0 h 61"/>
                <a:gd name="T8" fmla="*/ 0 w 35"/>
                <a:gd name="T9" fmla="*/ 36 h 61"/>
                <a:gd name="T10" fmla="*/ 13 w 35"/>
                <a:gd name="T11" fmla="*/ 50 h 61"/>
                <a:gd name="T12" fmla="*/ 35 w 35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61"/>
                <a:gd name="T23" fmla="*/ 35 w 35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61">
                  <a:moveTo>
                    <a:pt x="35" y="61"/>
                  </a:moveTo>
                  <a:lnTo>
                    <a:pt x="26" y="32"/>
                  </a:lnTo>
                  <a:lnTo>
                    <a:pt x="17" y="15"/>
                  </a:lnTo>
                  <a:lnTo>
                    <a:pt x="0" y="0"/>
                  </a:lnTo>
                  <a:lnTo>
                    <a:pt x="0" y="36"/>
                  </a:lnTo>
                  <a:lnTo>
                    <a:pt x="13" y="50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3" name="Unknown Shape"/>
            <p:cNvSpPr>
              <a:spLocks/>
            </p:cNvSpPr>
            <p:nvPr/>
          </p:nvSpPr>
          <p:spPr bwMode="auto">
            <a:xfrm>
              <a:off x="125" y="3047"/>
              <a:ext cx="47" cy="86"/>
            </a:xfrm>
            <a:custGeom>
              <a:avLst/>
              <a:gdLst>
                <a:gd name="T0" fmla="*/ 8 w 47"/>
                <a:gd name="T1" fmla="*/ 86 h 86"/>
                <a:gd name="T2" fmla="*/ 17 w 47"/>
                <a:gd name="T3" fmla="*/ 75 h 86"/>
                <a:gd name="T4" fmla="*/ 38 w 47"/>
                <a:gd name="T5" fmla="*/ 57 h 86"/>
                <a:gd name="T6" fmla="*/ 47 w 47"/>
                <a:gd name="T7" fmla="*/ 36 h 86"/>
                <a:gd name="T8" fmla="*/ 47 w 47"/>
                <a:gd name="T9" fmla="*/ 18 h 86"/>
                <a:gd name="T10" fmla="*/ 38 w 47"/>
                <a:gd name="T11" fmla="*/ 0 h 86"/>
                <a:gd name="T12" fmla="*/ 17 w 47"/>
                <a:gd name="T13" fmla="*/ 29 h 86"/>
                <a:gd name="T14" fmla="*/ 8 w 47"/>
                <a:gd name="T15" fmla="*/ 36 h 86"/>
                <a:gd name="T16" fmla="*/ 4 w 47"/>
                <a:gd name="T17" fmla="*/ 50 h 86"/>
                <a:gd name="T18" fmla="*/ 0 w 47"/>
                <a:gd name="T19" fmla="*/ 68 h 86"/>
                <a:gd name="T20" fmla="*/ 8 w 47"/>
                <a:gd name="T21" fmla="*/ 86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86"/>
                <a:gd name="T35" fmla="*/ 47 w 47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86">
                  <a:moveTo>
                    <a:pt x="8" y="86"/>
                  </a:moveTo>
                  <a:lnTo>
                    <a:pt x="17" y="75"/>
                  </a:lnTo>
                  <a:lnTo>
                    <a:pt x="38" y="57"/>
                  </a:lnTo>
                  <a:lnTo>
                    <a:pt x="47" y="36"/>
                  </a:lnTo>
                  <a:lnTo>
                    <a:pt x="47" y="18"/>
                  </a:lnTo>
                  <a:lnTo>
                    <a:pt x="38" y="0"/>
                  </a:lnTo>
                  <a:lnTo>
                    <a:pt x="17" y="29"/>
                  </a:lnTo>
                  <a:lnTo>
                    <a:pt x="8" y="36"/>
                  </a:lnTo>
                  <a:lnTo>
                    <a:pt x="4" y="50"/>
                  </a:lnTo>
                  <a:lnTo>
                    <a:pt x="0" y="68"/>
                  </a:lnTo>
                  <a:lnTo>
                    <a:pt x="8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4" name="Unknown Shape"/>
            <p:cNvSpPr>
              <a:spLocks/>
            </p:cNvSpPr>
            <p:nvPr/>
          </p:nvSpPr>
          <p:spPr bwMode="auto">
            <a:xfrm>
              <a:off x="146" y="2932"/>
              <a:ext cx="26" cy="65"/>
            </a:xfrm>
            <a:custGeom>
              <a:avLst/>
              <a:gdLst>
                <a:gd name="T0" fmla="*/ 13 w 26"/>
                <a:gd name="T1" fmla="*/ 65 h 65"/>
                <a:gd name="T2" fmla="*/ 26 w 26"/>
                <a:gd name="T3" fmla="*/ 36 h 65"/>
                <a:gd name="T4" fmla="*/ 26 w 26"/>
                <a:gd name="T5" fmla="*/ 22 h 65"/>
                <a:gd name="T6" fmla="*/ 17 w 26"/>
                <a:gd name="T7" fmla="*/ 0 h 65"/>
                <a:gd name="T8" fmla="*/ 0 w 26"/>
                <a:gd name="T9" fmla="*/ 33 h 65"/>
                <a:gd name="T10" fmla="*/ 4 w 26"/>
                <a:gd name="T11" fmla="*/ 50 h 65"/>
                <a:gd name="T12" fmla="*/ 13 w 26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5"/>
                <a:gd name="T23" fmla="*/ 26 w 26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5">
                  <a:moveTo>
                    <a:pt x="13" y="65"/>
                  </a:moveTo>
                  <a:lnTo>
                    <a:pt x="26" y="36"/>
                  </a:lnTo>
                  <a:lnTo>
                    <a:pt x="26" y="22"/>
                  </a:lnTo>
                  <a:lnTo>
                    <a:pt x="17" y="0"/>
                  </a:lnTo>
                  <a:lnTo>
                    <a:pt x="0" y="33"/>
                  </a:lnTo>
                  <a:lnTo>
                    <a:pt x="4" y="50"/>
                  </a:lnTo>
                  <a:lnTo>
                    <a:pt x="13" y="65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5" name="Unknown Shape"/>
            <p:cNvSpPr>
              <a:spLocks/>
            </p:cNvSpPr>
            <p:nvPr/>
          </p:nvSpPr>
          <p:spPr bwMode="auto">
            <a:xfrm>
              <a:off x="1018" y="3570"/>
              <a:ext cx="60" cy="64"/>
            </a:xfrm>
            <a:custGeom>
              <a:avLst/>
              <a:gdLst>
                <a:gd name="T0" fmla="*/ 60 w 60"/>
                <a:gd name="T1" fmla="*/ 64 h 64"/>
                <a:gd name="T2" fmla="*/ 56 w 60"/>
                <a:gd name="T3" fmla="*/ 39 h 64"/>
                <a:gd name="T4" fmla="*/ 43 w 60"/>
                <a:gd name="T5" fmla="*/ 21 h 64"/>
                <a:gd name="T6" fmla="*/ 0 w 60"/>
                <a:gd name="T7" fmla="*/ 0 h 64"/>
                <a:gd name="T8" fmla="*/ 4 w 60"/>
                <a:gd name="T9" fmla="*/ 21 h 64"/>
                <a:gd name="T10" fmla="*/ 13 w 60"/>
                <a:gd name="T11" fmla="*/ 46 h 64"/>
                <a:gd name="T12" fmla="*/ 30 w 60"/>
                <a:gd name="T13" fmla="*/ 60 h 64"/>
                <a:gd name="T14" fmla="*/ 43 w 60"/>
                <a:gd name="T15" fmla="*/ 64 h 64"/>
                <a:gd name="T16" fmla="*/ 60 w 60"/>
                <a:gd name="T17" fmla="*/ 64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64"/>
                <a:gd name="T29" fmla="*/ 60 w 60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64">
                  <a:moveTo>
                    <a:pt x="60" y="64"/>
                  </a:moveTo>
                  <a:lnTo>
                    <a:pt x="56" y="39"/>
                  </a:lnTo>
                  <a:lnTo>
                    <a:pt x="43" y="21"/>
                  </a:lnTo>
                  <a:lnTo>
                    <a:pt x="0" y="0"/>
                  </a:lnTo>
                  <a:lnTo>
                    <a:pt x="4" y="21"/>
                  </a:lnTo>
                  <a:lnTo>
                    <a:pt x="13" y="46"/>
                  </a:lnTo>
                  <a:lnTo>
                    <a:pt x="30" y="60"/>
                  </a:lnTo>
                  <a:lnTo>
                    <a:pt x="43" y="64"/>
                  </a:lnTo>
                  <a:lnTo>
                    <a:pt x="60" y="6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6" name="Unknown Shape"/>
            <p:cNvSpPr>
              <a:spLocks/>
            </p:cNvSpPr>
            <p:nvPr/>
          </p:nvSpPr>
          <p:spPr bwMode="auto">
            <a:xfrm>
              <a:off x="1598" y="3595"/>
              <a:ext cx="73" cy="150"/>
            </a:xfrm>
            <a:custGeom>
              <a:avLst/>
              <a:gdLst>
                <a:gd name="T0" fmla="*/ 60 w 73"/>
                <a:gd name="T1" fmla="*/ 0 h 150"/>
                <a:gd name="T2" fmla="*/ 51 w 73"/>
                <a:gd name="T3" fmla="*/ 3 h 150"/>
                <a:gd name="T4" fmla="*/ 38 w 73"/>
                <a:gd name="T5" fmla="*/ 18 h 150"/>
                <a:gd name="T6" fmla="*/ 26 w 73"/>
                <a:gd name="T7" fmla="*/ 35 h 150"/>
                <a:gd name="T8" fmla="*/ 17 w 73"/>
                <a:gd name="T9" fmla="*/ 60 h 150"/>
                <a:gd name="T10" fmla="*/ 0 w 73"/>
                <a:gd name="T11" fmla="*/ 111 h 150"/>
                <a:gd name="T12" fmla="*/ 0 w 73"/>
                <a:gd name="T13" fmla="*/ 132 h 150"/>
                <a:gd name="T14" fmla="*/ 8 w 73"/>
                <a:gd name="T15" fmla="*/ 150 h 150"/>
                <a:gd name="T16" fmla="*/ 17 w 73"/>
                <a:gd name="T17" fmla="*/ 114 h 150"/>
                <a:gd name="T18" fmla="*/ 26 w 73"/>
                <a:gd name="T19" fmla="*/ 96 h 150"/>
                <a:gd name="T20" fmla="*/ 34 w 73"/>
                <a:gd name="T21" fmla="*/ 82 h 150"/>
                <a:gd name="T22" fmla="*/ 47 w 73"/>
                <a:gd name="T23" fmla="*/ 64 h 150"/>
                <a:gd name="T24" fmla="*/ 64 w 73"/>
                <a:gd name="T25" fmla="*/ 39 h 150"/>
                <a:gd name="T26" fmla="*/ 73 w 73"/>
                <a:gd name="T27" fmla="*/ 14 h 150"/>
                <a:gd name="T28" fmla="*/ 69 w 73"/>
                <a:gd name="T29" fmla="*/ 3 h 150"/>
                <a:gd name="T30" fmla="*/ 60 w 73"/>
                <a:gd name="T31" fmla="*/ 0 h 1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3"/>
                <a:gd name="T49" fmla="*/ 0 h 150"/>
                <a:gd name="T50" fmla="*/ 73 w 73"/>
                <a:gd name="T51" fmla="*/ 150 h 1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3" h="150">
                  <a:moveTo>
                    <a:pt x="60" y="0"/>
                  </a:moveTo>
                  <a:lnTo>
                    <a:pt x="51" y="3"/>
                  </a:lnTo>
                  <a:lnTo>
                    <a:pt x="38" y="18"/>
                  </a:lnTo>
                  <a:lnTo>
                    <a:pt x="26" y="35"/>
                  </a:lnTo>
                  <a:lnTo>
                    <a:pt x="17" y="60"/>
                  </a:lnTo>
                  <a:lnTo>
                    <a:pt x="0" y="111"/>
                  </a:lnTo>
                  <a:lnTo>
                    <a:pt x="0" y="132"/>
                  </a:lnTo>
                  <a:lnTo>
                    <a:pt x="8" y="150"/>
                  </a:lnTo>
                  <a:lnTo>
                    <a:pt x="17" y="114"/>
                  </a:lnTo>
                  <a:lnTo>
                    <a:pt x="26" y="96"/>
                  </a:lnTo>
                  <a:lnTo>
                    <a:pt x="34" y="82"/>
                  </a:lnTo>
                  <a:lnTo>
                    <a:pt x="47" y="64"/>
                  </a:lnTo>
                  <a:lnTo>
                    <a:pt x="64" y="39"/>
                  </a:lnTo>
                  <a:lnTo>
                    <a:pt x="73" y="14"/>
                  </a:lnTo>
                  <a:lnTo>
                    <a:pt x="69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7" name="Unknown Shape"/>
            <p:cNvSpPr>
              <a:spLocks/>
            </p:cNvSpPr>
            <p:nvPr/>
          </p:nvSpPr>
          <p:spPr bwMode="auto">
            <a:xfrm>
              <a:off x="3088" y="3681"/>
              <a:ext cx="73" cy="21"/>
            </a:xfrm>
            <a:custGeom>
              <a:avLst/>
              <a:gdLst>
                <a:gd name="T0" fmla="*/ 0 w 73"/>
                <a:gd name="T1" fmla="*/ 21 h 21"/>
                <a:gd name="T2" fmla="*/ 35 w 73"/>
                <a:gd name="T3" fmla="*/ 21 h 21"/>
                <a:gd name="T4" fmla="*/ 56 w 73"/>
                <a:gd name="T5" fmla="*/ 14 h 21"/>
                <a:gd name="T6" fmla="*/ 73 w 73"/>
                <a:gd name="T7" fmla="*/ 0 h 21"/>
                <a:gd name="T8" fmla="*/ 30 w 73"/>
                <a:gd name="T9" fmla="*/ 0 h 21"/>
                <a:gd name="T10" fmla="*/ 13 w 73"/>
                <a:gd name="T11" fmla="*/ 7 h 21"/>
                <a:gd name="T12" fmla="*/ 0 w 73"/>
                <a:gd name="T13" fmla="*/ 21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1"/>
                <a:gd name="T23" fmla="*/ 73 w 73"/>
                <a:gd name="T24" fmla="*/ 21 h 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1">
                  <a:moveTo>
                    <a:pt x="0" y="21"/>
                  </a:moveTo>
                  <a:lnTo>
                    <a:pt x="35" y="21"/>
                  </a:lnTo>
                  <a:lnTo>
                    <a:pt x="56" y="14"/>
                  </a:lnTo>
                  <a:lnTo>
                    <a:pt x="73" y="0"/>
                  </a:lnTo>
                  <a:lnTo>
                    <a:pt x="30" y="0"/>
                  </a:lnTo>
                  <a:lnTo>
                    <a:pt x="13" y="7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8" name="Unknown Shape"/>
            <p:cNvSpPr>
              <a:spLocks/>
            </p:cNvSpPr>
            <p:nvPr/>
          </p:nvSpPr>
          <p:spPr bwMode="auto">
            <a:xfrm>
              <a:off x="361" y="3315"/>
              <a:ext cx="26" cy="61"/>
            </a:xfrm>
            <a:custGeom>
              <a:avLst/>
              <a:gdLst>
                <a:gd name="T0" fmla="*/ 26 w 26"/>
                <a:gd name="T1" fmla="*/ 61 h 61"/>
                <a:gd name="T2" fmla="*/ 26 w 26"/>
                <a:gd name="T3" fmla="*/ 33 h 61"/>
                <a:gd name="T4" fmla="*/ 21 w 26"/>
                <a:gd name="T5" fmla="*/ 15 h 61"/>
                <a:gd name="T6" fmla="*/ 8 w 26"/>
                <a:gd name="T7" fmla="*/ 0 h 61"/>
                <a:gd name="T8" fmla="*/ 0 w 26"/>
                <a:gd name="T9" fmla="*/ 33 h 61"/>
                <a:gd name="T10" fmla="*/ 8 w 26"/>
                <a:gd name="T11" fmla="*/ 47 h 61"/>
                <a:gd name="T12" fmla="*/ 26 w 26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61"/>
                <a:gd name="T23" fmla="*/ 26 w 26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61">
                  <a:moveTo>
                    <a:pt x="26" y="61"/>
                  </a:moveTo>
                  <a:lnTo>
                    <a:pt x="26" y="33"/>
                  </a:lnTo>
                  <a:lnTo>
                    <a:pt x="21" y="15"/>
                  </a:lnTo>
                  <a:lnTo>
                    <a:pt x="8" y="0"/>
                  </a:lnTo>
                  <a:lnTo>
                    <a:pt x="0" y="33"/>
                  </a:lnTo>
                  <a:lnTo>
                    <a:pt x="8" y="47"/>
                  </a:lnTo>
                  <a:lnTo>
                    <a:pt x="26" y="61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9" name="Unknown Shape"/>
            <p:cNvSpPr>
              <a:spLocks/>
            </p:cNvSpPr>
            <p:nvPr/>
          </p:nvSpPr>
          <p:spPr bwMode="auto">
            <a:xfrm>
              <a:off x="679" y="3591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4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57 h 86"/>
                <a:gd name="T10" fmla="*/ 21 w 43"/>
                <a:gd name="T11" fmla="*/ 72 h 86"/>
                <a:gd name="T12" fmla="*/ 38 w 43"/>
                <a:gd name="T13" fmla="*/ 86 h 86"/>
                <a:gd name="T14" fmla="*/ 43 w 43"/>
                <a:gd name="T15" fmla="*/ 50 h 86"/>
                <a:gd name="T16" fmla="*/ 34 w 43"/>
                <a:gd name="T17" fmla="*/ 25 h 86"/>
                <a:gd name="T18" fmla="*/ 25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57"/>
                  </a:lnTo>
                  <a:lnTo>
                    <a:pt x="21" y="72"/>
                  </a:lnTo>
                  <a:lnTo>
                    <a:pt x="38" y="86"/>
                  </a:lnTo>
                  <a:lnTo>
                    <a:pt x="43" y="50"/>
                  </a:lnTo>
                  <a:lnTo>
                    <a:pt x="34" y="25"/>
                  </a:lnTo>
                  <a:lnTo>
                    <a:pt x="25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0" name="Unknown Shape"/>
            <p:cNvSpPr>
              <a:spLocks/>
            </p:cNvSpPr>
            <p:nvPr/>
          </p:nvSpPr>
          <p:spPr bwMode="auto">
            <a:xfrm>
              <a:off x="524" y="3237"/>
              <a:ext cx="69" cy="57"/>
            </a:xfrm>
            <a:custGeom>
              <a:avLst/>
              <a:gdLst>
                <a:gd name="T0" fmla="*/ 69 w 69"/>
                <a:gd name="T1" fmla="*/ 57 h 57"/>
                <a:gd name="T2" fmla="*/ 64 w 69"/>
                <a:gd name="T3" fmla="*/ 39 h 57"/>
                <a:gd name="T4" fmla="*/ 60 w 69"/>
                <a:gd name="T5" fmla="*/ 32 h 57"/>
                <a:gd name="T6" fmla="*/ 47 w 69"/>
                <a:gd name="T7" fmla="*/ 28 h 57"/>
                <a:gd name="T8" fmla="*/ 21 w 69"/>
                <a:gd name="T9" fmla="*/ 21 h 57"/>
                <a:gd name="T10" fmla="*/ 9 w 69"/>
                <a:gd name="T11" fmla="*/ 14 h 57"/>
                <a:gd name="T12" fmla="*/ 0 w 69"/>
                <a:gd name="T13" fmla="*/ 0 h 57"/>
                <a:gd name="T14" fmla="*/ 9 w 69"/>
                <a:gd name="T15" fmla="*/ 25 h 57"/>
                <a:gd name="T16" fmla="*/ 17 w 69"/>
                <a:gd name="T17" fmla="*/ 43 h 57"/>
                <a:gd name="T18" fmla="*/ 30 w 69"/>
                <a:gd name="T19" fmla="*/ 53 h 57"/>
                <a:gd name="T20" fmla="*/ 47 w 69"/>
                <a:gd name="T21" fmla="*/ 57 h 57"/>
                <a:gd name="T22" fmla="*/ 69 w 69"/>
                <a:gd name="T23" fmla="*/ 57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57"/>
                <a:gd name="T38" fmla="*/ 69 w 6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57">
                  <a:moveTo>
                    <a:pt x="69" y="57"/>
                  </a:moveTo>
                  <a:lnTo>
                    <a:pt x="64" y="39"/>
                  </a:lnTo>
                  <a:lnTo>
                    <a:pt x="60" y="32"/>
                  </a:lnTo>
                  <a:lnTo>
                    <a:pt x="47" y="28"/>
                  </a:lnTo>
                  <a:lnTo>
                    <a:pt x="21" y="21"/>
                  </a:lnTo>
                  <a:lnTo>
                    <a:pt x="9" y="14"/>
                  </a:lnTo>
                  <a:lnTo>
                    <a:pt x="0" y="0"/>
                  </a:lnTo>
                  <a:lnTo>
                    <a:pt x="9" y="25"/>
                  </a:lnTo>
                  <a:lnTo>
                    <a:pt x="17" y="43"/>
                  </a:lnTo>
                  <a:lnTo>
                    <a:pt x="30" y="53"/>
                  </a:lnTo>
                  <a:lnTo>
                    <a:pt x="47" y="57"/>
                  </a:lnTo>
                  <a:lnTo>
                    <a:pt x="69" y="5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1" name="Unknown Shape"/>
            <p:cNvSpPr>
              <a:spLocks/>
            </p:cNvSpPr>
            <p:nvPr/>
          </p:nvSpPr>
          <p:spPr bwMode="auto">
            <a:xfrm>
              <a:off x="498" y="3444"/>
              <a:ext cx="30" cy="61"/>
            </a:xfrm>
            <a:custGeom>
              <a:avLst/>
              <a:gdLst>
                <a:gd name="T0" fmla="*/ 30 w 30"/>
                <a:gd name="T1" fmla="*/ 61 h 61"/>
                <a:gd name="T2" fmla="*/ 26 w 30"/>
                <a:gd name="T3" fmla="*/ 32 h 61"/>
                <a:gd name="T4" fmla="*/ 17 w 30"/>
                <a:gd name="T5" fmla="*/ 18 h 61"/>
                <a:gd name="T6" fmla="*/ 0 w 30"/>
                <a:gd name="T7" fmla="*/ 0 h 61"/>
                <a:gd name="T8" fmla="*/ 0 w 30"/>
                <a:gd name="T9" fmla="*/ 36 h 61"/>
                <a:gd name="T10" fmla="*/ 9 w 30"/>
                <a:gd name="T11" fmla="*/ 50 h 61"/>
                <a:gd name="T12" fmla="*/ 30 w 30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"/>
                <a:gd name="T22" fmla="*/ 0 h 61"/>
                <a:gd name="T23" fmla="*/ 30 w 30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" h="61">
                  <a:moveTo>
                    <a:pt x="30" y="61"/>
                  </a:moveTo>
                  <a:lnTo>
                    <a:pt x="26" y="32"/>
                  </a:lnTo>
                  <a:lnTo>
                    <a:pt x="17" y="18"/>
                  </a:lnTo>
                  <a:lnTo>
                    <a:pt x="0" y="0"/>
                  </a:lnTo>
                  <a:lnTo>
                    <a:pt x="0" y="36"/>
                  </a:lnTo>
                  <a:lnTo>
                    <a:pt x="9" y="50"/>
                  </a:lnTo>
                  <a:lnTo>
                    <a:pt x="30" y="61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2" name="Unknown Shape"/>
            <p:cNvSpPr>
              <a:spLocks/>
            </p:cNvSpPr>
            <p:nvPr/>
          </p:nvSpPr>
          <p:spPr bwMode="auto">
            <a:xfrm>
              <a:off x="687" y="3670"/>
              <a:ext cx="39" cy="82"/>
            </a:xfrm>
            <a:custGeom>
              <a:avLst/>
              <a:gdLst>
                <a:gd name="T0" fmla="*/ 4 w 39"/>
                <a:gd name="T1" fmla="*/ 0 h 82"/>
                <a:gd name="T2" fmla="*/ 4 w 39"/>
                <a:gd name="T3" fmla="*/ 14 h 82"/>
                <a:gd name="T4" fmla="*/ 0 w 39"/>
                <a:gd name="T5" fmla="*/ 36 h 82"/>
                <a:gd name="T6" fmla="*/ 0 w 39"/>
                <a:gd name="T7" fmla="*/ 46 h 82"/>
                <a:gd name="T8" fmla="*/ 4 w 39"/>
                <a:gd name="T9" fmla="*/ 57 h 82"/>
                <a:gd name="T10" fmla="*/ 17 w 39"/>
                <a:gd name="T11" fmla="*/ 71 h 82"/>
                <a:gd name="T12" fmla="*/ 39 w 39"/>
                <a:gd name="T13" fmla="*/ 82 h 82"/>
                <a:gd name="T14" fmla="*/ 39 w 39"/>
                <a:gd name="T15" fmla="*/ 50 h 82"/>
                <a:gd name="T16" fmla="*/ 35 w 39"/>
                <a:gd name="T17" fmla="*/ 25 h 82"/>
                <a:gd name="T18" fmla="*/ 22 w 39"/>
                <a:gd name="T19" fmla="*/ 11 h 82"/>
                <a:gd name="T20" fmla="*/ 4 w 39"/>
                <a:gd name="T21" fmla="*/ 0 h 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2"/>
                <a:gd name="T35" fmla="*/ 39 w 39"/>
                <a:gd name="T36" fmla="*/ 82 h 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2">
                  <a:moveTo>
                    <a:pt x="4" y="0"/>
                  </a:moveTo>
                  <a:lnTo>
                    <a:pt x="4" y="14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4" y="57"/>
                  </a:lnTo>
                  <a:lnTo>
                    <a:pt x="17" y="71"/>
                  </a:lnTo>
                  <a:lnTo>
                    <a:pt x="39" y="82"/>
                  </a:lnTo>
                  <a:lnTo>
                    <a:pt x="39" y="50"/>
                  </a:lnTo>
                  <a:lnTo>
                    <a:pt x="35" y="25"/>
                  </a:lnTo>
                  <a:lnTo>
                    <a:pt x="22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3" name="Unknown Shape"/>
            <p:cNvSpPr>
              <a:spLocks/>
            </p:cNvSpPr>
            <p:nvPr/>
          </p:nvSpPr>
          <p:spPr bwMode="auto">
            <a:xfrm>
              <a:off x="3514" y="3559"/>
              <a:ext cx="47" cy="75"/>
            </a:xfrm>
            <a:custGeom>
              <a:avLst/>
              <a:gdLst>
                <a:gd name="T0" fmla="*/ 4 w 47"/>
                <a:gd name="T1" fmla="*/ 0 h 75"/>
                <a:gd name="T2" fmla="*/ 0 w 47"/>
                <a:gd name="T3" fmla="*/ 18 h 75"/>
                <a:gd name="T4" fmla="*/ 0 w 47"/>
                <a:gd name="T5" fmla="*/ 28 h 75"/>
                <a:gd name="T6" fmla="*/ 4 w 47"/>
                <a:gd name="T7" fmla="*/ 36 h 75"/>
                <a:gd name="T8" fmla="*/ 30 w 47"/>
                <a:gd name="T9" fmla="*/ 50 h 75"/>
                <a:gd name="T10" fmla="*/ 38 w 47"/>
                <a:gd name="T11" fmla="*/ 61 h 75"/>
                <a:gd name="T12" fmla="*/ 38 w 47"/>
                <a:gd name="T13" fmla="*/ 75 h 75"/>
                <a:gd name="T14" fmla="*/ 42 w 47"/>
                <a:gd name="T15" fmla="*/ 50 h 75"/>
                <a:gd name="T16" fmla="*/ 47 w 47"/>
                <a:gd name="T17" fmla="*/ 32 h 75"/>
                <a:gd name="T18" fmla="*/ 38 w 47"/>
                <a:gd name="T19" fmla="*/ 18 h 75"/>
                <a:gd name="T20" fmla="*/ 25 w 47"/>
                <a:gd name="T21" fmla="*/ 11 h 75"/>
                <a:gd name="T22" fmla="*/ 4 w 47"/>
                <a:gd name="T23" fmla="*/ 0 h 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75"/>
                <a:gd name="T38" fmla="*/ 47 w 47"/>
                <a:gd name="T39" fmla="*/ 75 h 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75">
                  <a:moveTo>
                    <a:pt x="4" y="0"/>
                  </a:moveTo>
                  <a:lnTo>
                    <a:pt x="0" y="1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30" y="50"/>
                  </a:lnTo>
                  <a:lnTo>
                    <a:pt x="38" y="61"/>
                  </a:lnTo>
                  <a:lnTo>
                    <a:pt x="38" y="75"/>
                  </a:lnTo>
                  <a:lnTo>
                    <a:pt x="42" y="50"/>
                  </a:lnTo>
                  <a:lnTo>
                    <a:pt x="47" y="32"/>
                  </a:lnTo>
                  <a:lnTo>
                    <a:pt x="38" y="18"/>
                  </a:lnTo>
                  <a:lnTo>
                    <a:pt x="25" y="1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4" name="Unknown Shape"/>
            <p:cNvSpPr>
              <a:spLocks/>
            </p:cNvSpPr>
            <p:nvPr/>
          </p:nvSpPr>
          <p:spPr bwMode="auto">
            <a:xfrm>
              <a:off x="3440" y="3559"/>
              <a:ext cx="69" cy="57"/>
            </a:xfrm>
            <a:custGeom>
              <a:avLst/>
              <a:gdLst>
                <a:gd name="T0" fmla="*/ 69 w 69"/>
                <a:gd name="T1" fmla="*/ 0 h 57"/>
                <a:gd name="T2" fmla="*/ 43 w 69"/>
                <a:gd name="T3" fmla="*/ 0 h 57"/>
                <a:gd name="T4" fmla="*/ 35 w 69"/>
                <a:gd name="T5" fmla="*/ 3 h 57"/>
                <a:gd name="T6" fmla="*/ 31 w 69"/>
                <a:gd name="T7" fmla="*/ 14 h 57"/>
                <a:gd name="T8" fmla="*/ 26 w 69"/>
                <a:gd name="T9" fmla="*/ 39 h 57"/>
                <a:gd name="T10" fmla="*/ 18 w 69"/>
                <a:gd name="T11" fmla="*/ 50 h 57"/>
                <a:gd name="T12" fmla="*/ 0 w 69"/>
                <a:gd name="T13" fmla="*/ 57 h 57"/>
                <a:gd name="T14" fmla="*/ 31 w 69"/>
                <a:gd name="T15" fmla="*/ 50 h 57"/>
                <a:gd name="T16" fmla="*/ 48 w 69"/>
                <a:gd name="T17" fmla="*/ 43 h 57"/>
                <a:gd name="T18" fmla="*/ 61 w 69"/>
                <a:gd name="T19" fmla="*/ 28 h 57"/>
                <a:gd name="T20" fmla="*/ 65 w 69"/>
                <a:gd name="T21" fmla="*/ 18 h 57"/>
                <a:gd name="T22" fmla="*/ 69 w 69"/>
                <a:gd name="T23" fmla="*/ 0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57"/>
                <a:gd name="T38" fmla="*/ 69 w 69"/>
                <a:gd name="T39" fmla="*/ 57 h 5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57">
                  <a:moveTo>
                    <a:pt x="69" y="0"/>
                  </a:moveTo>
                  <a:lnTo>
                    <a:pt x="43" y="0"/>
                  </a:lnTo>
                  <a:lnTo>
                    <a:pt x="35" y="3"/>
                  </a:lnTo>
                  <a:lnTo>
                    <a:pt x="31" y="14"/>
                  </a:lnTo>
                  <a:lnTo>
                    <a:pt x="26" y="39"/>
                  </a:lnTo>
                  <a:lnTo>
                    <a:pt x="18" y="50"/>
                  </a:lnTo>
                  <a:lnTo>
                    <a:pt x="0" y="57"/>
                  </a:lnTo>
                  <a:lnTo>
                    <a:pt x="31" y="50"/>
                  </a:lnTo>
                  <a:lnTo>
                    <a:pt x="48" y="43"/>
                  </a:lnTo>
                  <a:lnTo>
                    <a:pt x="61" y="28"/>
                  </a:lnTo>
                  <a:lnTo>
                    <a:pt x="65" y="1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5" name="Unknown Shape"/>
            <p:cNvSpPr>
              <a:spLocks/>
            </p:cNvSpPr>
            <p:nvPr/>
          </p:nvSpPr>
          <p:spPr bwMode="auto">
            <a:xfrm>
              <a:off x="3518" y="3537"/>
              <a:ext cx="69" cy="22"/>
            </a:xfrm>
            <a:custGeom>
              <a:avLst/>
              <a:gdLst>
                <a:gd name="T0" fmla="*/ 0 w 69"/>
                <a:gd name="T1" fmla="*/ 22 h 22"/>
                <a:gd name="T2" fmla="*/ 34 w 69"/>
                <a:gd name="T3" fmla="*/ 22 h 22"/>
                <a:gd name="T4" fmla="*/ 51 w 69"/>
                <a:gd name="T5" fmla="*/ 15 h 22"/>
                <a:gd name="T6" fmla="*/ 69 w 69"/>
                <a:gd name="T7" fmla="*/ 4 h 22"/>
                <a:gd name="T8" fmla="*/ 30 w 69"/>
                <a:gd name="T9" fmla="*/ 0 h 22"/>
                <a:gd name="T10" fmla="*/ 13 w 69"/>
                <a:gd name="T11" fmla="*/ 8 h 22"/>
                <a:gd name="T12" fmla="*/ 0 w 69"/>
                <a:gd name="T13" fmla="*/ 22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9"/>
                <a:gd name="T22" fmla="*/ 0 h 22"/>
                <a:gd name="T23" fmla="*/ 69 w 69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9" h="22">
                  <a:moveTo>
                    <a:pt x="0" y="22"/>
                  </a:moveTo>
                  <a:lnTo>
                    <a:pt x="34" y="22"/>
                  </a:lnTo>
                  <a:lnTo>
                    <a:pt x="51" y="15"/>
                  </a:lnTo>
                  <a:lnTo>
                    <a:pt x="69" y="4"/>
                  </a:lnTo>
                  <a:lnTo>
                    <a:pt x="30" y="0"/>
                  </a:lnTo>
                  <a:lnTo>
                    <a:pt x="13" y="8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6" name="Unknown Shape"/>
            <p:cNvSpPr>
              <a:spLocks/>
            </p:cNvSpPr>
            <p:nvPr/>
          </p:nvSpPr>
          <p:spPr bwMode="auto">
            <a:xfrm>
              <a:off x="3178" y="3509"/>
              <a:ext cx="61" cy="75"/>
            </a:xfrm>
            <a:custGeom>
              <a:avLst/>
              <a:gdLst>
                <a:gd name="T0" fmla="*/ 56 w 61"/>
                <a:gd name="T1" fmla="*/ 0 h 75"/>
                <a:gd name="T2" fmla="*/ 43 w 61"/>
                <a:gd name="T3" fmla="*/ 7 h 75"/>
                <a:gd name="T4" fmla="*/ 22 w 61"/>
                <a:gd name="T5" fmla="*/ 18 h 75"/>
                <a:gd name="T6" fmla="*/ 5 w 61"/>
                <a:gd name="T7" fmla="*/ 39 h 75"/>
                <a:gd name="T8" fmla="*/ 0 w 61"/>
                <a:gd name="T9" fmla="*/ 57 h 75"/>
                <a:gd name="T10" fmla="*/ 0 w 61"/>
                <a:gd name="T11" fmla="*/ 75 h 75"/>
                <a:gd name="T12" fmla="*/ 31 w 61"/>
                <a:gd name="T13" fmla="*/ 53 h 75"/>
                <a:gd name="T14" fmla="*/ 43 w 61"/>
                <a:gd name="T15" fmla="*/ 46 h 75"/>
                <a:gd name="T16" fmla="*/ 52 w 61"/>
                <a:gd name="T17" fmla="*/ 32 h 75"/>
                <a:gd name="T18" fmla="*/ 61 w 61"/>
                <a:gd name="T19" fmla="*/ 18 h 75"/>
                <a:gd name="T20" fmla="*/ 56 w 61"/>
                <a:gd name="T21" fmla="*/ 0 h 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75"/>
                <a:gd name="T35" fmla="*/ 61 w 61"/>
                <a:gd name="T36" fmla="*/ 75 h 7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75">
                  <a:moveTo>
                    <a:pt x="56" y="0"/>
                  </a:moveTo>
                  <a:lnTo>
                    <a:pt x="43" y="7"/>
                  </a:lnTo>
                  <a:lnTo>
                    <a:pt x="22" y="18"/>
                  </a:lnTo>
                  <a:lnTo>
                    <a:pt x="5" y="39"/>
                  </a:lnTo>
                  <a:lnTo>
                    <a:pt x="0" y="57"/>
                  </a:lnTo>
                  <a:lnTo>
                    <a:pt x="0" y="75"/>
                  </a:lnTo>
                  <a:lnTo>
                    <a:pt x="31" y="53"/>
                  </a:lnTo>
                  <a:lnTo>
                    <a:pt x="43" y="46"/>
                  </a:lnTo>
                  <a:lnTo>
                    <a:pt x="52" y="32"/>
                  </a:lnTo>
                  <a:lnTo>
                    <a:pt x="61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7" name="Unknown Shape"/>
            <p:cNvSpPr>
              <a:spLocks/>
            </p:cNvSpPr>
            <p:nvPr/>
          </p:nvSpPr>
          <p:spPr bwMode="auto">
            <a:xfrm>
              <a:off x="318" y="3255"/>
              <a:ext cx="142" cy="93"/>
            </a:xfrm>
            <a:custGeom>
              <a:avLst/>
              <a:gdLst>
                <a:gd name="T0" fmla="*/ 137 w 142"/>
                <a:gd name="T1" fmla="*/ 32 h 93"/>
                <a:gd name="T2" fmla="*/ 142 w 142"/>
                <a:gd name="T3" fmla="*/ 46 h 93"/>
                <a:gd name="T4" fmla="*/ 142 w 142"/>
                <a:gd name="T5" fmla="*/ 60 h 93"/>
                <a:gd name="T6" fmla="*/ 137 w 142"/>
                <a:gd name="T7" fmla="*/ 71 h 93"/>
                <a:gd name="T8" fmla="*/ 129 w 142"/>
                <a:gd name="T9" fmla="*/ 82 h 93"/>
                <a:gd name="T10" fmla="*/ 107 w 142"/>
                <a:gd name="T11" fmla="*/ 89 h 93"/>
                <a:gd name="T12" fmla="*/ 81 w 142"/>
                <a:gd name="T13" fmla="*/ 93 h 93"/>
                <a:gd name="T14" fmla="*/ 47 w 142"/>
                <a:gd name="T15" fmla="*/ 93 h 93"/>
                <a:gd name="T16" fmla="*/ 0 w 142"/>
                <a:gd name="T17" fmla="*/ 89 h 93"/>
                <a:gd name="T18" fmla="*/ 8 w 142"/>
                <a:gd name="T19" fmla="*/ 68 h 93"/>
                <a:gd name="T20" fmla="*/ 21 w 142"/>
                <a:gd name="T21" fmla="*/ 46 h 93"/>
                <a:gd name="T22" fmla="*/ 38 w 142"/>
                <a:gd name="T23" fmla="*/ 25 h 93"/>
                <a:gd name="T24" fmla="*/ 56 w 142"/>
                <a:gd name="T25" fmla="*/ 10 h 93"/>
                <a:gd name="T26" fmla="*/ 77 w 142"/>
                <a:gd name="T27" fmla="*/ 0 h 93"/>
                <a:gd name="T28" fmla="*/ 99 w 142"/>
                <a:gd name="T29" fmla="*/ 0 h 93"/>
                <a:gd name="T30" fmla="*/ 120 w 142"/>
                <a:gd name="T31" fmla="*/ 10 h 93"/>
                <a:gd name="T32" fmla="*/ 137 w 142"/>
                <a:gd name="T33" fmla="*/ 32 h 9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93"/>
                <a:gd name="T53" fmla="*/ 142 w 142"/>
                <a:gd name="T54" fmla="*/ 93 h 9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93">
                  <a:moveTo>
                    <a:pt x="137" y="32"/>
                  </a:moveTo>
                  <a:lnTo>
                    <a:pt x="142" y="46"/>
                  </a:lnTo>
                  <a:lnTo>
                    <a:pt x="142" y="60"/>
                  </a:lnTo>
                  <a:lnTo>
                    <a:pt x="137" y="71"/>
                  </a:lnTo>
                  <a:lnTo>
                    <a:pt x="129" y="82"/>
                  </a:lnTo>
                  <a:lnTo>
                    <a:pt x="107" y="89"/>
                  </a:lnTo>
                  <a:lnTo>
                    <a:pt x="81" y="93"/>
                  </a:lnTo>
                  <a:lnTo>
                    <a:pt x="47" y="93"/>
                  </a:lnTo>
                  <a:lnTo>
                    <a:pt x="0" y="89"/>
                  </a:lnTo>
                  <a:lnTo>
                    <a:pt x="8" y="68"/>
                  </a:lnTo>
                  <a:lnTo>
                    <a:pt x="21" y="46"/>
                  </a:lnTo>
                  <a:lnTo>
                    <a:pt x="38" y="25"/>
                  </a:lnTo>
                  <a:lnTo>
                    <a:pt x="56" y="10"/>
                  </a:lnTo>
                  <a:lnTo>
                    <a:pt x="77" y="0"/>
                  </a:lnTo>
                  <a:lnTo>
                    <a:pt x="99" y="0"/>
                  </a:lnTo>
                  <a:lnTo>
                    <a:pt x="120" y="10"/>
                  </a:lnTo>
                  <a:lnTo>
                    <a:pt x="137" y="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8" name="Unknown Shape"/>
            <p:cNvSpPr>
              <a:spLocks/>
            </p:cNvSpPr>
            <p:nvPr/>
          </p:nvSpPr>
          <p:spPr bwMode="auto">
            <a:xfrm>
              <a:off x="335" y="3315"/>
              <a:ext cx="86" cy="22"/>
            </a:xfrm>
            <a:custGeom>
              <a:avLst/>
              <a:gdLst>
                <a:gd name="T0" fmla="*/ 0 w 86"/>
                <a:gd name="T1" fmla="*/ 18 h 22"/>
                <a:gd name="T2" fmla="*/ 39 w 86"/>
                <a:gd name="T3" fmla="*/ 22 h 22"/>
                <a:gd name="T4" fmla="*/ 60 w 86"/>
                <a:gd name="T5" fmla="*/ 22 h 22"/>
                <a:gd name="T6" fmla="*/ 77 w 86"/>
                <a:gd name="T7" fmla="*/ 15 h 22"/>
                <a:gd name="T8" fmla="*/ 86 w 86"/>
                <a:gd name="T9" fmla="*/ 0 h 22"/>
                <a:gd name="T10" fmla="*/ 0 w 86"/>
                <a:gd name="T11" fmla="*/ 18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22"/>
                <a:gd name="T20" fmla="*/ 86 w 86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22">
                  <a:moveTo>
                    <a:pt x="0" y="18"/>
                  </a:moveTo>
                  <a:lnTo>
                    <a:pt x="39" y="22"/>
                  </a:lnTo>
                  <a:lnTo>
                    <a:pt x="60" y="22"/>
                  </a:lnTo>
                  <a:lnTo>
                    <a:pt x="77" y="15"/>
                  </a:lnTo>
                  <a:lnTo>
                    <a:pt x="86" y="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9" name="Unknown Shape"/>
            <p:cNvSpPr>
              <a:spLocks/>
            </p:cNvSpPr>
            <p:nvPr/>
          </p:nvSpPr>
          <p:spPr bwMode="auto">
            <a:xfrm>
              <a:off x="335" y="3315"/>
              <a:ext cx="86" cy="22"/>
            </a:xfrm>
            <a:custGeom>
              <a:avLst/>
              <a:gdLst>
                <a:gd name="T0" fmla="*/ 0 w 86"/>
                <a:gd name="T1" fmla="*/ 18 h 22"/>
                <a:gd name="T2" fmla="*/ 39 w 86"/>
                <a:gd name="T3" fmla="*/ 22 h 22"/>
                <a:gd name="T4" fmla="*/ 60 w 86"/>
                <a:gd name="T5" fmla="*/ 22 h 22"/>
                <a:gd name="T6" fmla="*/ 77 w 86"/>
                <a:gd name="T7" fmla="*/ 15 h 22"/>
                <a:gd name="T8" fmla="*/ 86 w 86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"/>
                <a:gd name="T16" fmla="*/ 0 h 22"/>
                <a:gd name="T17" fmla="*/ 86 w 86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" h="22">
                  <a:moveTo>
                    <a:pt x="0" y="18"/>
                  </a:moveTo>
                  <a:lnTo>
                    <a:pt x="39" y="22"/>
                  </a:lnTo>
                  <a:lnTo>
                    <a:pt x="60" y="22"/>
                  </a:lnTo>
                  <a:lnTo>
                    <a:pt x="77" y="15"/>
                  </a:lnTo>
                  <a:lnTo>
                    <a:pt x="86" y="0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0" name="Unknown Shape"/>
            <p:cNvSpPr>
              <a:spLocks/>
            </p:cNvSpPr>
            <p:nvPr/>
          </p:nvSpPr>
          <p:spPr bwMode="auto">
            <a:xfrm>
              <a:off x="266" y="3015"/>
              <a:ext cx="151" cy="150"/>
            </a:xfrm>
            <a:custGeom>
              <a:avLst/>
              <a:gdLst>
                <a:gd name="T0" fmla="*/ 9 w 151"/>
                <a:gd name="T1" fmla="*/ 0 h 150"/>
                <a:gd name="T2" fmla="*/ 0 w 151"/>
                <a:gd name="T3" fmla="*/ 21 h 150"/>
                <a:gd name="T4" fmla="*/ 0 w 151"/>
                <a:gd name="T5" fmla="*/ 50 h 150"/>
                <a:gd name="T6" fmla="*/ 0 w 151"/>
                <a:gd name="T7" fmla="*/ 82 h 150"/>
                <a:gd name="T8" fmla="*/ 9 w 151"/>
                <a:gd name="T9" fmla="*/ 107 h 150"/>
                <a:gd name="T10" fmla="*/ 22 w 151"/>
                <a:gd name="T11" fmla="*/ 132 h 150"/>
                <a:gd name="T12" fmla="*/ 48 w 151"/>
                <a:gd name="T13" fmla="*/ 146 h 150"/>
                <a:gd name="T14" fmla="*/ 78 w 151"/>
                <a:gd name="T15" fmla="*/ 150 h 150"/>
                <a:gd name="T16" fmla="*/ 95 w 151"/>
                <a:gd name="T17" fmla="*/ 150 h 150"/>
                <a:gd name="T18" fmla="*/ 121 w 151"/>
                <a:gd name="T19" fmla="*/ 143 h 150"/>
                <a:gd name="T20" fmla="*/ 133 w 151"/>
                <a:gd name="T21" fmla="*/ 132 h 150"/>
                <a:gd name="T22" fmla="*/ 146 w 151"/>
                <a:gd name="T23" fmla="*/ 125 h 150"/>
                <a:gd name="T24" fmla="*/ 151 w 151"/>
                <a:gd name="T25" fmla="*/ 114 h 150"/>
                <a:gd name="T26" fmla="*/ 151 w 151"/>
                <a:gd name="T27" fmla="*/ 103 h 150"/>
                <a:gd name="T28" fmla="*/ 146 w 151"/>
                <a:gd name="T29" fmla="*/ 82 h 150"/>
                <a:gd name="T30" fmla="*/ 125 w 151"/>
                <a:gd name="T31" fmla="*/ 57 h 150"/>
                <a:gd name="T32" fmla="*/ 65 w 151"/>
                <a:gd name="T33" fmla="*/ 18 h 150"/>
                <a:gd name="T34" fmla="*/ 35 w 151"/>
                <a:gd name="T35" fmla="*/ 3 h 150"/>
                <a:gd name="T36" fmla="*/ 9 w 151"/>
                <a:gd name="T37" fmla="*/ 0 h 1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150"/>
                <a:gd name="T59" fmla="*/ 151 w 151"/>
                <a:gd name="T60" fmla="*/ 150 h 15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150">
                  <a:moveTo>
                    <a:pt x="9" y="0"/>
                  </a:moveTo>
                  <a:lnTo>
                    <a:pt x="0" y="21"/>
                  </a:lnTo>
                  <a:lnTo>
                    <a:pt x="0" y="50"/>
                  </a:lnTo>
                  <a:lnTo>
                    <a:pt x="0" y="82"/>
                  </a:lnTo>
                  <a:lnTo>
                    <a:pt x="9" y="107"/>
                  </a:lnTo>
                  <a:lnTo>
                    <a:pt x="22" y="132"/>
                  </a:lnTo>
                  <a:lnTo>
                    <a:pt x="48" y="146"/>
                  </a:lnTo>
                  <a:lnTo>
                    <a:pt x="78" y="150"/>
                  </a:lnTo>
                  <a:lnTo>
                    <a:pt x="95" y="150"/>
                  </a:lnTo>
                  <a:lnTo>
                    <a:pt x="121" y="143"/>
                  </a:lnTo>
                  <a:lnTo>
                    <a:pt x="133" y="132"/>
                  </a:lnTo>
                  <a:lnTo>
                    <a:pt x="146" y="125"/>
                  </a:lnTo>
                  <a:lnTo>
                    <a:pt x="151" y="114"/>
                  </a:lnTo>
                  <a:lnTo>
                    <a:pt x="151" y="103"/>
                  </a:lnTo>
                  <a:lnTo>
                    <a:pt x="146" y="82"/>
                  </a:lnTo>
                  <a:lnTo>
                    <a:pt x="125" y="57"/>
                  </a:lnTo>
                  <a:lnTo>
                    <a:pt x="65" y="18"/>
                  </a:lnTo>
                  <a:lnTo>
                    <a:pt x="35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1" name="Unknown Shape"/>
            <p:cNvSpPr>
              <a:spLocks/>
            </p:cNvSpPr>
            <p:nvPr/>
          </p:nvSpPr>
          <p:spPr bwMode="auto">
            <a:xfrm>
              <a:off x="305" y="3050"/>
              <a:ext cx="47" cy="83"/>
            </a:xfrm>
            <a:custGeom>
              <a:avLst/>
              <a:gdLst>
                <a:gd name="T0" fmla="*/ 0 w 47"/>
                <a:gd name="T1" fmla="*/ 0 h 83"/>
                <a:gd name="T2" fmla="*/ 9 w 47"/>
                <a:gd name="T3" fmla="*/ 47 h 83"/>
                <a:gd name="T4" fmla="*/ 17 w 47"/>
                <a:gd name="T5" fmla="*/ 68 h 83"/>
                <a:gd name="T6" fmla="*/ 30 w 47"/>
                <a:gd name="T7" fmla="*/ 76 h 83"/>
                <a:gd name="T8" fmla="*/ 47 w 47"/>
                <a:gd name="T9" fmla="*/ 83 h 83"/>
                <a:gd name="T10" fmla="*/ 0 w 47"/>
                <a:gd name="T11" fmla="*/ 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83"/>
                <a:gd name="T20" fmla="*/ 47 w 47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83">
                  <a:moveTo>
                    <a:pt x="0" y="0"/>
                  </a:moveTo>
                  <a:lnTo>
                    <a:pt x="9" y="47"/>
                  </a:lnTo>
                  <a:lnTo>
                    <a:pt x="17" y="68"/>
                  </a:lnTo>
                  <a:lnTo>
                    <a:pt x="30" y="76"/>
                  </a:lnTo>
                  <a:lnTo>
                    <a:pt x="47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2" name="Unknown Shape"/>
            <p:cNvSpPr>
              <a:spLocks/>
            </p:cNvSpPr>
            <p:nvPr/>
          </p:nvSpPr>
          <p:spPr bwMode="auto">
            <a:xfrm>
              <a:off x="305" y="3050"/>
              <a:ext cx="47" cy="83"/>
            </a:xfrm>
            <a:custGeom>
              <a:avLst/>
              <a:gdLst>
                <a:gd name="T0" fmla="*/ 0 w 47"/>
                <a:gd name="T1" fmla="*/ 0 h 83"/>
                <a:gd name="T2" fmla="*/ 9 w 47"/>
                <a:gd name="T3" fmla="*/ 47 h 83"/>
                <a:gd name="T4" fmla="*/ 17 w 47"/>
                <a:gd name="T5" fmla="*/ 68 h 83"/>
                <a:gd name="T6" fmla="*/ 30 w 47"/>
                <a:gd name="T7" fmla="*/ 76 h 83"/>
                <a:gd name="T8" fmla="*/ 47 w 47"/>
                <a:gd name="T9" fmla="*/ 83 h 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83"/>
                <a:gd name="T17" fmla="*/ 47 w 47"/>
                <a:gd name="T18" fmla="*/ 83 h 8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83">
                  <a:moveTo>
                    <a:pt x="0" y="0"/>
                  </a:moveTo>
                  <a:lnTo>
                    <a:pt x="9" y="47"/>
                  </a:lnTo>
                  <a:lnTo>
                    <a:pt x="17" y="68"/>
                  </a:lnTo>
                  <a:lnTo>
                    <a:pt x="30" y="76"/>
                  </a:lnTo>
                  <a:lnTo>
                    <a:pt x="47" y="83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3" name="Unknown Shape"/>
            <p:cNvSpPr>
              <a:spLocks/>
            </p:cNvSpPr>
            <p:nvPr/>
          </p:nvSpPr>
          <p:spPr bwMode="auto">
            <a:xfrm>
              <a:off x="1847" y="3545"/>
              <a:ext cx="185" cy="42"/>
            </a:xfrm>
            <a:custGeom>
              <a:avLst/>
              <a:gdLst>
                <a:gd name="T0" fmla="*/ 185 w 185"/>
                <a:gd name="T1" fmla="*/ 25 h 42"/>
                <a:gd name="T2" fmla="*/ 180 w 185"/>
                <a:gd name="T3" fmla="*/ 32 h 42"/>
                <a:gd name="T4" fmla="*/ 167 w 185"/>
                <a:gd name="T5" fmla="*/ 39 h 42"/>
                <a:gd name="T6" fmla="*/ 142 w 185"/>
                <a:gd name="T7" fmla="*/ 42 h 42"/>
                <a:gd name="T8" fmla="*/ 116 w 185"/>
                <a:gd name="T9" fmla="*/ 42 h 42"/>
                <a:gd name="T10" fmla="*/ 51 w 185"/>
                <a:gd name="T11" fmla="*/ 39 h 42"/>
                <a:gd name="T12" fmla="*/ 21 w 185"/>
                <a:gd name="T13" fmla="*/ 32 h 42"/>
                <a:gd name="T14" fmla="*/ 0 w 185"/>
                <a:gd name="T15" fmla="*/ 25 h 42"/>
                <a:gd name="T16" fmla="*/ 47 w 185"/>
                <a:gd name="T17" fmla="*/ 10 h 42"/>
                <a:gd name="T18" fmla="*/ 103 w 185"/>
                <a:gd name="T19" fmla="*/ 3 h 42"/>
                <a:gd name="T20" fmla="*/ 124 w 185"/>
                <a:gd name="T21" fmla="*/ 0 h 42"/>
                <a:gd name="T22" fmla="*/ 150 w 185"/>
                <a:gd name="T23" fmla="*/ 3 h 42"/>
                <a:gd name="T24" fmla="*/ 167 w 185"/>
                <a:gd name="T25" fmla="*/ 10 h 42"/>
                <a:gd name="T26" fmla="*/ 185 w 185"/>
                <a:gd name="T27" fmla="*/ 25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42"/>
                <a:gd name="T44" fmla="*/ 185 w 185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42">
                  <a:moveTo>
                    <a:pt x="185" y="25"/>
                  </a:moveTo>
                  <a:lnTo>
                    <a:pt x="180" y="32"/>
                  </a:lnTo>
                  <a:lnTo>
                    <a:pt x="167" y="39"/>
                  </a:lnTo>
                  <a:lnTo>
                    <a:pt x="142" y="42"/>
                  </a:lnTo>
                  <a:lnTo>
                    <a:pt x="116" y="42"/>
                  </a:lnTo>
                  <a:lnTo>
                    <a:pt x="51" y="39"/>
                  </a:lnTo>
                  <a:lnTo>
                    <a:pt x="21" y="32"/>
                  </a:lnTo>
                  <a:lnTo>
                    <a:pt x="0" y="25"/>
                  </a:lnTo>
                  <a:lnTo>
                    <a:pt x="47" y="10"/>
                  </a:lnTo>
                  <a:lnTo>
                    <a:pt x="103" y="3"/>
                  </a:lnTo>
                  <a:lnTo>
                    <a:pt x="124" y="0"/>
                  </a:lnTo>
                  <a:lnTo>
                    <a:pt x="150" y="3"/>
                  </a:lnTo>
                  <a:lnTo>
                    <a:pt x="167" y="10"/>
                  </a:lnTo>
                  <a:lnTo>
                    <a:pt x="185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4" name="Unknown Shape"/>
            <p:cNvSpPr>
              <a:spLocks/>
            </p:cNvSpPr>
            <p:nvPr/>
          </p:nvSpPr>
          <p:spPr bwMode="auto">
            <a:xfrm>
              <a:off x="1825" y="3584"/>
              <a:ext cx="164" cy="86"/>
            </a:xfrm>
            <a:custGeom>
              <a:avLst/>
              <a:gdLst>
                <a:gd name="T0" fmla="*/ 159 w 164"/>
                <a:gd name="T1" fmla="*/ 7 h 86"/>
                <a:gd name="T2" fmla="*/ 164 w 164"/>
                <a:gd name="T3" fmla="*/ 14 h 86"/>
                <a:gd name="T4" fmla="*/ 155 w 164"/>
                <a:gd name="T5" fmla="*/ 25 h 86"/>
                <a:gd name="T6" fmla="*/ 138 w 164"/>
                <a:gd name="T7" fmla="*/ 39 h 86"/>
                <a:gd name="T8" fmla="*/ 112 w 164"/>
                <a:gd name="T9" fmla="*/ 54 h 86"/>
                <a:gd name="T10" fmla="*/ 56 w 164"/>
                <a:gd name="T11" fmla="*/ 79 h 86"/>
                <a:gd name="T12" fmla="*/ 26 w 164"/>
                <a:gd name="T13" fmla="*/ 86 h 86"/>
                <a:gd name="T14" fmla="*/ 0 w 164"/>
                <a:gd name="T15" fmla="*/ 86 h 86"/>
                <a:gd name="T16" fmla="*/ 35 w 164"/>
                <a:gd name="T17" fmla="*/ 54 h 86"/>
                <a:gd name="T18" fmla="*/ 73 w 164"/>
                <a:gd name="T19" fmla="*/ 21 h 86"/>
                <a:gd name="T20" fmla="*/ 95 w 164"/>
                <a:gd name="T21" fmla="*/ 11 h 86"/>
                <a:gd name="T22" fmla="*/ 116 w 164"/>
                <a:gd name="T23" fmla="*/ 3 h 86"/>
                <a:gd name="T24" fmla="*/ 138 w 164"/>
                <a:gd name="T25" fmla="*/ 0 h 86"/>
                <a:gd name="T26" fmla="*/ 159 w 164"/>
                <a:gd name="T27" fmla="*/ 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4"/>
                <a:gd name="T43" fmla="*/ 0 h 86"/>
                <a:gd name="T44" fmla="*/ 164 w 164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4" h="86">
                  <a:moveTo>
                    <a:pt x="159" y="7"/>
                  </a:moveTo>
                  <a:lnTo>
                    <a:pt x="164" y="14"/>
                  </a:lnTo>
                  <a:lnTo>
                    <a:pt x="155" y="25"/>
                  </a:lnTo>
                  <a:lnTo>
                    <a:pt x="138" y="39"/>
                  </a:lnTo>
                  <a:lnTo>
                    <a:pt x="112" y="54"/>
                  </a:lnTo>
                  <a:lnTo>
                    <a:pt x="56" y="79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35" y="54"/>
                  </a:lnTo>
                  <a:lnTo>
                    <a:pt x="73" y="21"/>
                  </a:lnTo>
                  <a:lnTo>
                    <a:pt x="95" y="11"/>
                  </a:lnTo>
                  <a:lnTo>
                    <a:pt x="116" y="3"/>
                  </a:lnTo>
                  <a:lnTo>
                    <a:pt x="138" y="0"/>
                  </a:lnTo>
                  <a:lnTo>
                    <a:pt x="159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5" name="Unknown Shape"/>
            <p:cNvSpPr>
              <a:spLocks/>
            </p:cNvSpPr>
            <p:nvPr/>
          </p:nvSpPr>
          <p:spPr bwMode="auto">
            <a:xfrm>
              <a:off x="2070" y="3655"/>
              <a:ext cx="52" cy="69"/>
            </a:xfrm>
            <a:custGeom>
              <a:avLst/>
              <a:gdLst>
                <a:gd name="T0" fmla="*/ 5 w 52"/>
                <a:gd name="T1" fmla="*/ 0 h 69"/>
                <a:gd name="T2" fmla="*/ 0 w 52"/>
                <a:gd name="T3" fmla="*/ 18 h 69"/>
                <a:gd name="T4" fmla="*/ 5 w 52"/>
                <a:gd name="T5" fmla="*/ 26 h 69"/>
                <a:gd name="T6" fmla="*/ 13 w 52"/>
                <a:gd name="T7" fmla="*/ 33 h 69"/>
                <a:gd name="T8" fmla="*/ 39 w 52"/>
                <a:gd name="T9" fmla="*/ 43 h 69"/>
                <a:gd name="T10" fmla="*/ 48 w 52"/>
                <a:gd name="T11" fmla="*/ 54 h 69"/>
                <a:gd name="T12" fmla="*/ 52 w 52"/>
                <a:gd name="T13" fmla="*/ 69 h 69"/>
                <a:gd name="T14" fmla="*/ 52 w 52"/>
                <a:gd name="T15" fmla="*/ 43 h 69"/>
                <a:gd name="T16" fmla="*/ 52 w 52"/>
                <a:gd name="T17" fmla="*/ 26 h 69"/>
                <a:gd name="T18" fmla="*/ 39 w 52"/>
                <a:gd name="T19" fmla="*/ 11 h 69"/>
                <a:gd name="T20" fmla="*/ 26 w 52"/>
                <a:gd name="T21" fmla="*/ 4 h 69"/>
                <a:gd name="T22" fmla="*/ 5 w 52"/>
                <a:gd name="T23" fmla="*/ 0 h 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69"/>
                <a:gd name="T38" fmla="*/ 52 w 52"/>
                <a:gd name="T39" fmla="*/ 69 h 6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69">
                  <a:moveTo>
                    <a:pt x="5" y="0"/>
                  </a:moveTo>
                  <a:lnTo>
                    <a:pt x="0" y="18"/>
                  </a:lnTo>
                  <a:lnTo>
                    <a:pt x="5" y="26"/>
                  </a:lnTo>
                  <a:lnTo>
                    <a:pt x="13" y="33"/>
                  </a:lnTo>
                  <a:lnTo>
                    <a:pt x="39" y="43"/>
                  </a:lnTo>
                  <a:lnTo>
                    <a:pt x="48" y="54"/>
                  </a:lnTo>
                  <a:lnTo>
                    <a:pt x="52" y="69"/>
                  </a:lnTo>
                  <a:lnTo>
                    <a:pt x="52" y="43"/>
                  </a:lnTo>
                  <a:lnTo>
                    <a:pt x="52" y="26"/>
                  </a:lnTo>
                  <a:lnTo>
                    <a:pt x="39" y="11"/>
                  </a:lnTo>
                  <a:lnTo>
                    <a:pt x="26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6" name="Unknown Shape"/>
            <p:cNvSpPr>
              <a:spLocks/>
            </p:cNvSpPr>
            <p:nvPr/>
          </p:nvSpPr>
          <p:spPr bwMode="auto">
            <a:xfrm>
              <a:off x="2122" y="3480"/>
              <a:ext cx="47" cy="72"/>
            </a:xfrm>
            <a:custGeom>
              <a:avLst/>
              <a:gdLst>
                <a:gd name="T0" fmla="*/ 47 w 47"/>
                <a:gd name="T1" fmla="*/ 72 h 72"/>
                <a:gd name="T2" fmla="*/ 47 w 47"/>
                <a:gd name="T3" fmla="*/ 47 h 72"/>
                <a:gd name="T4" fmla="*/ 38 w 47"/>
                <a:gd name="T5" fmla="*/ 29 h 72"/>
                <a:gd name="T6" fmla="*/ 21 w 47"/>
                <a:gd name="T7" fmla="*/ 11 h 72"/>
                <a:gd name="T8" fmla="*/ 0 w 47"/>
                <a:gd name="T9" fmla="*/ 0 h 72"/>
                <a:gd name="T10" fmla="*/ 0 w 47"/>
                <a:gd name="T11" fmla="*/ 22 h 72"/>
                <a:gd name="T12" fmla="*/ 4 w 47"/>
                <a:gd name="T13" fmla="*/ 47 h 72"/>
                <a:gd name="T14" fmla="*/ 17 w 47"/>
                <a:gd name="T15" fmla="*/ 65 h 72"/>
                <a:gd name="T16" fmla="*/ 30 w 47"/>
                <a:gd name="T17" fmla="*/ 72 h 72"/>
                <a:gd name="T18" fmla="*/ 47 w 47"/>
                <a:gd name="T19" fmla="*/ 7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2"/>
                <a:gd name="T32" fmla="*/ 47 w 47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2">
                  <a:moveTo>
                    <a:pt x="47" y="72"/>
                  </a:moveTo>
                  <a:lnTo>
                    <a:pt x="47" y="47"/>
                  </a:lnTo>
                  <a:lnTo>
                    <a:pt x="38" y="29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22"/>
                  </a:lnTo>
                  <a:lnTo>
                    <a:pt x="4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7" name="Unknown Shape"/>
            <p:cNvSpPr>
              <a:spLocks/>
            </p:cNvSpPr>
            <p:nvPr/>
          </p:nvSpPr>
          <p:spPr bwMode="auto">
            <a:xfrm>
              <a:off x="2586" y="3376"/>
              <a:ext cx="56" cy="83"/>
            </a:xfrm>
            <a:custGeom>
              <a:avLst/>
              <a:gdLst>
                <a:gd name="T0" fmla="*/ 43 w 56"/>
                <a:gd name="T1" fmla="*/ 83 h 83"/>
                <a:gd name="T2" fmla="*/ 56 w 56"/>
                <a:gd name="T3" fmla="*/ 61 h 83"/>
                <a:gd name="T4" fmla="*/ 51 w 56"/>
                <a:gd name="T5" fmla="*/ 50 h 83"/>
                <a:gd name="T6" fmla="*/ 43 w 56"/>
                <a:gd name="T7" fmla="*/ 40 h 83"/>
                <a:gd name="T8" fmla="*/ 13 w 56"/>
                <a:gd name="T9" fmla="*/ 18 h 83"/>
                <a:gd name="T10" fmla="*/ 4 w 56"/>
                <a:gd name="T11" fmla="*/ 7 h 83"/>
                <a:gd name="T12" fmla="*/ 4 w 56"/>
                <a:gd name="T13" fmla="*/ 0 h 83"/>
                <a:gd name="T14" fmla="*/ 0 w 56"/>
                <a:gd name="T15" fmla="*/ 29 h 83"/>
                <a:gd name="T16" fmla="*/ 4 w 56"/>
                <a:gd name="T17" fmla="*/ 54 h 83"/>
                <a:gd name="T18" fmla="*/ 17 w 56"/>
                <a:gd name="T19" fmla="*/ 72 h 83"/>
                <a:gd name="T20" fmla="*/ 43 w 56"/>
                <a:gd name="T21" fmla="*/ 83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83"/>
                <a:gd name="T35" fmla="*/ 56 w 56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83">
                  <a:moveTo>
                    <a:pt x="43" y="83"/>
                  </a:moveTo>
                  <a:lnTo>
                    <a:pt x="56" y="61"/>
                  </a:lnTo>
                  <a:lnTo>
                    <a:pt x="51" y="50"/>
                  </a:lnTo>
                  <a:lnTo>
                    <a:pt x="43" y="40"/>
                  </a:lnTo>
                  <a:lnTo>
                    <a:pt x="13" y="18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29"/>
                  </a:lnTo>
                  <a:lnTo>
                    <a:pt x="4" y="54"/>
                  </a:lnTo>
                  <a:lnTo>
                    <a:pt x="17" y="72"/>
                  </a:lnTo>
                  <a:lnTo>
                    <a:pt x="43" y="83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" name="Unknown Shape"/>
            <p:cNvSpPr>
              <a:spLocks/>
            </p:cNvSpPr>
            <p:nvPr/>
          </p:nvSpPr>
          <p:spPr bwMode="auto">
            <a:xfrm>
              <a:off x="120" y="2531"/>
              <a:ext cx="155" cy="54"/>
            </a:xfrm>
            <a:custGeom>
              <a:avLst/>
              <a:gdLst>
                <a:gd name="T0" fmla="*/ 155 w 155"/>
                <a:gd name="T1" fmla="*/ 50 h 54"/>
                <a:gd name="T2" fmla="*/ 155 w 155"/>
                <a:gd name="T3" fmla="*/ 43 h 54"/>
                <a:gd name="T4" fmla="*/ 151 w 155"/>
                <a:gd name="T5" fmla="*/ 33 h 54"/>
                <a:gd name="T6" fmla="*/ 142 w 155"/>
                <a:gd name="T7" fmla="*/ 25 h 54"/>
                <a:gd name="T8" fmla="*/ 125 w 155"/>
                <a:gd name="T9" fmla="*/ 15 h 54"/>
                <a:gd name="T10" fmla="*/ 103 w 155"/>
                <a:gd name="T11" fmla="*/ 7 h 54"/>
                <a:gd name="T12" fmla="*/ 73 w 155"/>
                <a:gd name="T13" fmla="*/ 4 h 54"/>
                <a:gd name="T14" fmla="*/ 39 w 155"/>
                <a:gd name="T15" fmla="*/ 0 h 54"/>
                <a:gd name="T16" fmla="*/ 0 w 155"/>
                <a:gd name="T17" fmla="*/ 7 h 54"/>
                <a:gd name="T18" fmla="*/ 39 w 155"/>
                <a:gd name="T19" fmla="*/ 22 h 54"/>
                <a:gd name="T20" fmla="*/ 90 w 155"/>
                <a:gd name="T21" fmla="*/ 43 h 54"/>
                <a:gd name="T22" fmla="*/ 133 w 155"/>
                <a:gd name="T23" fmla="*/ 54 h 54"/>
                <a:gd name="T24" fmla="*/ 146 w 155"/>
                <a:gd name="T25" fmla="*/ 54 h 54"/>
                <a:gd name="T26" fmla="*/ 155 w 155"/>
                <a:gd name="T27" fmla="*/ 50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5"/>
                <a:gd name="T43" fmla="*/ 0 h 54"/>
                <a:gd name="T44" fmla="*/ 155 w 155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5" h="54">
                  <a:moveTo>
                    <a:pt x="155" y="50"/>
                  </a:moveTo>
                  <a:lnTo>
                    <a:pt x="155" y="43"/>
                  </a:lnTo>
                  <a:lnTo>
                    <a:pt x="151" y="33"/>
                  </a:lnTo>
                  <a:lnTo>
                    <a:pt x="142" y="25"/>
                  </a:lnTo>
                  <a:lnTo>
                    <a:pt x="125" y="15"/>
                  </a:lnTo>
                  <a:lnTo>
                    <a:pt x="103" y="7"/>
                  </a:lnTo>
                  <a:lnTo>
                    <a:pt x="73" y="4"/>
                  </a:lnTo>
                  <a:lnTo>
                    <a:pt x="39" y="0"/>
                  </a:lnTo>
                  <a:lnTo>
                    <a:pt x="0" y="7"/>
                  </a:lnTo>
                  <a:lnTo>
                    <a:pt x="39" y="22"/>
                  </a:lnTo>
                  <a:lnTo>
                    <a:pt x="90" y="43"/>
                  </a:lnTo>
                  <a:lnTo>
                    <a:pt x="133" y="54"/>
                  </a:lnTo>
                  <a:lnTo>
                    <a:pt x="146" y="54"/>
                  </a:lnTo>
                  <a:lnTo>
                    <a:pt x="155" y="5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" name="Unknown Shape"/>
            <p:cNvSpPr>
              <a:spLocks/>
            </p:cNvSpPr>
            <p:nvPr/>
          </p:nvSpPr>
          <p:spPr bwMode="auto">
            <a:xfrm>
              <a:off x="94" y="2567"/>
              <a:ext cx="181" cy="43"/>
            </a:xfrm>
            <a:custGeom>
              <a:avLst/>
              <a:gdLst>
                <a:gd name="T0" fmla="*/ 181 w 181"/>
                <a:gd name="T1" fmla="*/ 18 h 43"/>
                <a:gd name="T2" fmla="*/ 177 w 181"/>
                <a:gd name="T3" fmla="*/ 7 h 43"/>
                <a:gd name="T4" fmla="*/ 159 w 181"/>
                <a:gd name="T5" fmla="*/ 4 h 43"/>
                <a:gd name="T6" fmla="*/ 138 w 181"/>
                <a:gd name="T7" fmla="*/ 0 h 43"/>
                <a:gd name="T8" fmla="*/ 108 w 181"/>
                <a:gd name="T9" fmla="*/ 4 h 43"/>
                <a:gd name="T10" fmla="*/ 48 w 181"/>
                <a:gd name="T11" fmla="*/ 14 h 43"/>
                <a:gd name="T12" fmla="*/ 22 w 181"/>
                <a:gd name="T13" fmla="*/ 22 h 43"/>
                <a:gd name="T14" fmla="*/ 0 w 181"/>
                <a:gd name="T15" fmla="*/ 32 h 43"/>
                <a:gd name="T16" fmla="*/ 56 w 181"/>
                <a:gd name="T17" fmla="*/ 40 h 43"/>
                <a:gd name="T18" fmla="*/ 112 w 181"/>
                <a:gd name="T19" fmla="*/ 43 h 43"/>
                <a:gd name="T20" fmla="*/ 142 w 181"/>
                <a:gd name="T21" fmla="*/ 40 h 43"/>
                <a:gd name="T22" fmla="*/ 159 w 181"/>
                <a:gd name="T23" fmla="*/ 36 h 43"/>
                <a:gd name="T24" fmla="*/ 177 w 181"/>
                <a:gd name="T25" fmla="*/ 29 h 43"/>
                <a:gd name="T26" fmla="*/ 181 w 181"/>
                <a:gd name="T27" fmla="*/ 18 h 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3"/>
                <a:gd name="T44" fmla="*/ 181 w 181"/>
                <a:gd name="T45" fmla="*/ 43 h 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3">
                  <a:moveTo>
                    <a:pt x="181" y="18"/>
                  </a:moveTo>
                  <a:lnTo>
                    <a:pt x="177" y="7"/>
                  </a:lnTo>
                  <a:lnTo>
                    <a:pt x="159" y="4"/>
                  </a:lnTo>
                  <a:lnTo>
                    <a:pt x="138" y="0"/>
                  </a:lnTo>
                  <a:lnTo>
                    <a:pt x="108" y="4"/>
                  </a:lnTo>
                  <a:lnTo>
                    <a:pt x="48" y="14"/>
                  </a:lnTo>
                  <a:lnTo>
                    <a:pt x="22" y="22"/>
                  </a:lnTo>
                  <a:lnTo>
                    <a:pt x="0" y="32"/>
                  </a:lnTo>
                  <a:lnTo>
                    <a:pt x="56" y="40"/>
                  </a:lnTo>
                  <a:lnTo>
                    <a:pt x="112" y="43"/>
                  </a:lnTo>
                  <a:lnTo>
                    <a:pt x="142" y="40"/>
                  </a:lnTo>
                  <a:lnTo>
                    <a:pt x="159" y="36"/>
                  </a:lnTo>
                  <a:lnTo>
                    <a:pt x="177" y="29"/>
                  </a:lnTo>
                  <a:lnTo>
                    <a:pt x="181" y="1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" name="Unknown Shape"/>
            <p:cNvSpPr>
              <a:spLocks/>
            </p:cNvSpPr>
            <p:nvPr/>
          </p:nvSpPr>
          <p:spPr bwMode="auto">
            <a:xfrm>
              <a:off x="172" y="2589"/>
              <a:ext cx="116" cy="143"/>
            </a:xfrm>
            <a:custGeom>
              <a:avLst/>
              <a:gdLst>
                <a:gd name="T0" fmla="*/ 94 w 116"/>
                <a:gd name="T1" fmla="*/ 0 h 143"/>
                <a:gd name="T2" fmla="*/ 107 w 116"/>
                <a:gd name="T3" fmla="*/ 3 h 143"/>
                <a:gd name="T4" fmla="*/ 111 w 116"/>
                <a:gd name="T5" fmla="*/ 10 h 143"/>
                <a:gd name="T6" fmla="*/ 116 w 116"/>
                <a:gd name="T7" fmla="*/ 18 h 143"/>
                <a:gd name="T8" fmla="*/ 111 w 116"/>
                <a:gd name="T9" fmla="*/ 28 h 143"/>
                <a:gd name="T10" fmla="*/ 99 w 116"/>
                <a:gd name="T11" fmla="*/ 46 h 143"/>
                <a:gd name="T12" fmla="*/ 73 w 116"/>
                <a:gd name="T13" fmla="*/ 71 h 143"/>
                <a:gd name="T14" fmla="*/ 21 w 116"/>
                <a:gd name="T15" fmla="*/ 114 h 143"/>
                <a:gd name="T16" fmla="*/ 4 w 116"/>
                <a:gd name="T17" fmla="*/ 132 h 143"/>
                <a:gd name="T18" fmla="*/ 0 w 116"/>
                <a:gd name="T19" fmla="*/ 143 h 143"/>
                <a:gd name="T20" fmla="*/ 0 w 116"/>
                <a:gd name="T21" fmla="*/ 132 h 143"/>
                <a:gd name="T22" fmla="*/ 4 w 116"/>
                <a:gd name="T23" fmla="*/ 114 h 143"/>
                <a:gd name="T24" fmla="*/ 13 w 116"/>
                <a:gd name="T25" fmla="*/ 71 h 143"/>
                <a:gd name="T26" fmla="*/ 26 w 116"/>
                <a:gd name="T27" fmla="*/ 50 h 143"/>
                <a:gd name="T28" fmla="*/ 43 w 116"/>
                <a:gd name="T29" fmla="*/ 28 h 143"/>
                <a:gd name="T30" fmla="*/ 64 w 116"/>
                <a:gd name="T31" fmla="*/ 14 h 143"/>
                <a:gd name="T32" fmla="*/ 94 w 116"/>
                <a:gd name="T33" fmla="*/ 0 h 1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6"/>
                <a:gd name="T52" fmla="*/ 0 h 143"/>
                <a:gd name="T53" fmla="*/ 116 w 116"/>
                <a:gd name="T54" fmla="*/ 143 h 1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6" h="143">
                  <a:moveTo>
                    <a:pt x="94" y="0"/>
                  </a:moveTo>
                  <a:lnTo>
                    <a:pt x="107" y="3"/>
                  </a:lnTo>
                  <a:lnTo>
                    <a:pt x="111" y="10"/>
                  </a:lnTo>
                  <a:lnTo>
                    <a:pt x="116" y="18"/>
                  </a:lnTo>
                  <a:lnTo>
                    <a:pt x="111" y="28"/>
                  </a:lnTo>
                  <a:lnTo>
                    <a:pt x="99" y="46"/>
                  </a:lnTo>
                  <a:lnTo>
                    <a:pt x="73" y="71"/>
                  </a:lnTo>
                  <a:lnTo>
                    <a:pt x="21" y="114"/>
                  </a:lnTo>
                  <a:lnTo>
                    <a:pt x="4" y="132"/>
                  </a:lnTo>
                  <a:lnTo>
                    <a:pt x="0" y="143"/>
                  </a:lnTo>
                  <a:lnTo>
                    <a:pt x="0" y="132"/>
                  </a:lnTo>
                  <a:lnTo>
                    <a:pt x="4" y="114"/>
                  </a:lnTo>
                  <a:lnTo>
                    <a:pt x="13" y="71"/>
                  </a:lnTo>
                  <a:lnTo>
                    <a:pt x="26" y="50"/>
                  </a:lnTo>
                  <a:lnTo>
                    <a:pt x="43" y="28"/>
                  </a:lnTo>
                  <a:lnTo>
                    <a:pt x="64" y="14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" name="Unknown Shape"/>
            <p:cNvSpPr>
              <a:spLocks/>
            </p:cNvSpPr>
            <p:nvPr/>
          </p:nvSpPr>
          <p:spPr bwMode="auto">
            <a:xfrm>
              <a:off x="3492" y="3623"/>
              <a:ext cx="39" cy="86"/>
            </a:xfrm>
            <a:custGeom>
              <a:avLst/>
              <a:gdLst>
                <a:gd name="T0" fmla="*/ 9 w 39"/>
                <a:gd name="T1" fmla="*/ 0 h 86"/>
                <a:gd name="T2" fmla="*/ 4 w 39"/>
                <a:gd name="T3" fmla="*/ 15 h 86"/>
                <a:gd name="T4" fmla="*/ 0 w 39"/>
                <a:gd name="T5" fmla="*/ 36 h 86"/>
                <a:gd name="T6" fmla="*/ 0 w 39"/>
                <a:gd name="T7" fmla="*/ 50 h 86"/>
                <a:gd name="T8" fmla="*/ 9 w 39"/>
                <a:gd name="T9" fmla="*/ 61 h 86"/>
                <a:gd name="T10" fmla="*/ 17 w 39"/>
                <a:gd name="T11" fmla="*/ 75 h 86"/>
                <a:gd name="T12" fmla="*/ 39 w 39"/>
                <a:gd name="T13" fmla="*/ 86 h 86"/>
                <a:gd name="T14" fmla="*/ 39 w 39"/>
                <a:gd name="T15" fmla="*/ 54 h 86"/>
                <a:gd name="T16" fmla="*/ 34 w 39"/>
                <a:gd name="T17" fmla="*/ 29 h 86"/>
                <a:gd name="T18" fmla="*/ 22 w 39"/>
                <a:gd name="T19" fmla="*/ 11 h 86"/>
                <a:gd name="T20" fmla="*/ 9 w 39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86"/>
                <a:gd name="T35" fmla="*/ 39 w 39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86">
                  <a:moveTo>
                    <a:pt x="9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0" y="50"/>
                  </a:lnTo>
                  <a:lnTo>
                    <a:pt x="9" y="61"/>
                  </a:lnTo>
                  <a:lnTo>
                    <a:pt x="17" y="75"/>
                  </a:lnTo>
                  <a:lnTo>
                    <a:pt x="39" y="86"/>
                  </a:lnTo>
                  <a:lnTo>
                    <a:pt x="39" y="54"/>
                  </a:lnTo>
                  <a:lnTo>
                    <a:pt x="34" y="29"/>
                  </a:lnTo>
                  <a:lnTo>
                    <a:pt x="22" y="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0B0B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" name="Unknown Shape"/>
            <p:cNvSpPr>
              <a:spLocks/>
            </p:cNvSpPr>
            <p:nvPr/>
          </p:nvSpPr>
          <p:spPr bwMode="auto">
            <a:xfrm>
              <a:off x="3591" y="3562"/>
              <a:ext cx="43" cy="86"/>
            </a:xfrm>
            <a:custGeom>
              <a:avLst/>
              <a:gdLst>
                <a:gd name="T0" fmla="*/ 8 w 43"/>
                <a:gd name="T1" fmla="*/ 0 h 86"/>
                <a:gd name="T2" fmla="*/ 4 w 43"/>
                <a:gd name="T3" fmla="*/ 15 h 86"/>
                <a:gd name="T4" fmla="*/ 0 w 43"/>
                <a:gd name="T5" fmla="*/ 36 h 86"/>
                <a:gd name="T6" fmla="*/ 4 w 43"/>
                <a:gd name="T7" fmla="*/ 47 h 86"/>
                <a:gd name="T8" fmla="*/ 8 w 43"/>
                <a:gd name="T9" fmla="*/ 61 h 86"/>
                <a:gd name="T10" fmla="*/ 21 w 43"/>
                <a:gd name="T11" fmla="*/ 72 h 86"/>
                <a:gd name="T12" fmla="*/ 38 w 43"/>
                <a:gd name="T13" fmla="*/ 86 h 86"/>
                <a:gd name="T14" fmla="*/ 43 w 43"/>
                <a:gd name="T15" fmla="*/ 54 h 86"/>
                <a:gd name="T16" fmla="*/ 34 w 43"/>
                <a:gd name="T17" fmla="*/ 25 h 86"/>
                <a:gd name="T18" fmla="*/ 26 w 43"/>
                <a:gd name="T19" fmla="*/ 11 h 86"/>
                <a:gd name="T20" fmla="*/ 8 w 43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86"/>
                <a:gd name="T35" fmla="*/ 43 w 43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86">
                  <a:moveTo>
                    <a:pt x="8" y="0"/>
                  </a:moveTo>
                  <a:lnTo>
                    <a:pt x="4" y="15"/>
                  </a:lnTo>
                  <a:lnTo>
                    <a:pt x="0" y="36"/>
                  </a:lnTo>
                  <a:lnTo>
                    <a:pt x="4" y="47"/>
                  </a:lnTo>
                  <a:lnTo>
                    <a:pt x="8" y="61"/>
                  </a:lnTo>
                  <a:lnTo>
                    <a:pt x="21" y="72"/>
                  </a:lnTo>
                  <a:lnTo>
                    <a:pt x="38" y="86"/>
                  </a:lnTo>
                  <a:lnTo>
                    <a:pt x="43" y="54"/>
                  </a:lnTo>
                  <a:lnTo>
                    <a:pt x="34" y="25"/>
                  </a:lnTo>
                  <a:lnTo>
                    <a:pt x="26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3" name="Unknown Shape"/>
            <p:cNvSpPr>
              <a:spLocks/>
            </p:cNvSpPr>
            <p:nvPr/>
          </p:nvSpPr>
          <p:spPr bwMode="auto">
            <a:xfrm>
              <a:off x="2594" y="3466"/>
              <a:ext cx="271" cy="229"/>
            </a:xfrm>
            <a:custGeom>
              <a:avLst/>
              <a:gdLst>
                <a:gd name="T0" fmla="*/ 245 w 271"/>
                <a:gd name="T1" fmla="*/ 46 h 229"/>
                <a:gd name="T2" fmla="*/ 215 w 271"/>
                <a:gd name="T3" fmla="*/ 21 h 229"/>
                <a:gd name="T4" fmla="*/ 176 w 271"/>
                <a:gd name="T5" fmla="*/ 7 h 229"/>
                <a:gd name="T6" fmla="*/ 146 w 271"/>
                <a:gd name="T7" fmla="*/ 0 h 229"/>
                <a:gd name="T8" fmla="*/ 129 w 271"/>
                <a:gd name="T9" fmla="*/ 3 h 229"/>
                <a:gd name="T10" fmla="*/ 112 w 271"/>
                <a:gd name="T11" fmla="*/ 10 h 229"/>
                <a:gd name="T12" fmla="*/ 99 w 271"/>
                <a:gd name="T13" fmla="*/ 18 h 229"/>
                <a:gd name="T14" fmla="*/ 86 w 271"/>
                <a:gd name="T15" fmla="*/ 32 h 229"/>
                <a:gd name="T16" fmla="*/ 73 w 271"/>
                <a:gd name="T17" fmla="*/ 53 h 229"/>
                <a:gd name="T18" fmla="*/ 56 w 271"/>
                <a:gd name="T19" fmla="*/ 75 h 229"/>
                <a:gd name="T20" fmla="*/ 43 w 271"/>
                <a:gd name="T21" fmla="*/ 107 h 229"/>
                <a:gd name="T22" fmla="*/ 30 w 271"/>
                <a:gd name="T23" fmla="*/ 139 h 229"/>
                <a:gd name="T24" fmla="*/ 13 w 271"/>
                <a:gd name="T25" fmla="*/ 182 h 229"/>
                <a:gd name="T26" fmla="*/ 0 w 271"/>
                <a:gd name="T27" fmla="*/ 229 h 229"/>
                <a:gd name="T28" fmla="*/ 73 w 271"/>
                <a:gd name="T29" fmla="*/ 211 h 229"/>
                <a:gd name="T30" fmla="*/ 138 w 271"/>
                <a:gd name="T31" fmla="*/ 197 h 229"/>
                <a:gd name="T32" fmla="*/ 189 w 271"/>
                <a:gd name="T33" fmla="*/ 179 h 229"/>
                <a:gd name="T34" fmla="*/ 232 w 271"/>
                <a:gd name="T35" fmla="*/ 164 h 229"/>
                <a:gd name="T36" fmla="*/ 258 w 271"/>
                <a:gd name="T37" fmla="*/ 143 h 229"/>
                <a:gd name="T38" fmla="*/ 271 w 271"/>
                <a:gd name="T39" fmla="*/ 118 h 229"/>
                <a:gd name="T40" fmla="*/ 271 w 271"/>
                <a:gd name="T41" fmla="*/ 104 h 229"/>
                <a:gd name="T42" fmla="*/ 271 w 271"/>
                <a:gd name="T43" fmla="*/ 86 h 229"/>
                <a:gd name="T44" fmla="*/ 258 w 271"/>
                <a:gd name="T45" fmla="*/ 68 h 229"/>
                <a:gd name="T46" fmla="*/ 245 w 271"/>
                <a:gd name="T47" fmla="*/ 46 h 2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1"/>
                <a:gd name="T73" fmla="*/ 0 h 229"/>
                <a:gd name="T74" fmla="*/ 271 w 271"/>
                <a:gd name="T75" fmla="*/ 229 h 2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1" h="229">
                  <a:moveTo>
                    <a:pt x="245" y="46"/>
                  </a:moveTo>
                  <a:lnTo>
                    <a:pt x="215" y="21"/>
                  </a:lnTo>
                  <a:lnTo>
                    <a:pt x="176" y="7"/>
                  </a:lnTo>
                  <a:lnTo>
                    <a:pt x="146" y="0"/>
                  </a:lnTo>
                  <a:lnTo>
                    <a:pt x="129" y="3"/>
                  </a:lnTo>
                  <a:lnTo>
                    <a:pt x="112" y="10"/>
                  </a:lnTo>
                  <a:lnTo>
                    <a:pt x="99" y="18"/>
                  </a:lnTo>
                  <a:lnTo>
                    <a:pt x="86" y="32"/>
                  </a:lnTo>
                  <a:lnTo>
                    <a:pt x="73" y="53"/>
                  </a:lnTo>
                  <a:lnTo>
                    <a:pt x="56" y="75"/>
                  </a:lnTo>
                  <a:lnTo>
                    <a:pt x="43" y="107"/>
                  </a:lnTo>
                  <a:lnTo>
                    <a:pt x="30" y="139"/>
                  </a:lnTo>
                  <a:lnTo>
                    <a:pt x="13" y="182"/>
                  </a:lnTo>
                  <a:lnTo>
                    <a:pt x="0" y="229"/>
                  </a:lnTo>
                  <a:lnTo>
                    <a:pt x="73" y="211"/>
                  </a:lnTo>
                  <a:lnTo>
                    <a:pt x="138" y="197"/>
                  </a:lnTo>
                  <a:lnTo>
                    <a:pt x="189" y="179"/>
                  </a:lnTo>
                  <a:lnTo>
                    <a:pt x="232" y="164"/>
                  </a:lnTo>
                  <a:lnTo>
                    <a:pt x="258" y="143"/>
                  </a:lnTo>
                  <a:lnTo>
                    <a:pt x="271" y="118"/>
                  </a:lnTo>
                  <a:lnTo>
                    <a:pt x="271" y="104"/>
                  </a:lnTo>
                  <a:lnTo>
                    <a:pt x="271" y="86"/>
                  </a:lnTo>
                  <a:lnTo>
                    <a:pt x="258" y="68"/>
                  </a:lnTo>
                  <a:lnTo>
                    <a:pt x="245" y="4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4" name="Unknown Shape"/>
            <p:cNvSpPr>
              <a:spLocks/>
            </p:cNvSpPr>
            <p:nvPr/>
          </p:nvSpPr>
          <p:spPr bwMode="auto">
            <a:xfrm>
              <a:off x="2650" y="3516"/>
              <a:ext cx="155" cy="132"/>
            </a:xfrm>
            <a:custGeom>
              <a:avLst/>
              <a:gdLst>
                <a:gd name="T0" fmla="*/ 155 w 155"/>
                <a:gd name="T1" fmla="*/ 14 h 132"/>
                <a:gd name="T2" fmla="*/ 138 w 155"/>
                <a:gd name="T3" fmla="*/ 3 h 132"/>
                <a:gd name="T4" fmla="*/ 112 w 155"/>
                <a:gd name="T5" fmla="*/ 0 h 132"/>
                <a:gd name="T6" fmla="*/ 90 w 155"/>
                <a:gd name="T7" fmla="*/ 3 h 132"/>
                <a:gd name="T8" fmla="*/ 65 w 155"/>
                <a:gd name="T9" fmla="*/ 14 h 132"/>
                <a:gd name="T10" fmla="*/ 43 w 155"/>
                <a:gd name="T11" fmla="*/ 32 h 132"/>
                <a:gd name="T12" fmla="*/ 22 w 155"/>
                <a:gd name="T13" fmla="*/ 57 h 132"/>
                <a:gd name="T14" fmla="*/ 9 w 155"/>
                <a:gd name="T15" fmla="*/ 93 h 132"/>
                <a:gd name="T16" fmla="*/ 0 w 155"/>
                <a:gd name="T17" fmla="*/ 132 h 132"/>
                <a:gd name="T18" fmla="*/ 155 w 155"/>
                <a:gd name="T19" fmla="*/ 14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132"/>
                <a:gd name="T32" fmla="*/ 155 w 155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132">
                  <a:moveTo>
                    <a:pt x="155" y="14"/>
                  </a:moveTo>
                  <a:lnTo>
                    <a:pt x="138" y="3"/>
                  </a:lnTo>
                  <a:lnTo>
                    <a:pt x="112" y="0"/>
                  </a:lnTo>
                  <a:lnTo>
                    <a:pt x="90" y="3"/>
                  </a:lnTo>
                  <a:lnTo>
                    <a:pt x="65" y="14"/>
                  </a:lnTo>
                  <a:lnTo>
                    <a:pt x="43" y="32"/>
                  </a:lnTo>
                  <a:lnTo>
                    <a:pt x="22" y="57"/>
                  </a:lnTo>
                  <a:lnTo>
                    <a:pt x="9" y="93"/>
                  </a:lnTo>
                  <a:lnTo>
                    <a:pt x="0" y="132"/>
                  </a:lnTo>
                  <a:lnTo>
                    <a:pt x="155" y="1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5" name="Unknown Shape"/>
            <p:cNvSpPr>
              <a:spLocks/>
            </p:cNvSpPr>
            <p:nvPr/>
          </p:nvSpPr>
          <p:spPr bwMode="auto">
            <a:xfrm>
              <a:off x="2650" y="3516"/>
              <a:ext cx="155" cy="132"/>
            </a:xfrm>
            <a:custGeom>
              <a:avLst/>
              <a:gdLst>
                <a:gd name="T0" fmla="*/ 155 w 155"/>
                <a:gd name="T1" fmla="*/ 14 h 132"/>
                <a:gd name="T2" fmla="*/ 138 w 155"/>
                <a:gd name="T3" fmla="*/ 3 h 132"/>
                <a:gd name="T4" fmla="*/ 112 w 155"/>
                <a:gd name="T5" fmla="*/ 0 h 132"/>
                <a:gd name="T6" fmla="*/ 90 w 155"/>
                <a:gd name="T7" fmla="*/ 3 h 132"/>
                <a:gd name="T8" fmla="*/ 65 w 155"/>
                <a:gd name="T9" fmla="*/ 14 h 132"/>
                <a:gd name="T10" fmla="*/ 43 w 155"/>
                <a:gd name="T11" fmla="*/ 32 h 132"/>
                <a:gd name="T12" fmla="*/ 22 w 155"/>
                <a:gd name="T13" fmla="*/ 57 h 132"/>
                <a:gd name="T14" fmla="*/ 9 w 155"/>
                <a:gd name="T15" fmla="*/ 93 h 132"/>
                <a:gd name="T16" fmla="*/ 0 w 155"/>
                <a:gd name="T17" fmla="*/ 132 h 1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132"/>
                <a:gd name="T29" fmla="*/ 155 w 155"/>
                <a:gd name="T30" fmla="*/ 132 h 1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132">
                  <a:moveTo>
                    <a:pt x="155" y="14"/>
                  </a:moveTo>
                  <a:lnTo>
                    <a:pt x="138" y="3"/>
                  </a:lnTo>
                  <a:lnTo>
                    <a:pt x="112" y="0"/>
                  </a:lnTo>
                  <a:lnTo>
                    <a:pt x="90" y="3"/>
                  </a:lnTo>
                  <a:lnTo>
                    <a:pt x="65" y="14"/>
                  </a:lnTo>
                  <a:lnTo>
                    <a:pt x="43" y="32"/>
                  </a:lnTo>
                  <a:lnTo>
                    <a:pt x="22" y="57"/>
                  </a:lnTo>
                  <a:lnTo>
                    <a:pt x="9" y="93"/>
                  </a:lnTo>
                  <a:lnTo>
                    <a:pt x="0" y="132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6" name="Unknown Shape"/>
            <p:cNvSpPr>
              <a:spLocks/>
            </p:cNvSpPr>
            <p:nvPr/>
          </p:nvSpPr>
          <p:spPr bwMode="auto">
            <a:xfrm>
              <a:off x="3694" y="3430"/>
              <a:ext cx="56" cy="132"/>
            </a:xfrm>
            <a:custGeom>
              <a:avLst/>
              <a:gdLst>
                <a:gd name="T0" fmla="*/ 4 w 56"/>
                <a:gd name="T1" fmla="*/ 132 h 132"/>
                <a:gd name="T2" fmla="*/ 13 w 56"/>
                <a:gd name="T3" fmla="*/ 132 h 132"/>
                <a:gd name="T4" fmla="*/ 26 w 56"/>
                <a:gd name="T5" fmla="*/ 129 h 132"/>
                <a:gd name="T6" fmla="*/ 34 w 56"/>
                <a:gd name="T7" fmla="*/ 118 h 132"/>
                <a:gd name="T8" fmla="*/ 43 w 56"/>
                <a:gd name="T9" fmla="*/ 104 h 132"/>
                <a:gd name="T10" fmla="*/ 51 w 56"/>
                <a:gd name="T11" fmla="*/ 86 h 132"/>
                <a:gd name="T12" fmla="*/ 56 w 56"/>
                <a:gd name="T13" fmla="*/ 61 h 132"/>
                <a:gd name="T14" fmla="*/ 51 w 56"/>
                <a:gd name="T15" fmla="*/ 32 h 132"/>
                <a:gd name="T16" fmla="*/ 43 w 56"/>
                <a:gd name="T17" fmla="*/ 0 h 132"/>
                <a:gd name="T18" fmla="*/ 26 w 56"/>
                <a:gd name="T19" fmla="*/ 36 h 132"/>
                <a:gd name="T20" fmla="*/ 9 w 56"/>
                <a:gd name="T21" fmla="*/ 79 h 132"/>
                <a:gd name="T22" fmla="*/ 0 w 56"/>
                <a:gd name="T23" fmla="*/ 115 h 132"/>
                <a:gd name="T24" fmla="*/ 0 w 56"/>
                <a:gd name="T25" fmla="*/ 129 h 132"/>
                <a:gd name="T26" fmla="*/ 4 w 56"/>
                <a:gd name="T27" fmla="*/ 132 h 1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32"/>
                <a:gd name="T44" fmla="*/ 56 w 56"/>
                <a:gd name="T45" fmla="*/ 132 h 1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32">
                  <a:moveTo>
                    <a:pt x="4" y="132"/>
                  </a:moveTo>
                  <a:lnTo>
                    <a:pt x="13" y="132"/>
                  </a:lnTo>
                  <a:lnTo>
                    <a:pt x="26" y="129"/>
                  </a:lnTo>
                  <a:lnTo>
                    <a:pt x="34" y="118"/>
                  </a:lnTo>
                  <a:lnTo>
                    <a:pt x="43" y="104"/>
                  </a:lnTo>
                  <a:lnTo>
                    <a:pt x="51" y="86"/>
                  </a:lnTo>
                  <a:lnTo>
                    <a:pt x="56" y="61"/>
                  </a:lnTo>
                  <a:lnTo>
                    <a:pt x="51" y="32"/>
                  </a:lnTo>
                  <a:lnTo>
                    <a:pt x="43" y="0"/>
                  </a:lnTo>
                  <a:lnTo>
                    <a:pt x="26" y="36"/>
                  </a:lnTo>
                  <a:lnTo>
                    <a:pt x="9" y="79"/>
                  </a:lnTo>
                  <a:lnTo>
                    <a:pt x="0" y="115"/>
                  </a:lnTo>
                  <a:lnTo>
                    <a:pt x="0" y="129"/>
                  </a:lnTo>
                  <a:lnTo>
                    <a:pt x="4" y="13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7" name="Unknown Shape"/>
            <p:cNvSpPr>
              <a:spLocks/>
            </p:cNvSpPr>
            <p:nvPr/>
          </p:nvSpPr>
          <p:spPr bwMode="auto">
            <a:xfrm>
              <a:off x="3629" y="3398"/>
              <a:ext cx="56" cy="150"/>
            </a:xfrm>
            <a:custGeom>
              <a:avLst/>
              <a:gdLst>
                <a:gd name="T0" fmla="*/ 39 w 56"/>
                <a:gd name="T1" fmla="*/ 150 h 150"/>
                <a:gd name="T2" fmla="*/ 52 w 56"/>
                <a:gd name="T3" fmla="*/ 147 h 150"/>
                <a:gd name="T4" fmla="*/ 56 w 56"/>
                <a:gd name="T5" fmla="*/ 132 h 150"/>
                <a:gd name="T6" fmla="*/ 56 w 56"/>
                <a:gd name="T7" fmla="*/ 111 h 150"/>
                <a:gd name="T8" fmla="*/ 52 w 56"/>
                <a:gd name="T9" fmla="*/ 89 h 150"/>
                <a:gd name="T10" fmla="*/ 31 w 56"/>
                <a:gd name="T11" fmla="*/ 39 h 150"/>
                <a:gd name="T12" fmla="*/ 18 w 56"/>
                <a:gd name="T13" fmla="*/ 18 h 150"/>
                <a:gd name="T14" fmla="*/ 5 w 56"/>
                <a:gd name="T15" fmla="*/ 0 h 150"/>
                <a:gd name="T16" fmla="*/ 0 w 56"/>
                <a:gd name="T17" fmla="*/ 46 h 150"/>
                <a:gd name="T18" fmla="*/ 5 w 56"/>
                <a:gd name="T19" fmla="*/ 96 h 150"/>
                <a:gd name="T20" fmla="*/ 9 w 56"/>
                <a:gd name="T21" fmla="*/ 118 h 150"/>
                <a:gd name="T22" fmla="*/ 13 w 56"/>
                <a:gd name="T23" fmla="*/ 136 h 150"/>
                <a:gd name="T24" fmla="*/ 26 w 56"/>
                <a:gd name="T25" fmla="*/ 147 h 150"/>
                <a:gd name="T26" fmla="*/ 39 w 56"/>
                <a:gd name="T27" fmla="*/ 150 h 1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50"/>
                <a:gd name="T44" fmla="*/ 56 w 56"/>
                <a:gd name="T45" fmla="*/ 150 h 1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50">
                  <a:moveTo>
                    <a:pt x="39" y="150"/>
                  </a:moveTo>
                  <a:lnTo>
                    <a:pt x="52" y="147"/>
                  </a:lnTo>
                  <a:lnTo>
                    <a:pt x="56" y="132"/>
                  </a:lnTo>
                  <a:lnTo>
                    <a:pt x="56" y="111"/>
                  </a:lnTo>
                  <a:lnTo>
                    <a:pt x="52" y="89"/>
                  </a:lnTo>
                  <a:lnTo>
                    <a:pt x="31" y="39"/>
                  </a:lnTo>
                  <a:lnTo>
                    <a:pt x="18" y="18"/>
                  </a:lnTo>
                  <a:lnTo>
                    <a:pt x="5" y="0"/>
                  </a:lnTo>
                  <a:lnTo>
                    <a:pt x="0" y="46"/>
                  </a:lnTo>
                  <a:lnTo>
                    <a:pt x="5" y="96"/>
                  </a:lnTo>
                  <a:lnTo>
                    <a:pt x="9" y="118"/>
                  </a:lnTo>
                  <a:lnTo>
                    <a:pt x="13" y="136"/>
                  </a:lnTo>
                  <a:lnTo>
                    <a:pt x="26" y="147"/>
                  </a:lnTo>
                  <a:lnTo>
                    <a:pt x="39" y="15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8" name="Unknown Shape"/>
            <p:cNvSpPr>
              <a:spLocks/>
            </p:cNvSpPr>
            <p:nvPr/>
          </p:nvSpPr>
          <p:spPr bwMode="auto">
            <a:xfrm>
              <a:off x="4489" y="3627"/>
              <a:ext cx="111" cy="79"/>
            </a:xfrm>
            <a:custGeom>
              <a:avLst/>
              <a:gdLst>
                <a:gd name="T0" fmla="*/ 0 w 111"/>
                <a:gd name="T1" fmla="*/ 3 h 79"/>
                <a:gd name="T2" fmla="*/ 21 w 111"/>
                <a:gd name="T3" fmla="*/ 0 h 79"/>
                <a:gd name="T4" fmla="*/ 47 w 111"/>
                <a:gd name="T5" fmla="*/ 3 h 79"/>
                <a:gd name="T6" fmla="*/ 60 w 111"/>
                <a:gd name="T7" fmla="*/ 14 h 79"/>
                <a:gd name="T8" fmla="*/ 77 w 111"/>
                <a:gd name="T9" fmla="*/ 28 h 79"/>
                <a:gd name="T10" fmla="*/ 94 w 111"/>
                <a:gd name="T11" fmla="*/ 50 h 79"/>
                <a:gd name="T12" fmla="*/ 111 w 111"/>
                <a:gd name="T13" fmla="*/ 79 h 79"/>
                <a:gd name="T14" fmla="*/ 38 w 111"/>
                <a:gd name="T15" fmla="*/ 43 h 79"/>
                <a:gd name="T16" fmla="*/ 8 w 111"/>
                <a:gd name="T17" fmla="*/ 21 h 79"/>
                <a:gd name="T18" fmla="*/ 0 w 111"/>
                <a:gd name="T19" fmla="*/ 14 h 79"/>
                <a:gd name="T20" fmla="*/ 0 w 111"/>
                <a:gd name="T21" fmla="*/ 3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79"/>
                <a:gd name="T35" fmla="*/ 111 w 111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79">
                  <a:moveTo>
                    <a:pt x="0" y="3"/>
                  </a:moveTo>
                  <a:lnTo>
                    <a:pt x="21" y="0"/>
                  </a:lnTo>
                  <a:lnTo>
                    <a:pt x="47" y="3"/>
                  </a:lnTo>
                  <a:lnTo>
                    <a:pt x="60" y="14"/>
                  </a:lnTo>
                  <a:lnTo>
                    <a:pt x="77" y="28"/>
                  </a:lnTo>
                  <a:lnTo>
                    <a:pt x="94" y="50"/>
                  </a:lnTo>
                  <a:lnTo>
                    <a:pt x="111" y="79"/>
                  </a:lnTo>
                  <a:lnTo>
                    <a:pt x="38" y="43"/>
                  </a:lnTo>
                  <a:lnTo>
                    <a:pt x="8" y="21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9" name="Unknown Shape"/>
            <p:cNvSpPr>
              <a:spLocks/>
            </p:cNvSpPr>
            <p:nvPr/>
          </p:nvSpPr>
          <p:spPr bwMode="auto">
            <a:xfrm>
              <a:off x="4476" y="3638"/>
              <a:ext cx="30" cy="50"/>
            </a:xfrm>
            <a:custGeom>
              <a:avLst/>
              <a:gdLst>
                <a:gd name="T0" fmla="*/ 0 w 30"/>
                <a:gd name="T1" fmla="*/ 0 h 50"/>
                <a:gd name="T2" fmla="*/ 0 w 30"/>
                <a:gd name="T3" fmla="*/ 10 h 50"/>
                <a:gd name="T4" fmla="*/ 4 w 30"/>
                <a:gd name="T5" fmla="*/ 25 h 50"/>
                <a:gd name="T6" fmla="*/ 13 w 30"/>
                <a:gd name="T7" fmla="*/ 39 h 50"/>
                <a:gd name="T8" fmla="*/ 25 w 30"/>
                <a:gd name="T9" fmla="*/ 50 h 50"/>
                <a:gd name="T10" fmla="*/ 30 w 30"/>
                <a:gd name="T11" fmla="*/ 32 h 50"/>
                <a:gd name="T12" fmla="*/ 30 w 30"/>
                <a:gd name="T13" fmla="*/ 21 h 50"/>
                <a:gd name="T14" fmla="*/ 21 w 30"/>
                <a:gd name="T15" fmla="*/ 14 h 50"/>
                <a:gd name="T16" fmla="*/ 8 w 30"/>
                <a:gd name="T17" fmla="*/ 10 h 50"/>
                <a:gd name="T18" fmla="*/ 4 w 30"/>
                <a:gd name="T19" fmla="*/ 7 h 50"/>
                <a:gd name="T20" fmla="*/ 0 w 30"/>
                <a:gd name="T21" fmla="*/ 0 h 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50"/>
                <a:gd name="T35" fmla="*/ 30 w 30"/>
                <a:gd name="T36" fmla="*/ 50 h 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50">
                  <a:moveTo>
                    <a:pt x="0" y="0"/>
                  </a:moveTo>
                  <a:lnTo>
                    <a:pt x="0" y="10"/>
                  </a:lnTo>
                  <a:lnTo>
                    <a:pt x="4" y="25"/>
                  </a:lnTo>
                  <a:lnTo>
                    <a:pt x="13" y="39"/>
                  </a:lnTo>
                  <a:lnTo>
                    <a:pt x="25" y="50"/>
                  </a:lnTo>
                  <a:lnTo>
                    <a:pt x="30" y="32"/>
                  </a:lnTo>
                  <a:lnTo>
                    <a:pt x="30" y="21"/>
                  </a:lnTo>
                  <a:lnTo>
                    <a:pt x="21" y="14"/>
                  </a:lnTo>
                  <a:lnTo>
                    <a:pt x="8" y="10"/>
                  </a:lnTo>
                  <a:lnTo>
                    <a:pt x="4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4" name="Group 218"/>
          <p:cNvGrpSpPr>
            <a:grpSpLocks/>
          </p:cNvGrpSpPr>
          <p:nvPr/>
        </p:nvGrpSpPr>
        <p:grpSpPr bwMode="auto">
          <a:xfrm>
            <a:off x="439738" y="76200"/>
            <a:ext cx="8666162" cy="6024563"/>
            <a:chOff x="0" y="0"/>
            <a:chExt cx="5459" cy="3795"/>
          </a:xfrm>
        </p:grpSpPr>
        <p:sp>
          <p:nvSpPr>
            <p:cNvPr id="2070" name="Unknown Shape"/>
            <p:cNvSpPr>
              <a:spLocks/>
            </p:cNvSpPr>
            <p:nvPr/>
          </p:nvSpPr>
          <p:spPr bwMode="auto">
            <a:xfrm>
              <a:off x="5042" y="154"/>
              <a:ext cx="181" cy="46"/>
            </a:xfrm>
            <a:custGeom>
              <a:avLst/>
              <a:gdLst>
                <a:gd name="T0" fmla="*/ 181 w 181"/>
                <a:gd name="T1" fmla="*/ 28 h 46"/>
                <a:gd name="T2" fmla="*/ 181 w 181"/>
                <a:gd name="T3" fmla="*/ 18 h 46"/>
                <a:gd name="T4" fmla="*/ 168 w 181"/>
                <a:gd name="T5" fmla="*/ 10 h 46"/>
                <a:gd name="T6" fmla="*/ 146 w 181"/>
                <a:gd name="T7" fmla="*/ 7 h 46"/>
                <a:gd name="T8" fmla="*/ 116 w 181"/>
                <a:gd name="T9" fmla="*/ 0 h 46"/>
                <a:gd name="T10" fmla="*/ 52 w 181"/>
                <a:gd name="T11" fmla="*/ 0 h 46"/>
                <a:gd name="T12" fmla="*/ 22 w 181"/>
                <a:gd name="T13" fmla="*/ 3 h 46"/>
                <a:gd name="T14" fmla="*/ 0 w 181"/>
                <a:gd name="T15" fmla="*/ 10 h 46"/>
                <a:gd name="T16" fmla="*/ 43 w 181"/>
                <a:gd name="T17" fmla="*/ 28 h 46"/>
                <a:gd name="T18" fmla="*/ 95 w 181"/>
                <a:gd name="T19" fmla="*/ 43 h 46"/>
                <a:gd name="T20" fmla="*/ 121 w 181"/>
                <a:gd name="T21" fmla="*/ 46 h 46"/>
                <a:gd name="T22" fmla="*/ 146 w 181"/>
                <a:gd name="T23" fmla="*/ 46 h 46"/>
                <a:gd name="T24" fmla="*/ 164 w 181"/>
                <a:gd name="T25" fmla="*/ 39 h 46"/>
                <a:gd name="T26" fmla="*/ 181 w 181"/>
                <a:gd name="T27" fmla="*/ 28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6"/>
                <a:gd name="T44" fmla="*/ 181 w 18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6">
                  <a:moveTo>
                    <a:pt x="181" y="28"/>
                  </a:moveTo>
                  <a:lnTo>
                    <a:pt x="181" y="18"/>
                  </a:lnTo>
                  <a:lnTo>
                    <a:pt x="168" y="10"/>
                  </a:lnTo>
                  <a:lnTo>
                    <a:pt x="146" y="7"/>
                  </a:lnTo>
                  <a:lnTo>
                    <a:pt x="116" y="0"/>
                  </a:lnTo>
                  <a:lnTo>
                    <a:pt x="52" y="0"/>
                  </a:lnTo>
                  <a:lnTo>
                    <a:pt x="22" y="3"/>
                  </a:lnTo>
                  <a:lnTo>
                    <a:pt x="0" y="10"/>
                  </a:lnTo>
                  <a:lnTo>
                    <a:pt x="43" y="28"/>
                  </a:lnTo>
                  <a:lnTo>
                    <a:pt x="95" y="43"/>
                  </a:lnTo>
                  <a:lnTo>
                    <a:pt x="121" y="46"/>
                  </a:lnTo>
                  <a:lnTo>
                    <a:pt x="146" y="46"/>
                  </a:lnTo>
                  <a:lnTo>
                    <a:pt x="164" y="39"/>
                  </a:lnTo>
                  <a:lnTo>
                    <a:pt x="181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Unknown Shape"/>
            <p:cNvSpPr>
              <a:spLocks/>
            </p:cNvSpPr>
            <p:nvPr/>
          </p:nvSpPr>
          <p:spPr bwMode="auto">
            <a:xfrm>
              <a:off x="3470" y="3558"/>
              <a:ext cx="73" cy="58"/>
            </a:xfrm>
            <a:custGeom>
              <a:avLst/>
              <a:gdLst>
                <a:gd name="T0" fmla="*/ 0 w 73"/>
                <a:gd name="T1" fmla="*/ 8 h 58"/>
                <a:gd name="T2" fmla="*/ 9 w 73"/>
                <a:gd name="T3" fmla="*/ 33 h 58"/>
                <a:gd name="T4" fmla="*/ 26 w 73"/>
                <a:gd name="T5" fmla="*/ 47 h 58"/>
                <a:gd name="T6" fmla="*/ 47 w 73"/>
                <a:gd name="T7" fmla="*/ 54 h 58"/>
                <a:gd name="T8" fmla="*/ 73 w 73"/>
                <a:gd name="T9" fmla="*/ 58 h 58"/>
                <a:gd name="T10" fmla="*/ 65 w 73"/>
                <a:gd name="T11" fmla="*/ 36 h 58"/>
                <a:gd name="T12" fmla="*/ 52 w 73"/>
                <a:gd name="T13" fmla="*/ 15 h 58"/>
                <a:gd name="T14" fmla="*/ 30 w 73"/>
                <a:gd name="T15" fmla="*/ 4 h 58"/>
                <a:gd name="T16" fmla="*/ 17 w 73"/>
                <a:gd name="T17" fmla="*/ 0 h 58"/>
                <a:gd name="T18" fmla="*/ 0 w 73"/>
                <a:gd name="T19" fmla="*/ 8 h 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58"/>
                <a:gd name="T32" fmla="*/ 73 w 73"/>
                <a:gd name="T33" fmla="*/ 58 h 5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58">
                  <a:moveTo>
                    <a:pt x="0" y="8"/>
                  </a:moveTo>
                  <a:lnTo>
                    <a:pt x="9" y="33"/>
                  </a:lnTo>
                  <a:lnTo>
                    <a:pt x="26" y="47"/>
                  </a:lnTo>
                  <a:lnTo>
                    <a:pt x="47" y="54"/>
                  </a:lnTo>
                  <a:lnTo>
                    <a:pt x="73" y="58"/>
                  </a:lnTo>
                  <a:lnTo>
                    <a:pt x="65" y="36"/>
                  </a:lnTo>
                  <a:lnTo>
                    <a:pt x="52" y="15"/>
                  </a:lnTo>
                  <a:lnTo>
                    <a:pt x="30" y="4"/>
                  </a:lnTo>
                  <a:lnTo>
                    <a:pt x="17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Unknown Shape"/>
            <p:cNvSpPr>
              <a:spLocks/>
            </p:cNvSpPr>
            <p:nvPr/>
          </p:nvSpPr>
          <p:spPr bwMode="auto">
            <a:xfrm>
              <a:off x="5240" y="168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4 h 79"/>
                <a:gd name="T4" fmla="*/ 0 w 43"/>
                <a:gd name="T5" fmla="*/ 21 h 79"/>
                <a:gd name="T6" fmla="*/ 8 w 43"/>
                <a:gd name="T7" fmla="*/ 29 h 79"/>
                <a:gd name="T8" fmla="*/ 21 w 43"/>
                <a:gd name="T9" fmla="*/ 50 h 79"/>
                <a:gd name="T10" fmla="*/ 26 w 43"/>
                <a:gd name="T11" fmla="*/ 64 h 79"/>
                <a:gd name="T12" fmla="*/ 21 w 43"/>
                <a:gd name="T13" fmla="*/ 79 h 79"/>
                <a:gd name="T14" fmla="*/ 34 w 43"/>
                <a:gd name="T15" fmla="*/ 57 h 79"/>
                <a:gd name="T16" fmla="*/ 43 w 43"/>
                <a:gd name="T17" fmla="*/ 36 h 79"/>
                <a:gd name="T18" fmla="*/ 43 w 43"/>
                <a:gd name="T19" fmla="*/ 21 h 79"/>
                <a:gd name="T20" fmla="*/ 34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4"/>
                  </a:lnTo>
                  <a:lnTo>
                    <a:pt x="0" y="21"/>
                  </a:lnTo>
                  <a:lnTo>
                    <a:pt x="8" y="29"/>
                  </a:lnTo>
                  <a:lnTo>
                    <a:pt x="21" y="50"/>
                  </a:lnTo>
                  <a:lnTo>
                    <a:pt x="26" y="64"/>
                  </a:lnTo>
                  <a:lnTo>
                    <a:pt x="21" y="79"/>
                  </a:lnTo>
                  <a:lnTo>
                    <a:pt x="34" y="57"/>
                  </a:lnTo>
                  <a:lnTo>
                    <a:pt x="43" y="36"/>
                  </a:lnTo>
                  <a:lnTo>
                    <a:pt x="43" y="21"/>
                  </a:lnTo>
                  <a:lnTo>
                    <a:pt x="34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Unknown Shape"/>
            <p:cNvSpPr>
              <a:spLocks/>
            </p:cNvSpPr>
            <p:nvPr/>
          </p:nvSpPr>
          <p:spPr bwMode="auto">
            <a:xfrm>
              <a:off x="4359" y="3612"/>
              <a:ext cx="108" cy="32"/>
            </a:xfrm>
            <a:custGeom>
              <a:avLst/>
              <a:gdLst>
                <a:gd name="T0" fmla="*/ 108 w 108"/>
                <a:gd name="T1" fmla="*/ 7 h 32"/>
                <a:gd name="T2" fmla="*/ 91 w 108"/>
                <a:gd name="T3" fmla="*/ 4 h 32"/>
                <a:gd name="T4" fmla="*/ 65 w 108"/>
                <a:gd name="T5" fmla="*/ 0 h 32"/>
                <a:gd name="T6" fmla="*/ 35 w 108"/>
                <a:gd name="T7" fmla="*/ 4 h 32"/>
                <a:gd name="T8" fmla="*/ 18 w 108"/>
                <a:gd name="T9" fmla="*/ 11 h 32"/>
                <a:gd name="T10" fmla="*/ 0 w 108"/>
                <a:gd name="T11" fmla="*/ 29 h 32"/>
                <a:gd name="T12" fmla="*/ 22 w 108"/>
                <a:gd name="T13" fmla="*/ 29 h 32"/>
                <a:gd name="T14" fmla="*/ 43 w 108"/>
                <a:gd name="T15" fmla="*/ 32 h 32"/>
                <a:gd name="T16" fmla="*/ 56 w 108"/>
                <a:gd name="T17" fmla="*/ 32 h 32"/>
                <a:gd name="T18" fmla="*/ 73 w 108"/>
                <a:gd name="T19" fmla="*/ 29 h 32"/>
                <a:gd name="T20" fmla="*/ 91 w 108"/>
                <a:gd name="T21" fmla="*/ 22 h 32"/>
                <a:gd name="T22" fmla="*/ 108 w 108"/>
                <a:gd name="T23" fmla="*/ 7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8"/>
                <a:gd name="T37" fmla="*/ 0 h 32"/>
                <a:gd name="T38" fmla="*/ 108 w 108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8" h="32">
                  <a:moveTo>
                    <a:pt x="108" y="7"/>
                  </a:moveTo>
                  <a:lnTo>
                    <a:pt x="91" y="4"/>
                  </a:lnTo>
                  <a:lnTo>
                    <a:pt x="65" y="0"/>
                  </a:lnTo>
                  <a:lnTo>
                    <a:pt x="35" y="4"/>
                  </a:lnTo>
                  <a:lnTo>
                    <a:pt x="18" y="11"/>
                  </a:lnTo>
                  <a:lnTo>
                    <a:pt x="0" y="29"/>
                  </a:lnTo>
                  <a:lnTo>
                    <a:pt x="22" y="29"/>
                  </a:lnTo>
                  <a:lnTo>
                    <a:pt x="43" y="32"/>
                  </a:lnTo>
                  <a:lnTo>
                    <a:pt x="56" y="32"/>
                  </a:lnTo>
                  <a:lnTo>
                    <a:pt x="73" y="29"/>
                  </a:lnTo>
                  <a:lnTo>
                    <a:pt x="91" y="22"/>
                  </a:lnTo>
                  <a:lnTo>
                    <a:pt x="108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Unknown Shape"/>
            <p:cNvSpPr>
              <a:spLocks/>
            </p:cNvSpPr>
            <p:nvPr/>
          </p:nvSpPr>
          <p:spPr bwMode="auto">
            <a:xfrm>
              <a:off x="4063" y="3619"/>
              <a:ext cx="56" cy="47"/>
            </a:xfrm>
            <a:custGeom>
              <a:avLst/>
              <a:gdLst>
                <a:gd name="T0" fmla="*/ 56 w 56"/>
                <a:gd name="T1" fmla="*/ 47 h 47"/>
                <a:gd name="T2" fmla="*/ 39 w 56"/>
                <a:gd name="T3" fmla="*/ 18 h 47"/>
                <a:gd name="T4" fmla="*/ 26 w 56"/>
                <a:gd name="T5" fmla="*/ 7 h 47"/>
                <a:gd name="T6" fmla="*/ 0 w 56"/>
                <a:gd name="T7" fmla="*/ 0 h 47"/>
                <a:gd name="T8" fmla="*/ 17 w 56"/>
                <a:gd name="T9" fmla="*/ 32 h 47"/>
                <a:gd name="T10" fmla="*/ 34 w 56"/>
                <a:gd name="T11" fmla="*/ 43 h 47"/>
                <a:gd name="T12" fmla="*/ 56 w 56"/>
                <a:gd name="T13" fmla="*/ 47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"/>
                <a:gd name="T22" fmla="*/ 0 h 47"/>
                <a:gd name="T23" fmla="*/ 56 w 5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" h="47">
                  <a:moveTo>
                    <a:pt x="56" y="47"/>
                  </a:moveTo>
                  <a:lnTo>
                    <a:pt x="39" y="18"/>
                  </a:lnTo>
                  <a:lnTo>
                    <a:pt x="26" y="7"/>
                  </a:lnTo>
                  <a:lnTo>
                    <a:pt x="0" y="0"/>
                  </a:lnTo>
                  <a:lnTo>
                    <a:pt x="17" y="32"/>
                  </a:lnTo>
                  <a:lnTo>
                    <a:pt x="34" y="43"/>
                  </a:lnTo>
                  <a:lnTo>
                    <a:pt x="56" y="4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Unknown Shape"/>
            <p:cNvSpPr>
              <a:spLocks/>
            </p:cNvSpPr>
            <p:nvPr/>
          </p:nvSpPr>
          <p:spPr bwMode="auto">
            <a:xfrm>
              <a:off x="4415" y="3694"/>
              <a:ext cx="43" cy="79"/>
            </a:xfrm>
            <a:custGeom>
              <a:avLst/>
              <a:gdLst>
                <a:gd name="T0" fmla="*/ 17 w 43"/>
                <a:gd name="T1" fmla="*/ 0 h 79"/>
                <a:gd name="T2" fmla="*/ 4 w 43"/>
                <a:gd name="T3" fmla="*/ 15 h 79"/>
                <a:gd name="T4" fmla="*/ 0 w 43"/>
                <a:gd name="T5" fmla="*/ 22 h 79"/>
                <a:gd name="T6" fmla="*/ 4 w 43"/>
                <a:gd name="T7" fmla="*/ 33 h 79"/>
                <a:gd name="T8" fmla="*/ 22 w 43"/>
                <a:gd name="T9" fmla="*/ 51 h 79"/>
                <a:gd name="T10" fmla="*/ 30 w 43"/>
                <a:gd name="T11" fmla="*/ 65 h 79"/>
                <a:gd name="T12" fmla="*/ 22 w 43"/>
                <a:gd name="T13" fmla="*/ 79 h 79"/>
                <a:gd name="T14" fmla="*/ 35 w 43"/>
                <a:gd name="T15" fmla="*/ 58 h 79"/>
                <a:gd name="T16" fmla="*/ 43 w 43"/>
                <a:gd name="T17" fmla="*/ 40 h 79"/>
                <a:gd name="T18" fmla="*/ 43 w 43"/>
                <a:gd name="T19" fmla="*/ 22 h 79"/>
                <a:gd name="T20" fmla="*/ 35 w 43"/>
                <a:gd name="T21" fmla="*/ 11 h 79"/>
                <a:gd name="T22" fmla="*/ 17 w 43"/>
                <a:gd name="T23" fmla="*/ 0 h 7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79"/>
                <a:gd name="T38" fmla="*/ 43 w 43"/>
                <a:gd name="T39" fmla="*/ 79 h 7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79">
                  <a:moveTo>
                    <a:pt x="17" y="0"/>
                  </a:moveTo>
                  <a:lnTo>
                    <a:pt x="4" y="15"/>
                  </a:lnTo>
                  <a:lnTo>
                    <a:pt x="0" y="22"/>
                  </a:lnTo>
                  <a:lnTo>
                    <a:pt x="4" y="33"/>
                  </a:lnTo>
                  <a:lnTo>
                    <a:pt x="22" y="51"/>
                  </a:lnTo>
                  <a:lnTo>
                    <a:pt x="30" y="65"/>
                  </a:lnTo>
                  <a:lnTo>
                    <a:pt x="22" y="79"/>
                  </a:lnTo>
                  <a:lnTo>
                    <a:pt x="35" y="58"/>
                  </a:lnTo>
                  <a:lnTo>
                    <a:pt x="43" y="40"/>
                  </a:lnTo>
                  <a:lnTo>
                    <a:pt x="43" y="22"/>
                  </a:lnTo>
                  <a:lnTo>
                    <a:pt x="35" y="1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Unknown Shape"/>
            <p:cNvSpPr>
              <a:spLocks/>
            </p:cNvSpPr>
            <p:nvPr/>
          </p:nvSpPr>
          <p:spPr bwMode="auto">
            <a:xfrm>
              <a:off x="4561" y="3537"/>
              <a:ext cx="78" cy="36"/>
            </a:xfrm>
            <a:custGeom>
              <a:avLst/>
              <a:gdLst>
                <a:gd name="T0" fmla="*/ 78 w 78"/>
                <a:gd name="T1" fmla="*/ 0 h 36"/>
                <a:gd name="T2" fmla="*/ 60 w 78"/>
                <a:gd name="T3" fmla="*/ 0 h 36"/>
                <a:gd name="T4" fmla="*/ 39 w 78"/>
                <a:gd name="T5" fmla="*/ 0 h 36"/>
                <a:gd name="T6" fmla="*/ 17 w 78"/>
                <a:gd name="T7" fmla="*/ 11 h 36"/>
                <a:gd name="T8" fmla="*/ 9 w 78"/>
                <a:gd name="T9" fmla="*/ 21 h 36"/>
                <a:gd name="T10" fmla="*/ 0 w 78"/>
                <a:gd name="T11" fmla="*/ 36 h 36"/>
                <a:gd name="T12" fmla="*/ 30 w 78"/>
                <a:gd name="T13" fmla="*/ 29 h 36"/>
                <a:gd name="T14" fmla="*/ 56 w 78"/>
                <a:gd name="T15" fmla="*/ 21 h 36"/>
                <a:gd name="T16" fmla="*/ 69 w 78"/>
                <a:gd name="T17" fmla="*/ 11 h 36"/>
                <a:gd name="T18" fmla="*/ 78 w 78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8"/>
                <a:gd name="T31" fmla="*/ 0 h 36"/>
                <a:gd name="T32" fmla="*/ 78 w 78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8" h="36">
                  <a:moveTo>
                    <a:pt x="78" y="0"/>
                  </a:moveTo>
                  <a:lnTo>
                    <a:pt x="60" y="0"/>
                  </a:lnTo>
                  <a:lnTo>
                    <a:pt x="39" y="0"/>
                  </a:lnTo>
                  <a:lnTo>
                    <a:pt x="17" y="11"/>
                  </a:lnTo>
                  <a:lnTo>
                    <a:pt x="9" y="21"/>
                  </a:lnTo>
                  <a:lnTo>
                    <a:pt x="0" y="36"/>
                  </a:lnTo>
                  <a:lnTo>
                    <a:pt x="30" y="29"/>
                  </a:lnTo>
                  <a:lnTo>
                    <a:pt x="56" y="21"/>
                  </a:lnTo>
                  <a:lnTo>
                    <a:pt x="69" y="11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Unknown Shape"/>
            <p:cNvSpPr>
              <a:spLocks/>
            </p:cNvSpPr>
            <p:nvPr/>
          </p:nvSpPr>
          <p:spPr bwMode="auto">
            <a:xfrm>
              <a:off x="5115" y="272"/>
              <a:ext cx="56" cy="79"/>
            </a:xfrm>
            <a:custGeom>
              <a:avLst/>
              <a:gdLst>
                <a:gd name="T0" fmla="*/ 56 w 56"/>
                <a:gd name="T1" fmla="*/ 0 h 79"/>
                <a:gd name="T2" fmla="*/ 39 w 56"/>
                <a:gd name="T3" fmla="*/ 11 h 79"/>
                <a:gd name="T4" fmla="*/ 17 w 56"/>
                <a:gd name="T5" fmla="*/ 21 h 79"/>
                <a:gd name="T6" fmla="*/ 0 w 56"/>
                <a:gd name="T7" fmla="*/ 43 h 79"/>
                <a:gd name="T8" fmla="*/ 0 w 56"/>
                <a:gd name="T9" fmla="*/ 57 h 79"/>
                <a:gd name="T10" fmla="*/ 0 w 56"/>
                <a:gd name="T11" fmla="*/ 79 h 79"/>
                <a:gd name="T12" fmla="*/ 30 w 56"/>
                <a:gd name="T13" fmla="*/ 57 h 79"/>
                <a:gd name="T14" fmla="*/ 39 w 56"/>
                <a:gd name="T15" fmla="*/ 50 h 79"/>
                <a:gd name="T16" fmla="*/ 52 w 56"/>
                <a:gd name="T17" fmla="*/ 36 h 79"/>
                <a:gd name="T18" fmla="*/ 56 w 56"/>
                <a:gd name="T19" fmla="*/ 18 h 79"/>
                <a:gd name="T20" fmla="*/ 56 w 56"/>
                <a:gd name="T21" fmla="*/ 0 h 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79"/>
                <a:gd name="T35" fmla="*/ 56 w 56"/>
                <a:gd name="T36" fmla="*/ 79 h 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79">
                  <a:moveTo>
                    <a:pt x="56" y="0"/>
                  </a:moveTo>
                  <a:lnTo>
                    <a:pt x="39" y="11"/>
                  </a:lnTo>
                  <a:lnTo>
                    <a:pt x="17" y="21"/>
                  </a:lnTo>
                  <a:lnTo>
                    <a:pt x="0" y="43"/>
                  </a:lnTo>
                  <a:lnTo>
                    <a:pt x="0" y="57"/>
                  </a:lnTo>
                  <a:lnTo>
                    <a:pt x="0" y="79"/>
                  </a:lnTo>
                  <a:lnTo>
                    <a:pt x="30" y="57"/>
                  </a:lnTo>
                  <a:lnTo>
                    <a:pt x="39" y="50"/>
                  </a:lnTo>
                  <a:lnTo>
                    <a:pt x="52" y="36"/>
                  </a:lnTo>
                  <a:lnTo>
                    <a:pt x="56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Unknown Shape"/>
            <p:cNvSpPr>
              <a:spLocks/>
            </p:cNvSpPr>
            <p:nvPr/>
          </p:nvSpPr>
          <p:spPr bwMode="auto">
            <a:xfrm>
              <a:off x="3578" y="3451"/>
              <a:ext cx="150" cy="143"/>
            </a:xfrm>
            <a:custGeom>
              <a:avLst/>
              <a:gdLst>
                <a:gd name="T0" fmla="*/ 4 w 150"/>
                <a:gd name="T1" fmla="*/ 0 h 143"/>
                <a:gd name="T2" fmla="*/ 0 w 150"/>
                <a:gd name="T3" fmla="*/ 21 h 143"/>
                <a:gd name="T4" fmla="*/ 0 w 150"/>
                <a:gd name="T5" fmla="*/ 50 h 143"/>
                <a:gd name="T6" fmla="*/ 0 w 150"/>
                <a:gd name="T7" fmla="*/ 79 h 143"/>
                <a:gd name="T8" fmla="*/ 8 w 150"/>
                <a:gd name="T9" fmla="*/ 104 h 143"/>
                <a:gd name="T10" fmla="*/ 25 w 150"/>
                <a:gd name="T11" fmla="*/ 125 h 143"/>
                <a:gd name="T12" fmla="*/ 47 w 150"/>
                <a:gd name="T13" fmla="*/ 140 h 143"/>
                <a:gd name="T14" fmla="*/ 77 w 150"/>
                <a:gd name="T15" fmla="*/ 143 h 143"/>
                <a:gd name="T16" fmla="*/ 98 w 150"/>
                <a:gd name="T17" fmla="*/ 140 h 143"/>
                <a:gd name="T18" fmla="*/ 116 w 150"/>
                <a:gd name="T19" fmla="*/ 132 h 143"/>
                <a:gd name="T20" fmla="*/ 133 w 150"/>
                <a:gd name="T21" fmla="*/ 125 h 143"/>
                <a:gd name="T22" fmla="*/ 141 w 150"/>
                <a:gd name="T23" fmla="*/ 118 h 143"/>
                <a:gd name="T24" fmla="*/ 150 w 150"/>
                <a:gd name="T25" fmla="*/ 97 h 143"/>
                <a:gd name="T26" fmla="*/ 141 w 150"/>
                <a:gd name="T27" fmla="*/ 75 h 143"/>
                <a:gd name="T28" fmla="*/ 120 w 150"/>
                <a:gd name="T29" fmla="*/ 54 h 143"/>
                <a:gd name="T30" fmla="*/ 60 w 150"/>
                <a:gd name="T31" fmla="*/ 14 h 143"/>
                <a:gd name="T32" fmla="*/ 30 w 150"/>
                <a:gd name="T33" fmla="*/ 4 h 143"/>
                <a:gd name="T34" fmla="*/ 4 w 150"/>
                <a:gd name="T35" fmla="*/ 0 h 1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"/>
                <a:gd name="T55" fmla="*/ 0 h 143"/>
                <a:gd name="T56" fmla="*/ 150 w 150"/>
                <a:gd name="T57" fmla="*/ 143 h 1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" h="143">
                  <a:moveTo>
                    <a:pt x="4" y="0"/>
                  </a:moveTo>
                  <a:lnTo>
                    <a:pt x="0" y="21"/>
                  </a:lnTo>
                  <a:lnTo>
                    <a:pt x="0" y="50"/>
                  </a:lnTo>
                  <a:lnTo>
                    <a:pt x="0" y="79"/>
                  </a:lnTo>
                  <a:lnTo>
                    <a:pt x="8" y="104"/>
                  </a:lnTo>
                  <a:lnTo>
                    <a:pt x="25" y="125"/>
                  </a:lnTo>
                  <a:lnTo>
                    <a:pt x="47" y="140"/>
                  </a:lnTo>
                  <a:lnTo>
                    <a:pt x="77" y="143"/>
                  </a:lnTo>
                  <a:lnTo>
                    <a:pt x="98" y="140"/>
                  </a:lnTo>
                  <a:lnTo>
                    <a:pt x="116" y="132"/>
                  </a:lnTo>
                  <a:lnTo>
                    <a:pt x="133" y="125"/>
                  </a:lnTo>
                  <a:lnTo>
                    <a:pt x="141" y="118"/>
                  </a:lnTo>
                  <a:lnTo>
                    <a:pt x="150" y="97"/>
                  </a:lnTo>
                  <a:lnTo>
                    <a:pt x="141" y="75"/>
                  </a:lnTo>
                  <a:lnTo>
                    <a:pt x="120" y="54"/>
                  </a:lnTo>
                  <a:lnTo>
                    <a:pt x="60" y="14"/>
                  </a:lnTo>
                  <a:lnTo>
                    <a:pt x="3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Unknown Shape"/>
            <p:cNvSpPr>
              <a:spLocks/>
            </p:cNvSpPr>
            <p:nvPr/>
          </p:nvSpPr>
          <p:spPr bwMode="auto">
            <a:xfrm>
              <a:off x="3616" y="3483"/>
              <a:ext cx="47" cy="79"/>
            </a:xfrm>
            <a:custGeom>
              <a:avLst/>
              <a:gdLst>
                <a:gd name="T0" fmla="*/ 0 w 47"/>
                <a:gd name="T1" fmla="*/ 0 h 79"/>
                <a:gd name="T2" fmla="*/ 9 w 47"/>
                <a:gd name="T3" fmla="*/ 47 h 79"/>
                <a:gd name="T4" fmla="*/ 17 w 47"/>
                <a:gd name="T5" fmla="*/ 65 h 79"/>
                <a:gd name="T6" fmla="*/ 30 w 47"/>
                <a:gd name="T7" fmla="*/ 72 h 79"/>
                <a:gd name="T8" fmla="*/ 47 w 47"/>
                <a:gd name="T9" fmla="*/ 79 h 79"/>
                <a:gd name="T10" fmla="*/ 0 w 47"/>
                <a:gd name="T11" fmla="*/ 0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79"/>
                <a:gd name="T20" fmla="*/ 47 w 47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79">
                  <a:moveTo>
                    <a:pt x="0" y="0"/>
                  </a:moveTo>
                  <a:lnTo>
                    <a:pt x="9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Unknown Shape"/>
            <p:cNvSpPr>
              <a:spLocks/>
            </p:cNvSpPr>
            <p:nvPr/>
          </p:nvSpPr>
          <p:spPr bwMode="auto">
            <a:xfrm>
              <a:off x="3616" y="3483"/>
              <a:ext cx="47" cy="79"/>
            </a:xfrm>
            <a:custGeom>
              <a:avLst/>
              <a:gdLst>
                <a:gd name="T0" fmla="*/ 0 w 47"/>
                <a:gd name="T1" fmla="*/ 0 h 79"/>
                <a:gd name="T2" fmla="*/ 9 w 47"/>
                <a:gd name="T3" fmla="*/ 47 h 79"/>
                <a:gd name="T4" fmla="*/ 17 w 47"/>
                <a:gd name="T5" fmla="*/ 65 h 79"/>
                <a:gd name="T6" fmla="*/ 30 w 47"/>
                <a:gd name="T7" fmla="*/ 72 h 79"/>
                <a:gd name="T8" fmla="*/ 47 w 47"/>
                <a:gd name="T9" fmla="*/ 79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79"/>
                <a:gd name="T17" fmla="*/ 47 w 47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79">
                  <a:moveTo>
                    <a:pt x="0" y="0"/>
                  </a:moveTo>
                  <a:lnTo>
                    <a:pt x="9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7" y="79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Unknown Shape"/>
            <p:cNvSpPr>
              <a:spLocks/>
            </p:cNvSpPr>
            <p:nvPr/>
          </p:nvSpPr>
          <p:spPr bwMode="auto">
            <a:xfrm>
              <a:off x="3397" y="3609"/>
              <a:ext cx="181" cy="46"/>
            </a:xfrm>
            <a:custGeom>
              <a:avLst/>
              <a:gdLst>
                <a:gd name="T0" fmla="*/ 181 w 181"/>
                <a:gd name="T1" fmla="*/ 28 h 46"/>
                <a:gd name="T2" fmla="*/ 181 w 181"/>
                <a:gd name="T3" fmla="*/ 35 h 46"/>
                <a:gd name="T4" fmla="*/ 163 w 181"/>
                <a:gd name="T5" fmla="*/ 39 h 46"/>
                <a:gd name="T6" fmla="*/ 142 w 181"/>
                <a:gd name="T7" fmla="*/ 42 h 46"/>
                <a:gd name="T8" fmla="*/ 112 w 181"/>
                <a:gd name="T9" fmla="*/ 46 h 46"/>
                <a:gd name="T10" fmla="*/ 47 w 181"/>
                <a:gd name="T11" fmla="*/ 42 h 46"/>
                <a:gd name="T12" fmla="*/ 22 w 181"/>
                <a:gd name="T13" fmla="*/ 35 h 46"/>
                <a:gd name="T14" fmla="*/ 0 w 181"/>
                <a:gd name="T15" fmla="*/ 25 h 46"/>
                <a:gd name="T16" fmla="*/ 47 w 181"/>
                <a:gd name="T17" fmla="*/ 10 h 46"/>
                <a:gd name="T18" fmla="*/ 99 w 181"/>
                <a:gd name="T19" fmla="*/ 3 h 46"/>
                <a:gd name="T20" fmla="*/ 125 w 181"/>
                <a:gd name="T21" fmla="*/ 0 h 46"/>
                <a:gd name="T22" fmla="*/ 146 w 181"/>
                <a:gd name="T23" fmla="*/ 3 h 46"/>
                <a:gd name="T24" fmla="*/ 168 w 181"/>
                <a:gd name="T25" fmla="*/ 14 h 46"/>
                <a:gd name="T26" fmla="*/ 181 w 181"/>
                <a:gd name="T27" fmla="*/ 28 h 4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1"/>
                <a:gd name="T43" fmla="*/ 0 h 46"/>
                <a:gd name="T44" fmla="*/ 181 w 181"/>
                <a:gd name="T45" fmla="*/ 46 h 4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1" h="46">
                  <a:moveTo>
                    <a:pt x="181" y="28"/>
                  </a:moveTo>
                  <a:lnTo>
                    <a:pt x="181" y="35"/>
                  </a:lnTo>
                  <a:lnTo>
                    <a:pt x="163" y="39"/>
                  </a:lnTo>
                  <a:lnTo>
                    <a:pt x="142" y="42"/>
                  </a:lnTo>
                  <a:lnTo>
                    <a:pt x="112" y="46"/>
                  </a:lnTo>
                  <a:lnTo>
                    <a:pt x="47" y="42"/>
                  </a:lnTo>
                  <a:lnTo>
                    <a:pt x="22" y="35"/>
                  </a:lnTo>
                  <a:lnTo>
                    <a:pt x="0" y="25"/>
                  </a:lnTo>
                  <a:lnTo>
                    <a:pt x="47" y="10"/>
                  </a:lnTo>
                  <a:lnTo>
                    <a:pt x="99" y="3"/>
                  </a:lnTo>
                  <a:lnTo>
                    <a:pt x="125" y="0"/>
                  </a:lnTo>
                  <a:lnTo>
                    <a:pt x="146" y="3"/>
                  </a:lnTo>
                  <a:lnTo>
                    <a:pt x="168" y="14"/>
                  </a:lnTo>
                  <a:lnTo>
                    <a:pt x="181" y="28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Unknown Shape"/>
            <p:cNvSpPr>
              <a:spLocks/>
            </p:cNvSpPr>
            <p:nvPr/>
          </p:nvSpPr>
          <p:spPr bwMode="auto">
            <a:xfrm>
              <a:off x="3552" y="3598"/>
              <a:ext cx="159" cy="86"/>
            </a:xfrm>
            <a:custGeom>
              <a:avLst/>
              <a:gdLst>
                <a:gd name="T0" fmla="*/ 154 w 159"/>
                <a:gd name="T1" fmla="*/ 7 h 86"/>
                <a:gd name="T2" fmla="*/ 159 w 159"/>
                <a:gd name="T3" fmla="*/ 14 h 86"/>
                <a:gd name="T4" fmla="*/ 150 w 159"/>
                <a:gd name="T5" fmla="*/ 25 h 86"/>
                <a:gd name="T6" fmla="*/ 133 w 159"/>
                <a:gd name="T7" fmla="*/ 39 h 86"/>
                <a:gd name="T8" fmla="*/ 111 w 159"/>
                <a:gd name="T9" fmla="*/ 53 h 86"/>
                <a:gd name="T10" fmla="*/ 51 w 159"/>
                <a:gd name="T11" fmla="*/ 79 h 86"/>
                <a:gd name="T12" fmla="*/ 26 w 159"/>
                <a:gd name="T13" fmla="*/ 86 h 86"/>
                <a:gd name="T14" fmla="*/ 0 w 159"/>
                <a:gd name="T15" fmla="*/ 86 h 86"/>
                <a:gd name="T16" fmla="*/ 30 w 159"/>
                <a:gd name="T17" fmla="*/ 53 h 86"/>
                <a:gd name="T18" fmla="*/ 69 w 159"/>
                <a:gd name="T19" fmla="*/ 21 h 86"/>
                <a:gd name="T20" fmla="*/ 90 w 159"/>
                <a:gd name="T21" fmla="*/ 11 h 86"/>
                <a:gd name="T22" fmla="*/ 111 w 159"/>
                <a:gd name="T23" fmla="*/ 3 h 86"/>
                <a:gd name="T24" fmla="*/ 133 w 159"/>
                <a:gd name="T25" fmla="*/ 0 h 86"/>
                <a:gd name="T26" fmla="*/ 154 w 159"/>
                <a:gd name="T27" fmla="*/ 7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86"/>
                <a:gd name="T44" fmla="*/ 159 w 159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86">
                  <a:moveTo>
                    <a:pt x="154" y="7"/>
                  </a:moveTo>
                  <a:lnTo>
                    <a:pt x="159" y="14"/>
                  </a:lnTo>
                  <a:lnTo>
                    <a:pt x="150" y="25"/>
                  </a:lnTo>
                  <a:lnTo>
                    <a:pt x="133" y="39"/>
                  </a:lnTo>
                  <a:lnTo>
                    <a:pt x="111" y="53"/>
                  </a:lnTo>
                  <a:lnTo>
                    <a:pt x="51" y="79"/>
                  </a:lnTo>
                  <a:lnTo>
                    <a:pt x="26" y="86"/>
                  </a:lnTo>
                  <a:lnTo>
                    <a:pt x="0" y="86"/>
                  </a:lnTo>
                  <a:lnTo>
                    <a:pt x="30" y="53"/>
                  </a:lnTo>
                  <a:lnTo>
                    <a:pt x="69" y="21"/>
                  </a:lnTo>
                  <a:lnTo>
                    <a:pt x="90" y="11"/>
                  </a:lnTo>
                  <a:lnTo>
                    <a:pt x="111" y="3"/>
                  </a:lnTo>
                  <a:lnTo>
                    <a:pt x="133" y="0"/>
                  </a:lnTo>
                  <a:lnTo>
                    <a:pt x="154" y="7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Unknown Shape"/>
            <p:cNvSpPr>
              <a:spLocks/>
            </p:cNvSpPr>
            <p:nvPr/>
          </p:nvSpPr>
          <p:spPr bwMode="auto">
            <a:xfrm>
              <a:off x="4084" y="3544"/>
              <a:ext cx="48" cy="68"/>
            </a:xfrm>
            <a:custGeom>
              <a:avLst/>
              <a:gdLst>
                <a:gd name="T0" fmla="*/ 5 w 48"/>
                <a:gd name="T1" fmla="*/ 0 h 68"/>
                <a:gd name="T2" fmla="*/ 0 w 48"/>
                <a:gd name="T3" fmla="*/ 18 h 68"/>
                <a:gd name="T4" fmla="*/ 0 w 48"/>
                <a:gd name="T5" fmla="*/ 25 h 68"/>
                <a:gd name="T6" fmla="*/ 9 w 48"/>
                <a:gd name="T7" fmla="*/ 32 h 68"/>
                <a:gd name="T8" fmla="*/ 35 w 48"/>
                <a:gd name="T9" fmla="*/ 43 h 68"/>
                <a:gd name="T10" fmla="*/ 43 w 48"/>
                <a:gd name="T11" fmla="*/ 54 h 68"/>
                <a:gd name="T12" fmla="*/ 48 w 48"/>
                <a:gd name="T13" fmla="*/ 68 h 68"/>
                <a:gd name="T14" fmla="*/ 48 w 48"/>
                <a:gd name="T15" fmla="*/ 43 h 68"/>
                <a:gd name="T16" fmla="*/ 48 w 48"/>
                <a:gd name="T17" fmla="*/ 25 h 68"/>
                <a:gd name="T18" fmla="*/ 35 w 48"/>
                <a:gd name="T19" fmla="*/ 11 h 68"/>
                <a:gd name="T20" fmla="*/ 22 w 48"/>
                <a:gd name="T21" fmla="*/ 4 h 68"/>
                <a:gd name="T22" fmla="*/ 5 w 48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68"/>
                <a:gd name="T38" fmla="*/ 48 w 48"/>
                <a:gd name="T39" fmla="*/ 68 h 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68">
                  <a:moveTo>
                    <a:pt x="5" y="0"/>
                  </a:moveTo>
                  <a:lnTo>
                    <a:pt x="0" y="18"/>
                  </a:lnTo>
                  <a:lnTo>
                    <a:pt x="0" y="25"/>
                  </a:lnTo>
                  <a:lnTo>
                    <a:pt x="9" y="32"/>
                  </a:lnTo>
                  <a:lnTo>
                    <a:pt x="35" y="43"/>
                  </a:lnTo>
                  <a:lnTo>
                    <a:pt x="43" y="54"/>
                  </a:lnTo>
                  <a:lnTo>
                    <a:pt x="48" y="68"/>
                  </a:lnTo>
                  <a:lnTo>
                    <a:pt x="48" y="43"/>
                  </a:lnTo>
                  <a:lnTo>
                    <a:pt x="48" y="25"/>
                  </a:lnTo>
                  <a:lnTo>
                    <a:pt x="35" y="11"/>
                  </a:lnTo>
                  <a:lnTo>
                    <a:pt x="22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Unknown Shape"/>
            <p:cNvSpPr>
              <a:spLocks/>
            </p:cNvSpPr>
            <p:nvPr/>
          </p:nvSpPr>
          <p:spPr bwMode="auto">
            <a:xfrm>
              <a:off x="3827" y="3533"/>
              <a:ext cx="47" cy="72"/>
            </a:xfrm>
            <a:custGeom>
              <a:avLst/>
              <a:gdLst>
                <a:gd name="T0" fmla="*/ 43 w 47"/>
                <a:gd name="T1" fmla="*/ 72 h 72"/>
                <a:gd name="T2" fmla="*/ 47 w 47"/>
                <a:gd name="T3" fmla="*/ 43 h 72"/>
                <a:gd name="T4" fmla="*/ 38 w 47"/>
                <a:gd name="T5" fmla="*/ 29 h 72"/>
                <a:gd name="T6" fmla="*/ 21 w 47"/>
                <a:gd name="T7" fmla="*/ 11 h 72"/>
                <a:gd name="T8" fmla="*/ 0 w 47"/>
                <a:gd name="T9" fmla="*/ 0 h 72"/>
                <a:gd name="T10" fmla="*/ 0 w 47"/>
                <a:gd name="T11" fmla="*/ 22 h 72"/>
                <a:gd name="T12" fmla="*/ 0 w 47"/>
                <a:gd name="T13" fmla="*/ 47 h 72"/>
                <a:gd name="T14" fmla="*/ 17 w 47"/>
                <a:gd name="T15" fmla="*/ 65 h 72"/>
                <a:gd name="T16" fmla="*/ 30 w 47"/>
                <a:gd name="T17" fmla="*/ 72 h 72"/>
                <a:gd name="T18" fmla="*/ 43 w 47"/>
                <a:gd name="T19" fmla="*/ 72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72"/>
                <a:gd name="T32" fmla="*/ 47 w 47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72">
                  <a:moveTo>
                    <a:pt x="43" y="72"/>
                  </a:moveTo>
                  <a:lnTo>
                    <a:pt x="47" y="43"/>
                  </a:lnTo>
                  <a:lnTo>
                    <a:pt x="38" y="29"/>
                  </a:lnTo>
                  <a:lnTo>
                    <a:pt x="21" y="11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7"/>
                  </a:lnTo>
                  <a:lnTo>
                    <a:pt x="17" y="65"/>
                  </a:lnTo>
                  <a:lnTo>
                    <a:pt x="30" y="72"/>
                  </a:lnTo>
                  <a:lnTo>
                    <a:pt x="43" y="72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Unknown Shape"/>
            <p:cNvSpPr>
              <a:spLocks/>
            </p:cNvSpPr>
            <p:nvPr/>
          </p:nvSpPr>
          <p:spPr bwMode="auto">
            <a:xfrm>
              <a:off x="3719" y="3612"/>
              <a:ext cx="99" cy="32"/>
            </a:xfrm>
            <a:custGeom>
              <a:avLst/>
              <a:gdLst>
                <a:gd name="T0" fmla="*/ 99 w 99"/>
                <a:gd name="T1" fmla="*/ 4 h 32"/>
                <a:gd name="T2" fmla="*/ 82 w 99"/>
                <a:gd name="T3" fmla="*/ 0 h 32"/>
                <a:gd name="T4" fmla="*/ 56 w 99"/>
                <a:gd name="T5" fmla="*/ 0 h 32"/>
                <a:gd name="T6" fmla="*/ 30 w 99"/>
                <a:gd name="T7" fmla="*/ 7 h 32"/>
                <a:gd name="T8" fmla="*/ 13 w 99"/>
                <a:gd name="T9" fmla="*/ 18 h 32"/>
                <a:gd name="T10" fmla="*/ 0 w 99"/>
                <a:gd name="T11" fmla="*/ 32 h 32"/>
                <a:gd name="T12" fmla="*/ 39 w 99"/>
                <a:gd name="T13" fmla="*/ 32 h 32"/>
                <a:gd name="T14" fmla="*/ 69 w 99"/>
                <a:gd name="T15" fmla="*/ 29 h 32"/>
                <a:gd name="T16" fmla="*/ 86 w 99"/>
                <a:gd name="T17" fmla="*/ 18 h 32"/>
                <a:gd name="T18" fmla="*/ 99 w 99"/>
                <a:gd name="T19" fmla="*/ 4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9"/>
                <a:gd name="T31" fmla="*/ 0 h 32"/>
                <a:gd name="T32" fmla="*/ 99 w 99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9" h="32">
                  <a:moveTo>
                    <a:pt x="99" y="4"/>
                  </a:moveTo>
                  <a:lnTo>
                    <a:pt x="82" y="0"/>
                  </a:lnTo>
                  <a:lnTo>
                    <a:pt x="56" y="0"/>
                  </a:lnTo>
                  <a:lnTo>
                    <a:pt x="30" y="7"/>
                  </a:lnTo>
                  <a:lnTo>
                    <a:pt x="13" y="18"/>
                  </a:lnTo>
                  <a:lnTo>
                    <a:pt x="0" y="32"/>
                  </a:lnTo>
                  <a:lnTo>
                    <a:pt x="39" y="32"/>
                  </a:lnTo>
                  <a:lnTo>
                    <a:pt x="69" y="29"/>
                  </a:lnTo>
                  <a:lnTo>
                    <a:pt x="86" y="18"/>
                  </a:lnTo>
                  <a:lnTo>
                    <a:pt x="99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Unknown Shape"/>
            <p:cNvSpPr>
              <a:spLocks/>
            </p:cNvSpPr>
            <p:nvPr/>
          </p:nvSpPr>
          <p:spPr bwMode="auto">
            <a:xfrm>
              <a:off x="3333" y="3440"/>
              <a:ext cx="56" cy="86"/>
            </a:xfrm>
            <a:custGeom>
              <a:avLst/>
              <a:gdLst>
                <a:gd name="T0" fmla="*/ 47 w 56"/>
                <a:gd name="T1" fmla="*/ 86 h 86"/>
                <a:gd name="T2" fmla="*/ 56 w 56"/>
                <a:gd name="T3" fmla="*/ 65 h 86"/>
                <a:gd name="T4" fmla="*/ 56 w 56"/>
                <a:gd name="T5" fmla="*/ 54 h 86"/>
                <a:gd name="T6" fmla="*/ 47 w 56"/>
                <a:gd name="T7" fmla="*/ 40 h 86"/>
                <a:gd name="T8" fmla="*/ 17 w 56"/>
                <a:gd name="T9" fmla="*/ 22 h 86"/>
                <a:gd name="T10" fmla="*/ 4 w 56"/>
                <a:gd name="T11" fmla="*/ 11 h 86"/>
                <a:gd name="T12" fmla="*/ 4 w 56"/>
                <a:gd name="T13" fmla="*/ 0 h 86"/>
                <a:gd name="T14" fmla="*/ 0 w 56"/>
                <a:gd name="T15" fmla="*/ 29 h 86"/>
                <a:gd name="T16" fmla="*/ 4 w 56"/>
                <a:gd name="T17" fmla="*/ 58 h 86"/>
                <a:gd name="T18" fmla="*/ 21 w 56"/>
                <a:gd name="T19" fmla="*/ 75 h 86"/>
                <a:gd name="T20" fmla="*/ 47 w 56"/>
                <a:gd name="T21" fmla="*/ 86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"/>
                <a:gd name="T34" fmla="*/ 0 h 86"/>
                <a:gd name="T35" fmla="*/ 56 w 56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" h="86">
                  <a:moveTo>
                    <a:pt x="47" y="86"/>
                  </a:moveTo>
                  <a:lnTo>
                    <a:pt x="56" y="65"/>
                  </a:lnTo>
                  <a:lnTo>
                    <a:pt x="56" y="54"/>
                  </a:lnTo>
                  <a:lnTo>
                    <a:pt x="47" y="40"/>
                  </a:lnTo>
                  <a:lnTo>
                    <a:pt x="17" y="22"/>
                  </a:lnTo>
                  <a:lnTo>
                    <a:pt x="4" y="11"/>
                  </a:lnTo>
                  <a:lnTo>
                    <a:pt x="4" y="0"/>
                  </a:lnTo>
                  <a:lnTo>
                    <a:pt x="0" y="29"/>
                  </a:lnTo>
                  <a:lnTo>
                    <a:pt x="4" y="58"/>
                  </a:lnTo>
                  <a:lnTo>
                    <a:pt x="21" y="75"/>
                  </a:lnTo>
                  <a:lnTo>
                    <a:pt x="47" y="8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Unknown Shape"/>
            <p:cNvSpPr>
              <a:spLocks/>
            </p:cNvSpPr>
            <p:nvPr/>
          </p:nvSpPr>
          <p:spPr bwMode="auto">
            <a:xfrm>
              <a:off x="2057" y="3483"/>
              <a:ext cx="112" cy="126"/>
            </a:xfrm>
            <a:custGeom>
              <a:avLst/>
              <a:gdLst>
                <a:gd name="T0" fmla="*/ 52 w 112"/>
                <a:gd name="T1" fmla="*/ 126 h 126"/>
                <a:gd name="T2" fmla="*/ 17 w 112"/>
                <a:gd name="T3" fmla="*/ 122 h 126"/>
                <a:gd name="T4" fmla="*/ 9 w 112"/>
                <a:gd name="T5" fmla="*/ 111 h 126"/>
                <a:gd name="T6" fmla="*/ 0 w 112"/>
                <a:gd name="T7" fmla="*/ 100 h 126"/>
                <a:gd name="T8" fmla="*/ 0 w 112"/>
                <a:gd name="T9" fmla="*/ 83 h 126"/>
                <a:gd name="T10" fmla="*/ 9 w 112"/>
                <a:gd name="T11" fmla="*/ 61 h 126"/>
                <a:gd name="T12" fmla="*/ 22 w 112"/>
                <a:gd name="T13" fmla="*/ 32 h 126"/>
                <a:gd name="T14" fmla="*/ 43 w 112"/>
                <a:gd name="T15" fmla="*/ 0 h 126"/>
                <a:gd name="T16" fmla="*/ 69 w 112"/>
                <a:gd name="T17" fmla="*/ 15 h 126"/>
                <a:gd name="T18" fmla="*/ 86 w 112"/>
                <a:gd name="T19" fmla="*/ 36 h 126"/>
                <a:gd name="T20" fmla="*/ 99 w 112"/>
                <a:gd name="T21" fmla="*/ 54 h 126"/>
                <a:gd name="T22" fmla="*/ 112 w 112"/>
                <a:gd name="T23" fmla="*/ 75 h 126"/>
                <a:gd name="T24" fmla="*/ 112 w 112"/>
                <a:gd name="T25" fmla="*/ 97 h 126"/>
                <a:gd name="T26" fmla="*/ 103 w 112"/>
                <a:gd name="T27" fmla="*/ 111 h 126"/>
                <a:gd name="T28" fmla="*/ 86 w 112"/>
                <a:gd name="T29" fmla="*/ 122 h 126"/>
                <a:gd name="T30" fmla="*/ 52 w 112"/>
                <a:gd name="T31" fmla="*/ 126 h 1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2"/>
                <a:gd name="T49" fmla="*/ 0 h 126"/>
                <a:gd name="T50" fmla="*/ 112 w 112"/>
                <a:gd name="T51" fmla="*/ 126 h 12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2" h="126">
                  <a:moveTo>
                    <a:pt x="52" y="126"/>
                  </a:moveTo>
                  <a:lnTo>
                    <a:pt x="17" y="122"/>
                  </a:lnTo>
                  <a:lnTo>
                    <a:pt x="9" y="111"/>
                  </a:lnTo>
                  <a:lnTo>
                    <a:pt x="0" y="100"/>
                  </a:lnTo>
                  <a:lnTo>
                    <a:pt x="0" y="83"/>
                  </a:lnTo>
                  <a:lnTo>
                    <a:pt x="9" y="61"/>
                  </a:lnTo>
                  <a:lnTo>
                    <a:pt x="22" y="32"/>
                  </a:lnTo>
                  <a:lnTo>
                    <a:pt x="43" y="0"/>
                  </a:lnTo>
                  <a:lnTo>
                    <a:pt x="69" y="15"/>
                  </a:lnTo>
                  <a:lnTo>
                    <a:pt x="86" y="36"/>
                  </a:lnTo>
                  <a:lnTo>
                    <a:pt x="99" y="54"/>
                  </a:lnTo>
                  <a:lnTo>
                    <a:pt x="112" y="75"/>
                  </a:lnTo>
                  <a:lnTo>
                    <a:pt x="112" y="97"/>
                  </a:lnTo>
                  <a:lnTo>
                    <a:pt x="103" y="111"/>
                  </a:lnTo>
                  <a:lnTo>
                    <a:pt x="86" y="122"/>
                  </a:lnTo>
                  <a:lnTo>
                    <a:pt x="52" y="126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Unknown Shape"/>
            <p:cNvSpPr>
              <a:spLocks/>
            </p:cNvSpPr>
            <p:nvPr/>
          </p:nvSpPr>
          <p:spPr bwMode="auto">
            <a:xfrm>
              <a:off x="2079" y="3501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12 w 30"/>
                <a:gd name="T3" fmla="*/ 25 h 72"/>
                <a:gd name="T4" fmla="*/ 0 w 30"/>
                <a:gd name="T5" fmla="*/ 47 h 72"/>
                <a:gd name="T6" fmla="*/ 0 w 30"/>
                <a:gd name="T7" fmla="*/ 61 h 72"/>
                <a:gd name="T8" fmla="*/ 12 w 30"/>
                <a:gd name="T9" fmla="*/ 72 h 72"/>
                <a:gd name="T10" fmla="*/ 30 w 30"/>
                <a:gd name="T11" fmla="*/ 0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72"/>
                <a:gd name="T20" fmla="*/ 30 w 30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72">
                  <a:moveTo>
                    <a:pt x="30" y="0"/>
                  </a:moveTo>
                  <a:lnTo>
                    <a:pt x="12" y="2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12" y="7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Unknown Shape"/>
            <p:cNvSpPr>
              <a:spLocks/>
            </p:cNvSpPr>
            <p:nvPr/>
          </p:nvSpPr>
          <p:spPr bwMode="auto">
            <a:xfrm>
              <a:off x="2079" y="3501"/>
              <a:ext cx="30" cy="72"/>
            </a:xfrm>
            <a:custGeom>
              <a:avLst/>
              <a:gdLst>
                <a:gd name="T0" fmla="*/ 30 w 30"/>
                <a:gd name="T1" fmla="*/ 0 h 72"/>
                <a:gd name="T2" fmla="*/ 12 w 30"/>
                <a:gd name="T3" fmla="*/ 25 h 72"/>
                <a:gd name="T4" fmla="*/ 0 w 30"/>
                <a:gd name="T5" fmla="*/ 47 h 72"/>
                <a:gd name="T6" fmla="*/ 0 w 30"/>
                <a:gd name="T7" fmla="*/ 61 h 72"/>
                <a:gd name="T8" fmla="*/ 12 w 30"/>
                <a:gd name="T9" fmla="*/ 72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72"/>
                <a:gd name="T17" fmla="*/ 30 w 30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72">
                  <a:moveTo>
                    <a:pt x="30" y="0"/>
                  </a:moveTo>
                  <a:lnTo>
                    <a:pt x="12" y="2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12" y="72"/>
                  </a:lnTo>
                </a:path>
              </a:pathLst>
            </a:custGeom>
            <a:noFill/>
            <a:ln w="0">
              <a:solidFill>
                <a:srgbClr val="BFDFB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Unknown Shape"/>
            <p:cNvSpPr>
              <a:spLocks/>
            </p:cNvSpPr>
            <p:nvPr/>
          </p:nvSpPr>
          <p:spPr bwMode="auto">
            <a:xfrm>
              <a:off x="3913" y="3609"/>
              <a:ext cx="137" cy="28"/>
            </a:xfrm>
            <a:custGeom>
              <a:avLst/>
              <a:gdLst>
                <a:gd name="T0" fmla="*/ 0 w 137"/>
                <a:gd name="T1" fmla="*/ 0 h 28"/>
                <a:gd name="T2" fmla="*/ 13 w 137"/>
                <a:gd name="T3" fmla="*/ 3 h 28"/>
                <a:gd name="T4" fmla="*/ 77 w 137"/>
                <a:gd name="T5" fmla="*/ 0 h 28"/>
                <a:gd name="T6" fmla="*/ 107 w 137"/>
                <a:gd name="T7" fmla="*/ 7 h 28"/>
                <a:gd name="T8" fmla="*/ 137 w 137"/>
                <a:gd name="T9" fmla="*/ 17 h 28"/>
                <a:gd name="T10" fmla="*/ 103 w 137"/>
                <a:gd name="T11" fmla="*/ 28 h 28"/>
                <a:gd name="T12" fmla="*/ 68 w 137"/>
                <a:gd name="T13" fmla="*/ 28 h 28"/>
                <a:gd name="T14" fmla="*/ 0 w 137"/>
                <a:gd name="T15" fmla="*/ 10 h 28"/>
                <a:gd name="T16" fmla="*/ 0 w 137"/>
                <a:gd name="T17" fmla="*/ 0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28"/>
                <a:gd name="T29" fmla="*/ 137 w 137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28">
                  <a:moveTo>
                    <a:pt x="0" y="0"/>
                  </a:moveTo>
                  <a:lnTo>
                    <a:pt x="13" y="3"/>
                  </a:lnTo>
                  <a:lnTo>
                    <a:pt x="77" y="0"/>
                  </a:lnTo>
                  <a:lnTo>
                    <a:pt x="107" y="7"/>
                  </a:lnTo>
                  <a:lnTo>
                    <a:pt x="137" y="17"/>
                  </a:lnTo>
                  <a:lnTo>
                    <a:pt x="103" y="28"/>
                  </a:lnTo>
                  <a:lnTo>
                    <a:pt x="68" y="28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Unknown Shape"/>
            <p:cNvSpPr>
              <a:spLocks/>
            </p:cNvSpPr>
            <p:nvPr/>
          </p:nvSpPr>
          <p:spPr bwMode="auto">
            <a:xfrm>
              <a:off x="3913" y="3623"/>
              <a:ext cx="133" cy="61"/>
            </a:xfrm>
            <a:custGeom>
              <a:avLst/>
              <a:gdLst>
                <a:gd name="T0" fmla="*/ 43 w 133"/>
                <a:gd name="T1" fmla="*/ 11 h 61"/>
                <a:gd name="T2" fmla="*/ 120 w 133"/>
                <a:gd name="T3" fmla="*/ 39 h 61"/>
                <a:gd name="T4" fmla="*/ 133 w 133"/>
                <a:gd name="T5" fmla="*/ 50 h 61"/>
                <a:gd name="T6" fmla="*/ 128 w 133"/>
                <a:gd name="T7" fmla="*/ 61 h 61"/>
                <a:gd name="T8" fmla="*/ 107 w 133"/>
                <a:gd name="T9" fmla="*/ 61 h 61"/>
                <a:gd name="T10" fmla="*/ 81 w 133"/>
                <a:gd name="T11" fmla="*/ 57 h 61"/>
                <a:gd name="T12" fmla="*/ 60 w 133"/>
                <a:gd name="T13" fmla="*/ 54 h 61"/>
                <a:gd name="T14" fmla="*/ 38 w 133"/>
                <a:gd name="T15" fmla="*/ 43 h 61"/>
                <a:gd name="T16" fmla="*/ 17 w 133"/>
                <a:gd name="T17" fmla="*/ 25 h 61"/>
                <a:gd name="T18" fmla="*/ 0 w 133"/>
                <a:gd name="T19" fmla="*/ 0 h 61"/>
                <a:gd name="T20" fmla="*/ 4 w 133"/>
                <a:gd name="T21" fmla="*/ 0 h 61"/>
                <a:gd name="T22" fmla="*/ 43 w 133"/>
                <a:gd name="T23" fmla="*/ 1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3"/>
                <a:gd name="T37" fmla="*/ 0 h 61"/>
                <a:gd name="T38" fmla="*/ 133 w 133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3" h="61">
                  <a:moveTo>
                    <a:pt x="43" y="11"/>
                  </a:moveTo>
                  <a:lnTo>
                    <a:pt x="120" y="39"/>
                  </a:lnTo>
                  <a:lnTo>
                    <a:pt x="133" y="50"/>
                  </a:lnTo>
                  <a:lnTo>
                    <a:pt x="128" y="61"/>
                  </a:lnTo>
                  <a:lnTo>
                    <a:pt x="107" y="61"/>
                  </a:lnTo>
                  <a:lnTo>
                    <a:pt x="81" y="57"/>
                  </a:lnTo>
                  <a:lnTo>
                    <a:pt x="60" y="54"/>
                  </a:lnTo>
                  <a:lnTo>
                    <a:pt x="38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4" y="0"/>
                  </a:lnTo>
                  <a:lnTo>
                    <a:pt x="43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Unknown Shape"/>
            <p:cNvSpPr>
              <a:spLocks/>
            </p:cNvSpPr>
            <p:nvPr/>
          </p:nvSpPr>
          <p:spPr bwMode="auto">
            <a:xfrm>
              <a:off x="3904" y="3558"/>
              <a:ext cx="129" cy="54"/>
            </a:xfrm>
            <a:custGeom>
              <a:avLst/>
              <a:gdLst>
                <a:gd name="T0" fmla="*/ 4 w 129"/>
                <a:gd name="T1" fmla="*/ 54 h 54"/>
                <a:gd name="T2" fmla="*/ 56 w 129"/>
                <a:gd name="T3" fmla="*/ 47 h 54"/>
                <a:gd name="T4" fmla="*/ 112 w 129"/>
                <a:gd name="T5" fmla="*/ 25 h 54"/>
                <a:gd name="T6" fmla="*/ 129 w 129"/>
                <a:gd name="T7" fmla="*/ 8 h 54"/>
                <a:gd name="T8" fmla="*/ 125 w 129"/>
                <a:gd name="T9" fmla="*/ 4 h 54"/>
                <a:gd name="T10" fmla="*/ 112 w 129"/>
                <a:gd name="T11" fmla="*/ 0 h 54"/>
                <a:gd name="T12" fmla="*/ 77 w 129"/>
                <a:gd name="T13" fmla="*/ 4 h 54"/>
                <a:gd name="T14" fmla="*/ 39 w 129"/>
                <a:gd name="T15" fmla="*/ 15 h 54"/>
                <a:gd name="T16" fmla="*/ 22 w 129"/>
                <a:gd name="T17" fmla="*/ 22 h 54"/>
                <a:gd name="T18" fmla="*/ 9 w 129"/>
                <a:gd name="T19" fmla="*/ 36 h 54"/>
                <a:gd name="T20" fmla="*/ 0 w 129"/>
                <a:gd name="T21" fmla="*/ 47 h 54"/>
                <a:gd name="T22" fmla="*/ 4 w 129"/>
                <a:gd name="T23" fmla="*/ 54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54"/>
                <a:gd name="T38" fmla="*/ 129 w 129"/>
                <a:gd name="T39" fmla="*/ 54 h 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54">
                  <a:moveTo>
                    <a:pt x="4" y="54"/>
                  </a:moveTo>
                  <a:lnTo>
                    <a:pt x="56" y="47"/>
                  </a:lnTo>
                  <a:lnTo>
                    <a:pt x="112" y="25"/>
                  </a:lnTo>
                  <a:lnTo>
                    <a:pt x="129" y="8"/>
                  </a:lnTo>
                  <a:lnTo>
                    <a:pt x="125" y="4"/>
                  </a:lnTo>
                  <a:lnTo>
                    <a:pt x="112" y="0"/>
                  </a:lnTo>
                  <a:lnTo>
                    <a:pt x="77" y="4"/>
                  </a:lnTo>
                  <a:lnTo>
                    <a:pt x="39" y="15"/>
                  </a:lnTo>
                  <a:lnTo>
                    <a:pt x="22" y="22"/>
                  </a:lnTo>
                  <a:lnTo>
                    <a:pt x="9" y="36"/>
                  </a:lnTo>
                  <a:lnTo>
                    <a:pt x="0" y="47"/>
                  </a:lnTo>
                  <a:lnTo>
                    <a:pt x="4" y="5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Unknown Shape"/>
            <p:cNvSpPr>
              <a:spLocks/>
            </p:cNvSpPr>
            <p:nvPr/>
          </p:nvSpPr>
          <p:spPr bwMode="auto">
            <a:xfrm>
              <a:off x="3895" y="3508"/>
              <a:ext cx="95" cy="90"/>
            </a:xfrm>
            <a:custGeom>
              <a:avLst/>
              <a:gdLst>
                <a:gd name="T0" fmla="*/ 0 w 95"/>
                <a:gd name="T1" fmla="*/ 86 h 90"/>
                <a:gd name="T2" fmla="*/ 9 w 95"/>
                <a:gd name="T3" fmla="*/ 75 h 90"/>
                <a:gd name="T4" fmla="*/ 43 w 95"/>
                <a:gd name="T5" fmla="*/ 33 h 90"/>
                <a:gd name="T6" fmla="*/ 69 w 95"/>
                <a:gd name="T7" fmla="*/ 15 h 90"/>
                <a:gd name="T8" fmla="*/ 95 w 95"/>
                <a:gd name="T9" fmla="*/ 0 h 90"/>
                <a:gd name="T10" fmla="*/ 86 w 95"/>
                <a:gd name="T11" fmla="*/ 29 h 90"/>
                <a:gd name="T12" fmla="*/ 65 w 95"/>
                <a:gd name="T13" fmla="*/ 54 h 90"/>
                <a:gd name="T14" fmla="*/ 9 w 95"/>
                <a:gd name="T15" fmla="*/ 90 h 90"/>
                <a:gd name="T16" fmla="*/ 0 w 95"/>
                <a:gd name="T17" fmla="*/ 86 h 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0"/>
                <a:gd name="T29" fmla="*/ 95 w 95"/>
                <a:gd name="T30" fmla="*/ 90 h 9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0">
                  <a:moveTo>
                    <a:pt x="0" y="86"/>
                  </a:moveTo>
                  <a:lnTo>
                    <a:pt x="9" y="75"/>
                  </a:lnTo>
                  <a:lnTo>
                    <a:pt x="43" y="33"/>
                  </a:lnTo>
                  <a:lnTo>
                    <a:pt x="69" y="15"/>
                  </a:lnTo>
                  <a:lnTo>
                    <a:pt x="95" y="0"/>
                  </a:lnTo>
                  <a:lnTo>
                    <a:pt x="86" y="29"/>
                  </a:lnTo>
                  <a:lnTo>
                    <a:pt x="65" y="54"/>
                  </a:lnTo>
                  <a:lnTo>
                    <a:pt x="9" y="90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Unknown Shape"/>
            <p:cNvSpPr>
              <a:spLocks/>
            </p:cNvSpPr>
            <p:nvPr/>
          </p:nvSpPr>
          <p:spPr bwMode="auto">
            <a:xfrm>
              <a:off x="3887" y="3480"/>
              <a:ext cx="73" cy="111"/>
            </a:xfrm>
            <a:custGeom>
              <a:avLst/>
              <a:gdLst>
                <a:gd name="T0" fmla="*/ 30 w 73"/>
                <a:gd name="T1" fmla="*/ 86 h 111"/>
                <a:gd name="T2" fmla="*/ 56 w 73"/>
                <a:gd name="T3" fmla="*/ 53 h 111"/>
                <a:gd name="T4" fmla="*/ 73 w 73"/>
                <a:gd name="T5" fmla="*/ 25 h 111"/>
                <a:gd name="T6" fmla="*/ 73 w 73"/>
                <a:gd name="T7" fmla="*/ 7 h 111"/>
                <a:gd name="T8" fmla="*/ 69 w 73"/>
                <a:gd name="T9" fmla="*/ 3 h 111"/>
                <a:gd name="T10" fmla="*/ 64 w 73"/>
                <a:gd name="T11" fmla="*/ 0 h 111"/>
                <a:gd name="T12" fmla="*/ 43 w 73"/>
                <a:gd name="T13" fmla="*/ 10 h 111"/>
                <a:gd name="T14" fmla="*/ 26 w 73"/>
                <a:gd name="T15" fmla="*/ 25 h 111"/>
                <a:gd name="T16" fmla="*/ 13 w 73"/>
                <a:gd name="T17" fmla="*/ 43 h 111"/>
                <a:gd name="T18" fmla="*/ 4 w 73"/>
                <a:gd name="T19" fmla="*/ 61 h 111"/>
                <a:gd name="T20" fmla="*/ 0 w 73"/>
                <a:gd name="T21" fmla="*/ 86 h 111"/>
                <a:gd name="T22" fmla="*/ 4 w 73"/>
                <a:gd name="T23" fmla="*/ 111 h 111"/>
                <a:gd name="T24" fmla="*/ 8 w 73"/>
                <a:gd name="T25" fmla="*/ 111 h 111"/>
                <a:gd name="T26" fmla="*/ 30 w 73"/>
                <a:gd name="T27" fmla="*/ 86 h 1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"/>
                <a:gd name="T43" fmla="*/ 0 h 111"/>
                <a:gd name="T44" fmla="*/ 73 w 73"/>
                <a:gd name="T45" fmla="*/ 111 h 1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" h="111">
                  <a:moveTo>
                    <a:pt x="30" y="86"/>
                  </a:moveTo>
                  <a:lnTo>
                    <a:pt x="56" y="53"/>
                  </a:lnTo>
                  <a:lnTo>
                    <a:pt x="73" y="25"/>
                  </a:lnTo>
                  <a:lnTo>
                    <a:pt x="73" y="7"/>
                  </a:lnTo>
                  <a:lnTo>
                    <a:pt x="69" y="3"/>
                  </a:lnTo>
                  <a:lnTo>
                    <a:pt x="64" y="0"/>
                  </a:lnTo>
                  <a:lnTo>
                    <a:pt x="43" y="10"/>
                  </a:lnTo>
                  <a:lnTo>
                    <a:pt x="26" y="25"/>
                  </a:lnTo>
                  <a:lnTo>
                    <a:pt x="13" y="43"/>
                  </a:lnTo>
                  <a:lnTo>
                    <a:pt x="4" y="61"/>
                  </a:lnTo>
                  <a:lnTo>
                    <a:pt x="0" y="86"/>
                  </a:lnTo>
                  <a:lnTo>
                    <a:pt x="4" y="111"/>
                  </a:lnTo>
                  <a:lnTo>
                    <a:pt x="8" y="111"/>
                  </a:lnTo>
                  <a:lnTo>
                    <a:pt x="3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Unknown Shape"/>
            <p:cNvSpPr>
              <a:spLocks/>
            </p:cNvSpPr>
            <p:nvPr/>
          </p:nvSpPr>
          <p:spPr bwMode="auto">
            <a:xfrm>
              <a:off x="3913" y="3637"/>
              <a:ext cx="111" cy="75"/>
            </a:xfrm>
            <a:custGeom>
              <a:avLst/>
              <a:gdLst>
                <a:gd name="T0" fmla="*/ 8 w 111"/>
                <a:gd name="T1" fmla="*/ 0 h 75"/>
                <a:gd name="T2" fmla="*/ 17 w 111"/>
                <a:gd name="T3" fmla="*/ 11 h 75"/>
                <a:gd name="T4" fmla="*/ 73 w 111"/>
                <a:gd name="T5" fmla="*/ 36 h 75"/>
                <a:gd name="T6" fmla="*/ 94 w 111"/>
                <a:gd name="T7" fmla="*/ 54 h 75"/>
                <a:gd name="T8" fmla="*/ 111 w 111"/>
                <a:gd name="T9" fmla="*/ 75 h 75"/>
                <a:gd name="T10" fmla="*/ 77 w 111"/>
                <a:gd name="T11" fmla="*/ 72 h 75"/>
                <a:gd name="T12" fmla="*/ 47 w 111"/>
                <a:gd name="T13" fmla="*/ 54 h 75"/>
                <a:gd name="T14" fmla="*/ 0 w 111"/>
                <a:gd name="T15" fmla="*/ 11 h 75"/>
                <a:gd name="T16" fmla="*/ 8 w 11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1"/>
                <a:gd name="T28" fmla="*/ 0 h 75"/>
                <a:gd name="T29" fmla="*/ 111 w 11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1" h="75">
                  <a:moveTo>
                    <a:pt x="8" y="0"/>
                  </a:moveTo>
                  <a:lnTo>
                    <a:pt x="17" y="11"/>
                  </a:lnTo>
                  <a:lnTo>
                    <a:pt x="73" y="36"/>
                  </a:lnTo>
                  <a:lnTo>
                    <a:pt x="94" y="54"/>
                  </a:lnTo>
                  <a:lnTo>
                    <a:pt x="111" y="75"/>
                  </a:lnTo>
                  <a:lnTo>
                    <a:pt x="77" y="72"/>
                  </a:lnTo>
                  <a:lnTo>
                    <a:pt x="47" y="54"/>
                  </a:lnTo>
                  <a:lnTo>
                    <a:pt x="0" y="1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Unknown Shape"/>
            <p:cNvSpPr>
              <a:spLocks/>
            </p:cNvSpPr>
            <p:nvPr/>
          </p:nvSpPr>
          <p:spPr bwMode="auto">
            <a:xfrm>
              <a:off x="3913" y="3648"/>
              <a:ext cx="73" cy="100"/>
            </a:xfrm>
            <a:custGeom>
              <a:avLst/>
              <a:gdLst>
                <a:gd name="T0" fmla="*/ 0 w 73"/>
                <a:gd name="T1" fmla="*/ 0 h 100"/>
                <a:gd name="T2" fmla="*/ 0 w 73"/>
                <a:gd name="T3" fmla="*/ 14 h 100"/>
                <a:gd name="T4" fmla="*/ 13 w 73"/>
                <a:gd name="T5" fmla="*/ 50 h 100"/>
                <a:gd name="T6" fmla="*/ 21 w 73"/>
                <a:gd name="T7" fmla="*/ 68 h 100"/>
                <a:gd name="T8" fmla="*/ 30 w 73"/>
                <a:gd name="T9" fmla="*/ 79 h 100"/>
                <a:gd name="T10" fmla="*/ 51 w 73"/>
                <a:gd name="T11" fmla="*/ 93 h 100"/>
                <a:gd name="T12" fmla="*/ 73 w 73"/>
                <a:gd name="T13" fmla="*/ 100 h 100"/>
                <a:gd name="T14" fmla="*/ 68 w 73"/>
                <a:gd name="T15" fmla="*/ 75 h 100"/>
                <a:gd name="T16" fmla="*/ 38 w 73"/>
                <a:gd name="T17" fmla="*/ 39 h 100"/>
                <a:gd name="T18" fmla="*/ 8 w 73"/>
                <a:gd name="T19" fmla="*/ 7 h 100"/>
                <a:gd name="T20" fmla="*/ 0 w 73"/>
                <a:gd name="T21" fmla="*/ 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100"/>
                <a:gd name="T35" fmla="*/ 73 w 73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100">
                  <a:moveTo>
                    <a:pt x="0" y="0"/>
                  </a:moveTo>
                  <a:lnTo>
                    <a:pt x="0" y="14"/>
                  </a:lnTo>
                  <a:lnTo>
                    <a:pt x="13" y="50"/>
                  </a:lnTo>
                  <a:lnTo>
                    <a:pt x="21" y="68"/>
                  </a:lnTo>
                  <a:lnTo>
                    <a:pt x="30" y="79"/>
                  </a:lnTo>
                  <a:lnTo>
                    <a:pt x="51" y="93"/>
                  </a:lnTo>
                  <a:lnTo>
                    <a:pt x="73" y="100"/>
                  </a:lnTo>
                  <a:lnTo>
                    <a:pt x="68" y="75"/>
                  </a:lnTo>
                  <a:lnTo>
                    <a:pt x="38" y="39"/>
                  </a:lnTo>
                  <a:lnTo>
                    <a:pt x="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Unknown Shape"/>
            <p:cNvSpPr>
              <a:spLocks/>
            </p:cNvSpPr>
            <p:nvPr/>
          </p:nvSpPr>
          <p:spPr bwMode="auto">
            <a:xfrm>
              <a:off x="3844" y="3480"/>
              <a:ext cx="47" cy="111"/>
            </a:xfrm>
            <a:custGeom>
              <a:avLst/>
              <a:gdLst>
                <a:gd name="T0" fmla="*/ 39 w 47"/>
                <a:gd name="T1" fmla="*/ 111 h 111"/>
                <a:gd name="T2" fmla="*/ 47 w 47"/>
                <a:gd name="T3" fmla="*/ 96 h 111"/>
                <a:gd name="T4" fmla="*/ 43 w 47"/>
                <a:gd name="T5" fmla="*/ 61 h 111"/>
                <a:gd name="T6" fmla="*/ 34 w 47"/>
                <a:gd name="T7" fmla="*/ 25 h 111"/>
                <a:gd name="T8" fmla="*/ 0 w 47"/>
                <a:gd name="T9" fmla="*/ 0 h 111"/>
                <a:gd name="T10" fmla="*/ 0 w 47"/>
                <a:gd name="T11" fmla="*/ 25 h 111"/>
                <a:gd name="T12" fmla="*/ 13 w 47"/>
                <a:gd name="T13" fmla="*/ 68 h 111"/>
                <a:gd name="T14" fmla="*/ 34 w 47"/>
                <a:gd name="T15" fmla="*/ 103 h 111"/>
                <a:gd name="T16" fmla="*/ 39 w 47"/>
                <a:gd name="T17" fmla="*/ 111 h 1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111"/>
                <a:gd name="T29" fmla="*/ 47 w 47"/>
                <a:gd name="T30" fmla="*/ 111 h 1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111">
                  <a:moveTo>
                    <a:pt x="39" y="111"/>
                  </a:moveTo>
                  <a:lnTo>
                    <a:pt x="47" y="96"/>
                  </a:lnTo>
                  <a:lnTo>
                    <a:pt x="43" y="61"/>
                  </a:lnTo>
                  <a:lnTo>
                    <a:pt x="34" y="25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3" y="68"/>
                  </a:lnTo>
                  <a:lnTo>
                    <a:pt x="34" y="103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Unknown Shape"/>
            <p:cNvSpPr>
              <a:spLocks/>
            </p:cNvSpPr>
            <p:nvPr/>
          </p:nvSpPr>
          <p:spPr bwMode="auto">
            <a:xfrm>
              <a:off x="3865" y="3580"/>
              <a:ext cx="56" cy="86"/>
            </a:xfrm>
            <a:custGeom>
              <a:avLst/>
              <a:gdLst>
                <a:gd name="T0" fmla="*/ 9 w 56"/>
                <a:gd name="T1" fmla="*/ 50 h 86"/>
                <a:gd name="T2" fmla="*/ 26 w 56"/>
                <a:gd name="T3" fmla="*/ 79 h 86"/>
                <a:gd name="T4" fmla="*/ 35 w 56"/>
                <a:gd name="T5" fmla="*/ 86 h 86"/>
                <a:gd name="T6" fmla="*/ 48 w 56"/>
                <a:gd name="T7" fmla="*/ 86 h 86"/>
                <a:gd name="T8" fmla="*/ 52 w 56"/>
                <a:gd name="T9" fmla="*/ 79 h 86"/>
                <a:gd name="T10" fmla="*/ 56 w 56"/>
                <a:gd name="T11" fmla="*/ 68 h 86"/>
                <a:gd name="T12" fmla="*/ 48 w 56"/>
                <a:gd name="T13" fmla="*/ 36 h 86"/>
                <a:gd name="T14" fmla="*/ 30 w 56"/>
                <a:gd name="T15" fmla="*/ 7 h 86"/>
                <a:gd name="T16" fmla="*/ 18 w 56"/>
                <a:gd name="T17" fmla="*/ 0 h 86"/>
                <a:gd name="T18" fmla="*/ 9 w 56"/>
                <a:gd name="T19" fmla="*/ 0 h 86"/>
                <a:gd name="T20" fmla="*/ 5 w 56"/>
                <a:gd name="T21" fmla="*/ 7 h 86"/>
                <a:gd name="T22" fmla="*/ 0 w 56"/>
                <a:gd name="T23" fmla="*/ 18 h 86"/>
                <a:gd name="T24" fmla="*/ 9 w 56"/>
                <a:gd name="T25" fmla="*/ 50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86"/>
                <a:gd name="T41" fmla="*/ 56 w 56"/>
                <a:gd name="T42" fmla="*/ 86 h 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86">
                  <a:moveTo>
                    <a:pt x="9" y="50"/>
                  </a:moveTo>
                  <a:lnTo>
                    <a:pt x="26" y="79"/>
                  </a:lnTo>
                  <a:lnTo>
                    <a:pt x="35" y="86"/>
                  </a:lnTo>
                  <a:lnTo>
                    <a:pt x="48" y="86"/>
                  </a:lnTo>
                  <a:lnTo>
                    <a:pt x="52" y="79"/>
                  </a:lnTo>
                  <a:lnTo>
                    <a:pt x="56" y="68"/>
                  </a:lnTo>
                  <a:lnTo>
                    <a:pt x="48" y="36"/>
                  </a:lnTo>
                  <a:lnTo>
                    <a:pt x="30" y="7"/>
                  </a:lnTo>
                  <a:lnTo>
                    <a:pt x="18" y="0"/>
                  </a:lnTo>
                  <a:lnTo>
                    <a:pt x="9" y="0"/>
                  </a:lnTo>
                  <a:lnTo>
                    <a:pt x="5" y="7"/>
                  </a:lnTo>
                  <a:lnTo>
                    <a:pt x="0" y="18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Unknown Shape"/>
            <p:cNvSpPr>
              <a:spLocks/>
            </p:cNvSpPr>
            <p:nvPr/>
          </p:nvSpPr>
          <p:spPr bwMode="auto">
            <a:xfrm>
              <a:off x="3822" y="3523"/>
              <a:ext cx="52" cy="71"/>
            </a:xfrm>
            <a:custGeom>
              <a:avLst/>
              <a:gdLst>
                <a:gd name="T0" fmla="*/ 52 w 52"/>
                <a:gd name="T1" fmla="*/ 53 h 71"/>
                <a:gd name="T2" fmla="*/ 26 w 52"/>
                <a:gd name="T3" fmla="*/ 14 h 71"/>
                <a:gd name="T4" fmla="*/ 18 w 52"/>
                <a:gd name="T5" fmla="*/ 3 h 71"/>
                <a:gd name="T6" fmla="*/ 5 w 52"/>
                <a:gd name="T7" fmla="*/ 0 h 71"/>
                <a:gd name="T8" fmla="*/ 0 w 52"/>
                <a:gd name="T9" fmla="*/ 0 h 71"/>
                <a:gd name="T10" fmla="*/ 0 w 52"/>
                <a:gd name="T11" fmla="*/ 3 h 71"/>
                <a:gd name="T12" fmla="*/ 0 w 52"/>
                <a:gd name="T13" fmla="*/ 35 h 71"/>
                <a:gd name="T14" fmla="*/ 18 w 52"/>
                <a:gd name="T15" fmla="*/ 60 h 71"/>
                <a:gd name="T16" fmla="*/ 39 w 52"/>
                <a:gd name="T17" fmla="*/ 71 h 71"/>
                <a:gd name="T18" fmla="*/ 48 w 52"/>
                <a:gd name="T19" fmla="*/ 60 h 71"/>
                <a:gd name="T20" fmla="*/ 52 w 52"/>
                <a:gd name="T21" fmla="*/ 53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1"/>
                <a:gd name="T35" fmla="*/ 52 w 52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1">
                  <a:moveTo>
                    <a:pt x="52" y="53"/>
                  </a:moveTo>
                  <a:lnTo>
                    <a:pt x="26" y="14"/>
                  </a:lnTo>
                  <a:lnTo>
                    <a:pt x="18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5"/>
                  </a:lnTo>
                  <a:lnTo>
                    <a:pt x="18" y="60"/>
                  </a:lnTo>
                  <a:lnTo>
                    <a:pt x="39" y="71"/>
                  </a:lnTo>
                  <a:lnTo>
                    <a:pt x="48" y="60"/>
                  </a:lnTo>
                  <a:lnTo>
                    <a:pt x="52" y="5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Unknown Shape"/>
            <p:cNvSpPr>
              <a:spLocks/>
            </p:cNvSpPr>
            <p:nvPr/>
          </p:nvSpPr>
          <p:spPr bwMode="auto">
            <a:xfrm>
              <a:off x="3818" y="3576"/>
              <a:ext cx="52" cy="43"/>
            </a:xfrm>
            <a:custGeom>
              <a:avLst/>
              <a:gdLst>
                <a:gd name="T0" fmla="*/ 47 w 52"/>
                <a:gd name="T1" fmla="*/ 18 h 43"/>
                <a:gd name="T2" fmla="*/ 26 w 52"/>
                <a:gd name="T3" fmla="*/ 11 h 43"/>
                <a:gd name="T4" fmla="*/ 13 w 52"/>
                <a:gd name="T5" fmla="*/ 4 h 43"/>
                <a:gd name="T6" fmla="*/ 4 w 52"/>
                <a:gd name="T7" fmla="*/ 0 h 43"/>
                <a:gd name="T8" fmla="*/ 0 w 52"/>
                <a:gd name="T9" fmla="*/ 4 h 43"/>
                <a:gd name="T10" fmla="*/ 9 w 52"/>
                <a:gd name="T11" fmla="*/ 22 h 43"/>
                <a:gd name="T12" fmla="*/ 17 w 52"/>
                <a:gd name="T13" fmla="*/ 33 h 43"/>
                <a:gd name="T14" fmla="*/ 26 w 52"/>
                <a:gd name="T15" fmla="*/ 36 h 43"/>
                <a:gd name="T16" fmla="*/ 34 w 52"/>
                <a:gd name="T17" fmla="*/ 40 h 43"/>
                <a:gd name="T18" fmla="*/ 47 w 52"/>
                <a:gd name="T19" fmla="*/ 43 h 43"/>
                <a:gd name="T20" fmla="*/ 52 w 52"/>
                <a:gd name="T21" fmla="*/ 36 h 43"/>
                <a:gd name="T22" fmla="*/ 47 w 52"/>
                <a:gd name="T23" fmla="*/ 18 h 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43"/>
                <a:gd name="T38" fmla="*/ 52 w 52"/>
                <a:gd name="T39" fmla="*/ 43 h 4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43">
                  <a:moveTo>
                    <a:pt x="47" y="18"/>
                  </a:moveTo>
                  <a:lnTo>
                    <a:pt x="26" y="11"/>
                  </a:lnTo>
                  <a:lnTo>
                    <a:pt x="13" y="4"/>
                  </a:lnTo>
                  <a:lnTo>
                    <a:pt x="4" y="0"/>
                  </a:lnTo>
                  <a:lnTo>
                    <a:pt x="0" y="4"/>
                  </a:lnTo>
                  <a:lnTo>
                    <a:pt x="9" y="22"/>
                  </a:lnTo>
                  <a:lnTo>
                    <a:pt x="17" y="33"/>
                  </a:lnTo>
                  <a:lnTo>
                    <a:pt x="26" y="36"/>
                  </a:lnTo>
                  <a:lnTo>
                    <a:pt x="34" y="40"/>
                  </a:lnTo>
                  <a:lnTo>
                    <a:pt x="47" y="43"/>
                  </a:lnTo>
                  <a:lnTo>
                    <a:pt x="52" y="36"/>
                  </a:lnTo>
                  <a:lnTo>
                    <a:pt x="47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Unknown Shape"/>
            <p:cNvSpPr>
              <a:spLocks/>
            </p:cNvSpPr>
            <p:nvPr/>
          </p:nvSpPr>
          <p:spPr bwMode="auto">
            <a:xfrm>
              <a:off x="3831" y="3623"/>
              <a:ext cx="52" cy="36"/>
            </a:xfrm>
            <a:custGeom>
              <a:avLst/>
              <a:gdLst>
                <a:gd name="T0" fmla="*/ 39 w 52"/>
                <a:gd name="T1" fmla="*/ 0 h 36"/>
                <a:gd name="T2" fmla="*/ 26 w 52"/>
                <a:gd name="T3" fmla="*/ 0 h 36"/>
                <a:gd name="T4" fmla="*/ 17 w 52"/>
                <a:gd name="T5" fmla="*/ 7 h 36"/>
                <a:gd name="T6" fmla="*/ 13 w 52"/>
                <a:gd name="T7" fmla="*/ 11 h 36"/>
                <a:gd name="T8" fmla="*/ 4 w 52"/>
                <a:gd name="T9" fmla="*/ 18 h 36"/>
                <a:gd name="T10" fmla="*/ 0 w 52"/>
                <a:gd name="T11" fmla="*/ 28 h 36"/>
                <a:gd name="T12" fmla="*/ 4 w 52"/>
                <a:gd name="T13" fmla="*/ 36 h 36"/>
                <a:gd name="T14" fmla="*/ 21 w 52"/>
                <a:gd name="T15" fmla="*/ 36 h 36"/>
                <a:gd name="T16" fmla="*/ 39 w 52"/>
                <a:gd name="T17" fmla="*/ 36 h 36"/>
                <a:gd name="T18" fmla="*/ 52 w 52"/>
                <a:gd name="T19" fmla="*/ 25 h 36"/>
                <a:gd name="T20" fmla="*/ 47 w 52"/>
                <a:gd name="T21" fmla="*/ 14 h 36"/>
                <a:gd name="T22" fmla="*/ 39 w 52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"/>
                <a:gd name="T37" fmla="*/ 0 h 36"/>
                <a:gd name="T38" fmla="*/ 52 w 52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" h="36">
                  <a:moveTo>
                    <a:pt x="39" y="0"/>
                  </a:moveTo>
                  <a:lnTo>
                    <a:pt x="26" y="0"/>
                  </a:lnTo>
                  <a:lnTo>
                    <a:pt x="17" y="7"/>
                  </a:lnTo>
                  <a:lnTo>
                    <a:pt x="13" y="11"/>
                  </a:lnTo>
                  <a:lnTo>
                    <a:pt x="4" y="1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21" y="36"/>
                  </a:lnTo>
                  <a:lnTo>
                    <a:pt x="39" y="36"/>
                  </a:lnTo>
                  <a:lnTo>
                    <a:pt x="52" y="25"/>
                  </a:lnTo>
                  <a:lnTo>
                    <a:pt x="47" y="1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Unknown Shape"/>
            <p:cNvSpPr>
              <a:spLocks/>
            </p:cNvSpPr>
            <p:nvPr/>
          </p:nvSpPr>
          <p:spPr bwMode="auto">
            <a:xfrm>
              <a:off x="3865" y="3651"/>
              <a:ext cx="35" cy="43"/>
            </a:xfrm>
            <a:custGeom>
              <a:avLst/>
              <a:gdLst>
                <a:gd name="T0" fmla="*/ 22 w 35"/>
                <a:gd name="T1" fmla="*/ 0 h 43"/>
                <a:gd name="T2" fmla="*/ 18 w 35"/>
                <a:gd name="T3" fmla="*/ 0 h 43"/>
                <a:gd name="T4" fmla="*/ 9 w 35"/>
                <a:gd name="T5" fmla="*/ 8 h 43"/>
                <a:gd name="T6" fmla="*/ 0 w 35"/>
                <a:gd name="T7" fmla="*/ 26 h 43"/>
                <a:gd name="T8" fmla="*/ 0 w 35"/>
                <a:gd name="T9" fmla="*/ 40 h 43"/>
                <a:gd name="T10" fmla="*/ 5 w 35"/>
                <a:gd name="T11" fmla="*/ 43 h 43"/>
                <a:gd name="T12" fmla="*/ 13 w 35"/>
                <a:gd name="T13" fmla="*/ 36 h 43"/>
                <a:gd name="T14" fmla="*/ 35 w 35"/>
                <a:gd name="T15" fmla="*/ 18 h 43"/>
                <a:gd name="T16" fmla="*/ 30 w 35"/>
                <a:gd name="T17" fmla="*/ 4 h 43"/>
                <a:gd name="T18" fmla="*/ 22 w 35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43"/>
                <a:gd name="T32" fmla="*/ 35 w 35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43">
                  <a:moveTo>
                    <a:pt x="22" y="0"/>
                  </a:moveTo>
                  <a:lnTo>
                    <a:pt x="18" y="0"/>
                  </a:lnTo>
                  <a:lnTo>
                    <a:pt x="9" y="8"/>
                  </a:lnTo>
                  <a:lnTo>
                    <a:pt x="0" y="26"/>
                  </a:lnTo>
                  <a:lnTo>
                    <a:pt x="0" y="40"/>
                  </a:lnTo>
                  <a:lnTo>
                    <a:pt x="5" y="43"/>
                  </a:lnTo>
                  <a:lnTo>
                    <a:pt x="13" y="36"/>
                  </a:lnTo>
                  <a:lnTo>
                    <a:pt x="35" y="18"/>
                  </a:lnTo>
                  <a:lnTo>
                    <a:pt x="30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Unknown Shape"/>
            <p:cNvSpPr>
              <a:spLocks/>
            </p:cNvSpPr>
            <p:nvPr/>
          </p:nvSpPr>
          <p:spPr bwMode="auto">
            <a:xfrm>
              <a:off x="3895" y="3666"/>
              <a:ext cx="35" cy="75"/>
            </a:xfrm>
            <a:custGeom>
              <a:avLst/>
              <a:gdLst>
                <a:gd name="T0" fmla="*/ 13 w 35"/>
                <a:gd name="T1" fmla="*/ 0 h 75"/>
                <a:gd name="T2" fmla="*/ 13 w 35"/>
                <a:gd name="T3" fmla="*/ 0 h 75"/>
                <a:gd name="T4" fmla="*/ 9 w 35"/>
                <a:gd name="T5" fmla="*/ 0 h 75"/>
                <a:gd name="T6" fmla="*/ 0 w 35"/>
                <a:gd name="T7" fmla="*/ 14 h 75"/>
                <a:gd name="T8" fmla="*/ 5 w 35"/>
                <a:gd name="T9" fmla="*/ 28 h 75"/>
                <a:gd name="T10" fmla="*/ 5 w 35"/>
                <a:gd name="T11" fmla="*/ 43 h 75"/>
                <a:gd name="T12" fmla="*/ 9 w 35"/>
                <a:gd name="T13" fmla="*/ 54 h 75"/>
                <a:gd name="T14" fmla="*/ 22 w 35"/>
                <a:gd name="T15" fmla="*/ 68 h 75"/>
                <a:gd name="T16" fmla="*/ 35 w 35"/>
                <a:gd name="T17" fmla="*/ 75 h 75"/>
                <a:gd name="T18" fmla="*/ 35 w 35"/>
                <a:gd name="T19" fmla="*/ 75 h 75"/>
                <a:gd name="T20" fmla="*/ 35 w 35"/>
                <a:gd name="T21" fmla="*/ 36 h 75"/>
                <a:gd name="T22" fmla="*/ 13 w 35"/>
                <a:gd name="T23" fmla="*/ 0 h 75"/>
                <a:gd name="T24" fmla="*/ 13 w 35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75"/>
                <a:gd name="T41" fmla="*/ 35 w 35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75">
                  <a:moveTo>
                    <a:pt x="13" y="0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14"/>
                  </a:lnTo>
                  <a:lnTo>
                    <a:pt x="5" y="28"/>
                  </a:lnTo>
                  <a:lnTo>
                    <a:pt x="5" y="43"/>
                  </a:lnTo>
                  <a:lnTo>
                    <a:pt x="9" y="54"/>
                  </a:lnTo>
                  <a:lnTo>
                    <a:pt x="22" y="68"/>
                  </a:lnTo>
                  <a:lnTo>
                    <a:pt x="35" y="75"/>
                  </a:lnTo>
                  <a:lnTo>
                    <a:pt x="35" y="3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Unknown Shape"/>
            <p:cNvSpPr>
              <a:spLocks/>
            </p:cNvSpPr>
            <p:nvPr/>
          </p:nvSpPr>
          <p:spPr bwMode="auto">
            <a:xfrm>
              <a:off x="3874" y="3598"/>
              <a:ext cx="9" cy="11"/>
            </a:xfrm>
            <a:custGeom>
              <a:avLst/>
              <a:gdLst>
                <a:gd name="T0" fmla="*/ 0 w 9"/>
                <a:gd name="T1" fmla="*/ 3 h 11"/>
                <a:gd name="T2" fmla="*/ 9 w 9"/>
                <a:gd name="T3" fmla="*/ 11 h 11"/>
                <a:gd name="T4" fmla="*/ 4 w 9"/>
                <a:gd name="T5" fmla="*/ 3 h 11"/>
                <a:gd name="T6" fmla="*/ 0 w 9"/>
                <a:gd name="T7" fmla="*/ 0 h 11"/>
                <a:gd name="T8" fmla="*/ 0 w 9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3"/>
                  </a:moveTo>
                  <a:lnTo>
                    <a:pt x="9" y="11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Unknown Shape"/>
            <p:cNvSpPr>
              <a:spLocks/>
            </p:cNvSpPr>
            <p:nvPr/>
          </p:nvSpPr>
          <p:spPr bwMode="auto">
            <a:xfrm>
              <a:off x="3878" y="3587"/>
              <a:ext cx="9" cy="11"/>
            </a:xfrm>
            <a:custGeom>
              <a:avLst/>
              <a:gdLst>
                <a:gd name="T0" fmla="*/ 5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5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5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Unknown Shape"/>
            <p:cNvSpPr>
              <a:spLocks/>
            </p:cNvSpPr>
            <p:nvPr/>
          </p:nvSpPr>
          <p:spPr bwMode="auto">
            <a:xfrm>
              <a:off x="3878" y="3612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9 w 9"/>
                <a:gd name="T3" fmla="*/ 11 h 11"/>
                <a:gd name="T4" fmla="*/ 5 w 9"/>
                <a:gd name="T5" fmla="*/ 4 h 11"/>
                <a:gd name="T6" fmla="*/ 0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9" y="11"/>
                  </a:lnTo>
                  <a:lnTo>
                    <a:pt x="5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Unknown Shape"/>
            <p:cNvSpPr>
              <a:spLocks/>
            </p:cNvSpPr>
            <p:nvPr/>
          </p:nvSpPr>
          <p:spPr bwMode="auto">
            <a:xfrm>
              <a:off x="3891" y="3605"/>
              <a:ext cx="9" cy="11"/>
            </a:xfrm>
            <a:custGeom>
              <a:avLst/>
              <a:gdLst>
                <a:gd name="T0" fmla="*/ 4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4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Unknown Shape"/>
            <p:cNvSpPr>
              <a:spLocks/>
            </p:cNvSpPr>
            <p:nvPr/>
          </p:nvSpPr>
          <p:spPr bwMode="auto">
            <a:xfrm>
              <a:off x="3878" y="3630"/>
              <a:ext cx="13" cy="4"/>
            </a:xfrm>
            <a:custGeom>
              <a:avLst/>
              <a:gdLst>
                <a:gd name="T0" fmla="*/ 5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5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5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Unknown Shape"/>
            <p:cNvSpPr>
              <a:spLocks/>
            </p:cNvSpPr>
            <p:nvPr/>
          </p:nvSpPr>
          <p:spPr bwMode="auto">
            <a:xfrm>
              <a:off x="3900" y="3623"/>
              <a:ext cx="13" cy="3"/>
            </a:xfrm>
            <a:custGeom>
              <a:avLst/>
              <a:gdLst>
                <a:gd name="T0" fmla="*/ 4 w 13"/>
                <a:gd name="T1" fmla="*/ 3 h 3"/>
                <a:gd name="T2" fmla="*/ 13 w 13"/>
                <a:gd name="T3" fmla="*/ 3 h 3"/>
                <a:gd name="T4" fmla="*/ 8 w 13"/>
                <a:gd name="T5" fmla="*/ 0 h 3"/>
                <a:gd name="T6" fmla="*/ 0 w 13"/>
                <a:gd name="T7" fmla="*/ 0 h 3"/>
                <a:gd name="T8" fmla="*/ 4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4" y="3"/>
                  </a:moveTo>
                  <a:lnTo>
                    <a:pt x="13" y="3"/>
                  </a:lnTo>
                  <a:lnTo>
                    <a:pt x="8" y="0"/>
                  </a:lnTo>
                  <a:lnTo>
                    <a:pt x="0" y="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Unknown Shape"/>
            <p:cNvSpPr>
              <a:spLocks/>
            </p:cNvSpPr>
            <p:nvPr/>
          </p:nvSpPr>
          <p:spPr bwMode="auto">
            <a:xfrm>
              <a:off x="3891" y="3637"/>
              <a:ext cx="9" cy="14"/>
            </a:xfrm>
            <a:custGeom>
              <a:avLst/>
              <a:gdLst>
                <a:gd name="T0" fmla="*/ 0 w 9"/>
                <a:gd name="T1" fmla="*/ 7 h 14"/>
                <a:gd name="T2" fmla="*/ 4 w 9"/>
                <a:gd name="T3" fmla="*/ 14 h 14"/>
                <a:gd name="T4" fmla="*/ 9 w 9"/>
                <a:gd name="T5" fmla="*/ 7 h 14"/>
                <a:gd name="T6" fmla="*/ 4 w 9"/>
                <a:gd name="T7" fmla="*/ 0 h 14"/>
                <a:gd name="T8" fmla="*/ 0 w 9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4"/>
                <a:gd name="T17" fmla="*/ 9 w 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4">
                  <a:moveTo>
                    <a:pt x="0" y="7"/>
                  </a:moveTo>
                  <a:lnTo>
                    <a:pt x="4" y="14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Unknown Shape"/>
            <p:cNvSpPr>
              <a:spLocks/>
            </p:cNvSpPr>
            <p:nvPr/>
          </p:nvSpPr>
          <p:spPr bwMode="auto">
            <a:xfrm>
              <a:off x="3904" y="3648"/>
              <a:ext cx="9" cy="11"/>
            </a:xfrm>
            <a:custGeom>
              <a:avLst/>
              <a:gdLst>
                <a:gd name="T0" fmla="*/ 4 w 9"/>
                <a:gd name="T1" fmla="*/ 7 h 11"/>
                <a:gd name="T2" fmla="*/ 9 w 9"/>
                <a:gd name="T3" fmla="*/ 11 h 11"/>
                <a:gd name="T4" fmla="*/ 9 w 9"/>
                <a:gd name="T5" fmla="*/ 3 h 11"/>
                <a:gd name="T6" fmla="*/ 0 w 9"/>
                <a:gd name="T7" fmla="*/ 0 h 11"/>
                <a:gd name="T8" fmla="*/ 4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lnTo>
                    <a:pt x="9" y="11"/>
                  </a:lnTo>
                  <a:lnTo>
                    <a:pt x="9" y="3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Unknown Shape"/>
            <p:cNvSpPr>
              <a:spLocks/>
            </p:cNvSpPr>
            <p:nvPr/>
          </p:nvSpPr>
          <p:spPr bwMode="auto">
            <a:xfrm>
              <a:off x="3904" y="3630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4 w 9"/>
                <a:gd name="T3" fmla="*/ 11 h 11"/>
                <a:gd name="T4" fmla="*/ 9 w 9"/>
                <a:gd name="T5" fmla="*/ 7 h 11"/>
                <a:gd name="T6" fmla="*/ 4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4" y="11"/>
                  </a:lnTo>
                  <a:lnTo>
                    <a:pt x="9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Unknown Shape"/>
            <p:cNvSpPr>
              <a:spLocks/>
            </p:cNvSpPr>
            <p:nvPr/>
          </p:nvSpPr>
          <p:spPr bwMode="auto">
            <a:xfrm>
              <a:off x="1589" y="3404"/>
              <a:ext cx="137" cy="94"/>
            </a:xfrm>
            <a:custGeom>
              <a:avLst/>
              <a:gdLst>
                <a:gd name="T0" fmla="*/ 13 w 137"/>
                <a:gd name="T1" fmla="*/ 0 h 94"/>
                <a:gd name="T2" fmla="*/ 26 w 137"/>
                <a:gd name="T3" fmla="*/ 11 h 94"/>
                <a:gd name="T4" fmla="*/ 90 w 137"/>
                <a:gd name="T5" fmla="*/ 51 h 94"/>
                <a:gd name="T6" fmla="*/ 116 w 137"/>
                <a:gd name="T7" fmla="*/ 72 h 94"/>
                <a:gd name="T8" fmla="*/ 137 w 137"/>
                <a:gd name="T9" fmla="*/ 94 h 94"/>
                <a:gd name="T10" fmla="*/ 86 w 137"/>
                <a:gd name="T11" fmla="*/ 83 h 94"/>
                <a:gd name="T12" fmla="*/ 51 w 137"/>
                <a:gd name="T13" fmla="*/ 61 h 94"/>
                <a:gd name="T14" fmla="*/ 0 w 137"/>
                <a:gd name="T15" fmla="*/ 8 h 94"/>
                <a:gd name="T16" fmla="*/ 13 w 137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94"/>
                <a:gd name="T29" fmla="*/ 137 w 137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94">
                  <a:moveTo>
                    <a:pt x="13" y="0"/>
                  </a:moveTo>
                  <a:lnTo>
                    <a:pt x="26" y="11"/>
                  </a:lnTo>
                  <a:lnTo>
                    <a:pt x="90" y="51"/>
                  </a:lnTo>
                  <a:lnTo>
                    <a:pt x="116" y="72"/>
                  </a:lnTo>
                  <a:lnTo>
                    <a:pt x="137" y="94"/>
                  </a:lnTo>
                  <a:lnTo>
                    <a:pt x="86" y="83"/>
                  </a:lnTo>
                  <a:lnTo>
                    <a:pt x="51" y="61"/>
                  </a:lnTo>
                  <a:lnTo>
                    <a:pt x="0" y="8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Unknown Shape"/>
            <p:cNvSpPr>
              <a:spLocks/>
            </p:cNvSpPr>
            <p:nvPr/>
          </p:nvSpPr>
          <p:spPr bwMode="auto">
            <a:xfrm>
              <a:off x="1572" y="3415"/>
              <a:ext cx="90" cy="118"/>
            </a:xfrm>
            <a:custGeom>
              <a:avLst/>
              <a:gdLst>
                <a:gd name="T0" fmla="*/ 47 w 90"/>
                <a:gd name="T1" fmla="*/ 32 h 118"/>
                <a:gd name="T2" fmla="*/ 68 w 90"/>
                <a:gd name="T3" fmla="*/ 65 h 118"/>
                <a:gd name="T4" fmla="*/ 90 w 90"/>
                <a:gd name="T5" fmla="*/ 97 h 118"/>
                <a:gd name="T6" fmla="*/ 90 w 90"/>
                <a:gd name="T7" fmla="*/ 115 h 118"/>
                <a:gd name="T8" fmla="*/ 86 w 90"/>
                <a:gd name="T9" fmla="*/ 118 h 118"/>
                <a:gd name="T10" fmla="*/ 77 w 90"/>
                <a:gd name="T11" fmla="*/ 118 h 118"/>
                <a:gd name="T12" fmla="*/ 47 w 90"/>
                <a:gd name="T13" fmla="*/ 104 h 118"/>
                <a:gd name="T14" fmla="*/ 30 w 90"/>
                <a:gd name="T15" fmla="*/ 86 h 118"/>
                <a:gd name="T16" fmla="*/ 8 w 90"/>
                <a:gd name="T17" fmla="*/ 68 h 118"/>
                <a:gd name="T18" fmla="*/ 0 w 90"/>
                <a:gd name="T19" fmla="*/ 50 h 118"/>
                <a:gd name="T20" fmla="*/ 0 w 90"/>
                <a:gd name="T21" fmla="*/ 25 h 118"/>
                <a:gd name="T22" fmla="*/ 13 w 90"/>
                <a:gd name="T23" fmla="*/ 0 h 118"/>
                <a:gd name="T24" fmla="*/ 21 w 90"/>
                <a:gd name="T25" fmla="*/ 0 h 118"/>
                <a:gd name="T26" fmla="*/ 47 w 90"/>
                <a:gd name="T27" fmla="*/ 32 h 1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0"/>
                <a:gd name="T43" fmla="*/ 0 h 118"/>
                <a:gd name="T44" fmla="*/ 90 w 90"/>
                <a:gd name="T45" fmla="*/ 118 h 1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0" h="118">
                  <a:moveTo>
                    <a:pt x="47" y="32"/>
                  </a:moveTo>
                  <a:lnTo>
                    <a:pt x="68" y="65"/>
                  </a:lnTo>
                  <a:lnTo>
                    <a:pt x="90" y="97"/>
                  </a:lnTo>
                  <a:lnTo>
                    <a:pt x="90" y="115"/>
                  </a:lnTo>
                  <a:lnTo>
                    <a:pt x="86" y="118"/>
                  </a:lnTo>
                  <a:lnTo>
                    <a:pt x="77" y="118"/>
                  </a:lnTo>
                  <a:lnTo>
                    <a:pt x="47" y="104"/>
                  </a:lnTo>
                  <a:lnTo>
                    <a:pt x="30" y="86"/>
                  </a:lnTo>
                  <a:lnTo>
                    <a:pt x="8" y="68"/>
                  </a:lnTo>
                  <a:lnTo>
                    <a:pt x="0" y="50"/>
                  </a:lnTo>
                  <a:lnTo>
                    <a:pt x="0" y="2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47" y="3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Unknown Shape"/>
            <p:cNvSpPr>
              <a:spLocks/>
            </p:cNvSpPr>
            <p:nvPr/>
          </p:nvSpPr>
          <p:spPr bwMode="auto">
            <a:xfrm>
              <a:off x="1593" y="3397"/>
              <a:ext cx="185" cy="54"/>
            </a:xfrm>
            <a:custGeom>
              <a:avLst/>
              <a:gdLst>
                <a:gd name="T0" fmla="*/ 0 w 185"/>
                <a:gd name="T1" fmla="*/ 7 h 54"/>
                <a:gd name="T2" fmla="*/ 26 w 185"/>
                <a:gd name="T3" fmla="*/ 22 h 54"/>
                <a:gd name="T4" fmla="*/ 60 w 185"/>
                <a:gd name="T5" fmla="*/ 33 h 54"/>
                <a:gd name="T6" fmla="*/ 146 w 185"/>
                <a:gd name="T7" fmla="*/ 50 h 54"/>
                <a:gd name="T8" fmla="*/ 185 w 185"/>
                <a:gd name="T9" fmla="*/ 54 h 54"/>
                <a:gd name="T10" fmla="*/ 185 w 185"/>
                <a:gd name="T11" fmla="*/ 50 h 54"/>
                <a:gd name="T12" fmla="*/ 185 w 185"/>
                <a:gd name="T13" fmla="*/ 47 h 54"/>
                <a:gd name="T14" fmla="*/ 172 w 185"/>
                <a:gd name="T15" fmla="*/ 36 h 54"/>
                <a:gd name="T16" fmla="*/ 168 w 185"/>
                <a:gd name="T17" fmla="*/ 29 h 54"/>
                <a:gd name="T18" fmla="*/ 155 w 185"/>
                <a:gd name="T19" fmla="*/ 25 h 54"/>
                <a:gd name="T20" fmla="*/ 133 w 185"/>
                <a:gd name="T21" fmla="*/ 18 h 54"/>
                <a:gd name="T22" fmla="*/ 82 w 185"/>
                <a:gd name="T23" fmla="*/ 4 h 54"/>
                <a:gd name="T24" fmla="*/ 56 w 185"/>
                <a:gd name="T25" fmla="*/ 0 h 54"/>
                <a:gd name="T26" fmla="*/ 26 w 185"/>
                <a:gd name="T27" fmla="*/ 0 h 54"/>
                <a:gd name="T28" fmla="*/ 4 w 185"/>
                <a:gd name="T29" fmla="*/ 4 h 54"/>
                <a:gd name="T30" fmla="*/ 0 w 185"/>
                <a:gd name="T31" fmla="*/ 7 h 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5"/>
                <a:gd name="T49" fmla="*/ 0 h 54"/>
                <a:gd name="T50" fmla="*/ 185 w 185"/>
                <a:gd name="T51" fmla="*/ 54 h 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5" h="54">
                  <a:moveTo>
                    <a:pt x="0" y="7"/>
                  </a:moveTo>
                  <a:lnTo>
                    <a:pt x="26" y="22"/>
                  </a:lnTo>
                  <a:lnTo>
                    <a:pt x="60" y="33"/>
                  </a:lnTo>
                  <a:lnTo>
                    <a:pt x="146" y="50"/>
                  </a:lnTo>
                  <a:lnTo>
                    <a:pt x="185" y="54"/>
                  </a:lnTo>
                  <a:lnTo>
                    <a:pt x="185" y="50"/>
                  </a:lnTo>
                  <a:lnTo>
                    <a:pt x="185" y="47"/>
                  </a:lnTo>
                  <a:lnTo>
                    <a:pt x="172" y="36"/>
                  </a:lnTo>
                  <a:lnTo>
                    <a:pt x="168" y="29"/>
                  </a:lnTo>
                  <a:lnTo>
                    <a:pt x="155" y="25"/>
                  </a:lnTo>
                  <a:lnTo>
                    <a:pt x="133" y="18"/>
                  </a:lnTo>
                  <a:lnTo>
                    <a:pt x="82" y="4"/>
                  </a:lnTo>
                  <a:lnTo>
                    <a:pt x="56" y="0"/>
                  </a:lnTo>
                  <a:lnTo>
                    <a:pt x="26" y="0"/>
                  </a:lnTo>
                  <a:lnTo>
                    <a:pt x="4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Unknown Shape"/>
            <p:cNvSpPr>
              <a:spLocks/>
            </p:cNvSpPr>
            <p:nvPr/>
          </p:nvSpPr>
          <p:spPr bwMode="auto">
            <a:xfrm>
              <a:off x="1602" y="3379"/>
              <a:ext cx="197" cy="25"/>
            </a:xfrm>
            <a:custGeom>
              <a:avLst/>
              <a:gdLst>
                <a:gd name="T0" fmla="*/ 0 w 197"/>
                <a:gd name="T1" fmla="*/ 4 h 25"/>
                <a:gd name="T2" fmla="*/ 21 w 197"/>
                <a:gd name="T3" fmla="*/ 8 h 25"/>
                <a:gd name="T4" fmla="*/ 107 w 197"/>
                <a:gd name="T5" fmla="*/ 0 h 25"/>
                <a:gd name="T6" fmla="*/ 150 w 197"/>
                <a:gd name="T7" fmla="*/ 0 h 25"/>
                <a:gd name="T8" fmla="*/ 197 w 197"/>
                <a:gd name="T9" fmla="*/ 8 h 25"/>
                <a:gd name="T10" fmla="*/ 154 w 197"/>
                <a:gd name="T11" fmla="*/ 22 h 25"/>
                <a:gd name="T12" fmla="*/ 103 w 197"/>
                <a:gd name="T13" fmla="*/ 25 h 25"/>
                <a:gd name="T14" fmla="*/ 4 w 197"/>
                <a:gd name="T15" fmla="*/ 15 h 25"/>
                <a:gd name="T16" fmla="*/ 0 w 197"/>
                <a:gd name="T17" fmla="*/ 4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"/>
                <a:gd name="T28" fmla="*/ 0 h 25"/>
                <a:gd name="T29" fmla="*/ 197 w 19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" h="25">
                  <a:moveTo>
                    <a:pt x="0" y="4"/>
                  </a:moveTo>
                  <a:lnTo>
                    <a:pt x="21" y="8"/>
                  </a:lnTo>
                  <a:lnTo>
                    <a:pt x="107" y="0"/>
                  </a:lnTo>
                  <a:lnTo>
                    <a:pt x="150" y="0"/>
                  </a:lnTo>
                  <a:lnTo>
                    <a:pt x="197" y="8"/>
                  </a:lnTo>
                  <a:lnTo>
                    <a:pt x="154" y="22"/>
                  </a:lnTo>
                  <a:lnTo>
                    <a:pt x="103" y="25"/>
                  </a:lnTo>
                  <a:lnTo>
                    <a:pt x="4" y="1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Unknown Shape"/>
            <p:cNvSpPr>
              <a:spLocks/>
            </p:cNvSpPr>
            <p:nvPr/>
          </p:nvSpPr>
          <p:spPr bwMode="auto">
            <a:xfrm>
              <a:off x="1597" y="3336"/>
              <a:ext cx="198" cy="47"/>
            </a:xfrm>
            <a:custGeom>
              <a:avLst/>
              <a:gdLst>
                <a:gd name="T0" fmla="*/ 65 w 198"/>
                <a:gd name="T1" fmla="*/ 43 h 47"/>
                <a:gd name="T2" fmla="*/ 177 w 198"/>
                <a:gd name="T3" fmla="*/ 29 h 47"/>
                <a:gd name="T4" fmla="*/ 198 w 198"/>
                <a:gd name="T5" fmla="*/ 18 h 47"/>
                <a:gd name="T6" fmla="*/ 198 w 198"/>
                <a:gd name="T7" fmla="*/ 11 h 47"/>
                <a:gd name="T8" fmla="*/ 194 w 198"/>
                <a:gd name="T9" fmla="*/ 8 h 47"/>
                <a:gd name="T10" fmla="*/ 164 w 198"/>
                <a:gd name="T11" fmla="*/ 0 h 47"/>
                <a:gd name="T12" fmla="*/ 125 w 198"/>
                <a:gd name="T13" fmla="*/ 0 h 47"/>
                <a:gd name="T14" fmla="*/ 95 w 198"/>
                <a:gd name="T15" fmla="*/ 4 h 47"/>
                <a:gd name="T16" fmla="*/ 65 w 198"/>
                <a:gd name="T17" fmla="*/ 11 h 47"/>
                <a:gd name="T18" fmla="*/ 31 w 198"/>
                <a:gd name="T19" fmla="*/ 25 h 47"/>
                <a:gd name="T20" fmla="*/ 0 w 198"/>
                <a:gd name="T21" fmla="*/ 43 h 47"/>
                <a:gd name="T22" fmla="*/ 9 w 198"/>
                <a:gd name="T23" fmla="*/ 47 h 47"/>
                <a:gd name="T24" fmla="*/ 65 w 198"/>
                <a:gd name="T25" fmla="*/ 43 h 4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8"/>
                <a:gd name="T40" fmla="*/ 0 h 47"/>
                <a:gd name="T41" fmla="*/ 198 w 198"/>
                <a:gd name="T42" fmla="*/ 47 h 4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8" h="47">
                  <a:moveTo>
                    <a:pt x="65" y="43"/>
                  </a:moveTo>
                  <a:lnTo>
                    <a:pt x="177" y="29"/>
                  </a:lnTo>
                  <a:lnTo>
                    <a:pt x="198" y="18"/>
                  </a:lnTo>
                  <a:lnTo>
                    <a:pt x="198" y="11"/>
                  </a:lnTo>
                  <a:lnTo>
                    <a:pt x="194" y="8"/>
                  </a:lnTo>
                  <a:lnTo>
                    <a:pt x="164" y="0"/>
                  </a:lnTo>
                  <a:lnTo>
                    <a:pt x="125" y="0"/>
                  </a:lnTo>
                  <a:lnTo>
                    <a:pt x="95" y="4"/>
                  </a:lnTo>
                  <a:lnTo>
                    <a:pt x="65" y="11"/>
                  </a:lnTo>
                  <a:lnTo>
                    <a:pt x="31" y="25"/>
                  </a:lnTo>
                  <a:lnTo>
                    <a:pt x="0" y="43"/>
                  </a:lnTo>
                  <a:lnTo>
                    <a:pt x="9" y="47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Unknown Shape"/>
            <p:cNvSpPr>
              <a:spLocks/>
            </p:cNvSpPr>
            <p:nvPr/>
          </p:nvSpPr>
          <p:spPr bwMode="auto">
            <a:xfrm>
              <a:off x="1555" y="3430"/>
              <a:ext cx="47" cy="114"/>
            </a:xfrm>
            <a:custGeom>
              <a:avLst/>
              <a:gdLst>
                <a:gd name="T0" fmla="*/ 21 w 47"/>
                <a:gd name="T1" fmla="*/ 0 h 114"/>
                <a:gd name="T2" fmla="*/ 21 w 47"/>
                <a:gd name="T3" fmla="*/ 10 h 114"/>
                <a:gd name="T4" fmla="*/ 47 w 47"/>
                <a:gd name="T5" fmla="*/ 60 h 114"/>
                <a:gd name="T6" fmla="*/ 47 w 47"/>
                <a:gd name="T7" fmla="*/ 85 h 114"/>
                <a:gd name="T8" fmla="*/ 38 w 47"/>
                <a:gd name="T9" fmla="*/ 114 h 114"/>
                <a:gd name="T10" fmla="*/ 21 w 47"/>
                <a:gd name="T11" fmla="*/ 100 h 114"/>
                <a:gd name="T12" fmla="*/ 12 w 47"/>
                <a:gd name="T13" fmla="*/ 85 h 114"/>
                <a:gd name="T14" fmla="*/ 0 w 47"/>
                <a:gd name="T15" fmla="*/ 57 h 114"/>
                <a:gd name="T16" fmla="*/ 4 w 47"/>
                <a:gd name="T17" fmla="*/ 0 h 114"/>
                <a:gd name="T18" fmla="*/ 21 w 47"/>
                <a:gd name="T19" fmla="*/ 0 h 1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14"/>
                <a:gd name="T32" fmla="*/ 47 w 47"/>
                <a:gd name="T33" fmla="*/ 114 h 1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14">
                  <a:moveTo>
                    <a:pt x="21" y="0"/>
                  </a:moveTo>
                  <a:lnTo>
                    <a:pt x="21" y="10"/>
                  </a:lnTo>
                  <a:lnTo>
                    <a:pt x="47" y="60"/>
                  </a:lnTo>
                  <a:lnTo>
                    <a:pt x="47" y="85"/>
                  </a:lnTo>
                  <a:lnTo>
                    <a:pt x="38" y="114"/>
                  </a:lnTo>
                  <a:lnTo>
                    <a:pt x="21" y="100"/>
                  </a:lnTo>
                  <a:lnTo>
                    <a:pt x="12" y="85"/>
                  </a:lnTo>
                  <a:lnTo>
                    <a:pt x="0" y="57"/>
                  </a:lnTo>
                  <a:lnTo>
                    <a:pt x="4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Unknown Shape"/>
            <p:cNvSpPr>
              <a:spLocks/>
            </p:cNvSpPr>
            <p:nvPr/>
          </p:nvSpPr>
          <p:spPr bwMode="auto">
            <a:xfrm>
              <a:off x="1494" y="3430"/>
              <a:ext cx="65" cy="111"/>
            </a:xfrm>
            <a:custGeom>
              <a:avLst/>
              <a:gdLst>
                <a:gd name="T0" fmla="*/ 65 w 65"/>
                <a:gd name="T1" fmla="*/ 0 h 111"/>
                <a:gd name="T2" fmla="*/ 43 w 65"/>
                <a:gd name="T3" fmla="*/ 10 h 111"/>
                <a:gd name="T4" fmla="*/ 13 w 65"/>
                <a:gd name="T5" fmla="*/ 39 h 111"/>
                <a:gd name="T6" fmla="*/ 5 w 65"/>
                <a:gd name="T7" fmla="*/ 57 h 111"/>
                <a:gd name="T8" fmla="*/ 0 w 65"/>
                <a:gd name="T9" fmla="*/ 71 h 111"/>
                <a:gd name="T10" fmla="*/ 5 w 65"/>
                <a:gd name="T11" fmla="*/ 93 h 111"/>
                <a:gd name="T12" fmla="*/ 18 w 65"/>
                <a:gd name="T13" fmla="*/ 111 h 111"/>
                <a:gd name="T14" fmla="*/ 43 w 65"/>
                <a:gd name="T15" fmla="*/ 89 h 111"/>
                <a:gd name="T16" fmla="*/ 56 w 65"/>
                <a:gd name="T17" fmla="*/ 50 h 111"/>
                <a:gd name="T18" fmla="*/ 65 w 65"/>
                <a:gd name="T19" fmla="*/ 10 h 111"/>
                <a:gd name="T20" fmla="*/ 65 w 65"/>
                <a:gd name="T21" fmla="*/ 0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111"/>
                <a:gd name="T35" fmla="*/ 65 w 65"/>
                <a:gd name="T36" fmla="*/ 111 h 1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111">
                  <a:moveTo>
                    <a:pt x="65" y="0"/>
                  </a:moveTo>
                  <a:lnTo>
                    <a:pt x="43" y="10"/>
                  </a:lnTo>
                  <a:lnTo>
                    <a:pt x="13" y="39"/>
                  </a:lnTo>
                  <a:lnTo>
                    <a:pt x="5" y="57"/>
                  </a:lnTo>
                  <a:lnTo>
                    <a:pt x="0" y="71"/>
                  </a:lnTo>
                  <a:lnTo>
                    <a:pt x="5" y="93"/>
                  </a:lnTo>
                  <a:lnTo>
                    <a:pt x="18" y="111"/>
                  </a:lnTo>
                  <a:lnTo>
                    <a:pt x="43" y="89"/>
                  </a:lnTo>
                  <a:lnTo>
                    <a:pt x="56" y="50"/>
                  </a:lnTo>
                  <a:lnTo>
                    <a:pt x="65" y="1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Unknown Shape"/>
            <p:cNvSpPr>
              <a:spLocks/>
            </p:cNvSpPr>
            <p:nvPr/>
          </p:nvSpPr>
          <p:spPr bwMode="auto">
            <a:xfrm>
              <a:off x="1593" y="3279"/>
              <a:ext cx="99" cy="97"/>
            </a:xfrm>
            <a:custGeom>
              <a:avLst/>
              <a:gdLst>
                <a:gd name="T0" fmla="*/ 0 w 99"/>
                <a:gd name="T1" fmla="*/ 97 h 97"/>
                <a:gd name="T2" fmla="*/ 26 w 99"/>
                <a:gd name="T3" fmla="*/ 90 h 97"/>
                <a:gd name="T4" fmla="*/ 65 w 99"/>
                <a:gd name="T5" fmla="*/ 65 h 97"/>
                <a:gd name="T6" fmla="*/ 82 w 99"/>
                <a:gd name="T7" fmla="*/ 54 h 97"/>
                <a:gd name="T8" fmla="*/ 95 w 99"/>
                <a:gd name="T9" fmla="*/ 40 h 97"/>
                <a:gd name="T10" fmla="*/ 99 w 99"/>
                <a:gd name="T11" fmla="*/ 22 h 97"/>
                <a:gd name="T12" fmla="*/ 95 w 99"/>
                <a:gd name="T13" fmla="*/ 0 h 97"/>
                <a:gd name="T14" fmla="*/ 60 w 99"/>
                <a:gd name="T15" fmla="*/ 14 h 97"/>
                <a:gd name="T16" fmla="*/ 26 w 99"/>
                <a:gd name="T17" fmla="*/ 50 h 97"/>
                <a:gd name="T18" fmla="*/ 0 w 99"/>
                <a:gd name="T19" fmla="*/ 90 h 97"/>
                <a:gd name="T20" fmla="*/ 0 w 99"/>
                <a:gd name="T21" fmla="*/ 97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9"/>
                <a:gd name="T34" fmla="*/ 0 h 97"/>
                <a:gd name="T35" fmla="*/ 99 w 99"/>
                <a:gd name="T36" fmla="*/ 97 h 9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9" h="97">
                  <a:moveTo>
                    <a:pt x="0" y="97"/>
                  </a:moveTo>
                  <a:lnTo>
                    <a:pt x="26" y="90"/>
                  </a:lnTo>
                  <a:lnTo>
                    <a:pt x="65" y="65"/>
                  </a:lnTo>
                  <a:lnTo>
                    <a:pt x="82" y="54"/>
                  </a:lnTo>
                  <a:lnTo>
                    <a:pt x="95" y="40"/>
                  </a:lnTo>
                  <a:lnTo>
                    <a:pt x="99" y="22"/>
                  </a:lnTo>
                  <a:lnTo>
                    <a:pt x="95" y="0"/>
                  </a:lnTo>
                  <a:lnTo>
                    <a:pt x="60" y="14"/>
                  </a:lnTo>
                  <a:lnTo>
                    <a:pt x="26" y="50"/>
                  </a:lnTo>
                  <a:lnTo>
                    <a:pt x="0" y="90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Unknown Shape"/>
            <p:cNvSpPr>
              <a:spLocks/>
            </p:cNvSpPr>
            <p:nvPr/>
          </p:nvSpPr>
          <p:spPr bwMode="auto">
            <a:xfrm>
              <a:off x="1524" y="3365"/>
              <a:ext cx="82" cy="75"/>
            </a:xfrm>
            <a:custGeom>
              <a:avLst/>
              <a:gdLst>
                <a:gd name="T0" fmla="*/ 13 w 82"/>
                <a:gd name="T1" fmla="*/ 29 h 75"/>
                <a:gd name="T2" fmla="*/ 5 w 82"/>
                <a:gd name="T3" fmla="*/ 47 h 75"/>
                <a:gd name="T4" fmla="*/ 0 w 82"/>
                <a:gd name="T5" fmla="*/ 57 h 75"/>
                <a:gd name="T6" fmla="*/ 0 w 82"/>
                <a:gd name="T7" fmla="*/ 72 h 75"/>
                <a:gd name="T8" fmla="*/ 9 w 82"/>
                <a:gd name="T9" fmla="*/ 75 h 75"/>
                <a:gd name="T10" fmla="*/ 22 w 82"/>
                <a:gd name="T11" fmla="*/ 75 h 75"/>
                <a:gd name="T12" fmla="*/ 39 w 82"/>
                <a:gd name="T13" fmla="*/ 72 h 75"/>
                <a:gd name="T14" fmla="*/ 56 w 82"/>
                <a:gd name="T15" fmla="*/ 61 h 75"/>
                <a:gd name="T16" fmla="*/ 69 w 82"/>
                <a:gd name="T17" fmla="*/ 47 h 75"/>
                <a:gd name="T18" fmla="*/ 78 w 82"/>
                <a:gd name="T19" fmla="*/ 29 h 75"/>
                <a:gd name="T20" fmla="*/ 82 w 82"/>
                <a:gd name="T21" fmla="*/ 14 h 75"/>
                <a:gd name="T22" fmla="*/ 82 w 82"/>
                <a:gd name="T23" fmla="*/ 4 h 75"/>
                <a:gd name="T24" fmla="*/ 73 w 82"/>
                <a:gd name="T25" fmla="*/ 0 h 75"/>
                <a:gd name="T26" fmla="*/ 61 w 82"/>
                <a:gd name="T27" fmla="*/ 0 h 75"/>
                <a:gd name="T28" fmla="*/ 43 w 82"/>
                <a:gd name="T29" fmla="*/ 4 h 75"/>
                <a:gd name="T30" fmla="*/ 31 w 82"/>
                <a:gd name="T31" fmla="*/ 14 h 75"/>
                <a:gd name="T32" fmla="*/ 13 w 82"/>
                <a:gd name="T33" fmla="*/ 29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2"/>
                <a:gd name="T52" fmla="*/ 0 h 75"/>
                <a:gd name="T53" fmla="*/ 82 w 82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2" h="75">
                  <a:moveTo>
                    <a:pt x="13" y="29"/>
                  </a:moveTo>
                  <a:lnTo>
                    <a:pt x="5" y="47"/>
                  </a:lnTo>
                  <a:lnTo>
                    <a:pt x="0" y="57"/>
                  </a:lnTo>
                  <a:lnTo>
                    <a:pt x="0" y="72"/>
                  </a:lnTo>
                  <a:lnTo>
                    <a:pt x="9" y="75"/>
                  </a:lnTo>
                  <a:lnTo>
                    <a:pt x="22" y="75"/>
                  </a:lnTo>
                  <a:lnTo>
                    <a:pt x="39" y="72"/>
                  </a:lnTo>
                  <a:lnTo>
                    <a:pt x="56" y="61"/>
                  </a:lnTo>
                  <a:lnTo>
                    <a:pt x="69" y="47"/>
                  </a:lnTo>
                  <a:lnTo>
                    <a:pt x="78" y="29"/>
                  </a:lnTo>
                  <a:lnTo>
                    <a:pt x="82" y="14"/>
                  </a:lnTo>
                  <a:lnTo>
                    <a:pt x="82" y="4"/>
                  </a:lnTo>
                  <a:lnTo>
                    <a:pt x="73" y="0"/>
                  </a:lnTo>
                  <a:lnTo>
                    <a:pt x="61" y="0"/>
                  </a:lnTo>
                  <a:lnTo>
                    <a:pt x="43" y="4"/>
                  </a:lnTo>
                  <a:lnTo>
                    <a:pt x="31" y="14"/>
                  </a:lnTo>
                  <a:lnTo>
                    <a:pt x="13" y="29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Unknown Shape"/>
            <p:cNvSpPr>
              <a:spLocks/>
            </p:cNvSpPr>
            <p:nvPr/>
          </p:nvSpPr>
          <p:spPr bwMode="auto">
            <a:xfrm>
              <a:off x="1559" y="3297"/>
              <a:ext cx="69" cy="68"/>
            </a:xfrm>
            <a:custGeom>
              <a:avLst/>
              <a:gdLst>
                <a:gd name="T0" fmla="*/ 47 w 69"/>
                <a:gd name="T1" fmla="*/ 61 h 68"/>
                <a:gd name="T2" fmla="*/ 64 w 69"/>
                <a:gd name="T3" fmla="*/ 22 h 68"/>
                <a:gd name="T4" fmla="*/ 69 w 69"/>
                <a:gd name="T5" fmla="*/ 11 h 68"/>
                <a:gd name="T6" fmla="*/ 64 w 69"/>
                <a:gd name="T7" fmla="*/ 0 h 68"/>
                <a:gd name="T8" fmla="*/ 47 w 69"/>
                <a:gd name="T9" fmla="*/ 0 h 68"/>
                <a:gd name="T10" fmla="*/ 30 w 69"/>
                <a:gd name="T11" fmla="*/ 7 h 68"/>
                <a:gd name="T12" fmla="*/ 17 w 69"/>
                <a:gd name="T13" fmla="*/ 18 h 68"/>
                <a:gd name="T14" fmla="*/ 4 w 69"/>
                <a:gd name="T15" fmla="*/ 47 h 68"/>
                <a:gd name="T16" fmla="*/ 0 w 69"/>
                <a:gd name="T17" fmla="*/ 57 h 68"/>
                <a:gd name="T18" fmla="*/ 8 w 69"/>
                <a:gd name="T19" fmla="*/ 64 h 68"/>
                <a:gd name="T20" fmla="*/ 21 w 69"/>
                <a:gd name="T21" fmla="*/ 68 h 68"/>
                <a:gd name="T22" fmla="*/ 34 w 69"/>
                <a:gd name="T23" fmla="*/ 64 h 68"/>
                <a:gd name="T24" fmla="*/ 47 w 69"/>
                <a:gd name="T25" fmla="*/ 64 h 68"/>
                <a:gd name="T26" fmla="*/ 47 w 69"/>
                <a:gd name="T27" fmla="*/ 61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68"/>
                <a:gd name="T44" fmla="*/ 69 w 69"/>
                <a:gd name="T45" fmla="*/ 68 h 6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68">
                  <a:moveTo>
                    <a:pt x="47" y="61"/>
                  </a:moveTo>
                  <a:lnTo>
                    <a:pt x="64" y="22"/>
                  </a:lnTo>
                  <a:lnTo>
                    <a:pt x="69" y="11"/>
                  </a:lnTo>
                  <a:lnTo>
                    <a:pt x="64" y="0"/>
                  </a:lnTo>
                  <a:lnTo>
                    <a:pt x="47" y="0"/>
                  </a:lnTo>
                  <a:lnTo>
                    <a:pt x="30" y="7"/>
                  </a:lnTo>
                  <a:lnTo>
                    <a:pt x="17" y="18"/>
                  </a:lnTo>
                  <a:lnTo>
                    <a:pt x="4" y="47"/>
                  </a:lnTo>
                  <a:lnTo>
                    <a:pt x="0" y="57"/>
                  </a:lnTo>
                  <a:lnTo>
                    <a:pt x="8" y="64"/>
                  </a:lnTo>
                  <a:lnTo>
                    <a:pt x="21" y="68"/>
                  </a:lnTo>
                  <a:lnTo>
                    <a:pt x="34" y="64"/>
                  </a:lnTo>
                  <a:lnTo>
                    <a:pt x="47" y="64"/>
                  </a:lnTo>
                  <a:lnTo>
                    <a:pt x="47" y="6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Unknown Shape"/>
            <p:cNvSpPr>
              <a:spLocks/>
            </p:cNvSpPr>
            <p:nvPr/>
          </p:nvSpPr>
          <p:spPr bwMode="auto">
            <a:xfrm>
              <a:off x="1524" y="3329"/>
              <a:ext cx="52" cy="54"/>
            </a:xfrm>
            <a:custGeom>
              <a:avLst/>
              <a:gdLst>
                <a:gd name="T0" fmla="*/ 52 w 52"/>
                <a:gd name="T1" fmla="*/ 36 h 54"/>
                <a:gd name="T2" fmla="*/ 35 w 52"/>
                <a:gd name="T3" fmla="*/ 22 h 54"/>
                <a:gd name="T4" fmla="*/ 31 w 52"/>
                <a:gd name="T5" fmla="*/ 7 h 54"/>
                <a:gd name="T6" fmla="*/ 26 w 52"/>
                <a:gd name="T7" fmla="*/ 0 h 54"/>
                <a:gd name="T8" fmla="*/ 18 w 52"/>
                <a:gd name="T9" fmla="*/ 0 h 54"/>
                <a:gd name="T10" fmla="*/ 5 w 52"/>
                <a:gd name="T11" fmla="*/ 15 h 54"/>
                <a:gd name="T12" fmla="*/ 0 w 52"/>
                <a:gd name="T13" fmla="*/ 29 h 54"/>
                <a:gd name="T14" fmla="*/ 5 w 52"/>
                <a:gd name="T15" fmla="*/ 36 h 54"/>
                <a:gd name="T16" fmla="*/ 9 w 52"/>
                <a:gd name="T17" fmla="*/ 43 h 54"/>
                <a:gd name="T18" fmla="*/ 18 w 52"/>
                <a:gd name="T19" fmla="*/ 54 h 54"/>
                <a:gd name="T20" fmla="*/ 26 w 52"/>
                <a:gd name="T21" fmla="*/ 54 h 54"/>
                <a:gd name="T22" fmla="*/ 31 w 52"/>
                <a:gd name="T23" fmla="*/ 50 h 54"/>
                <a:gd name="T24" fmla="*/ 48 w 52"/>
                <a:gd name="T25" fmla="*/ 40 h 54"/>
                <a:gd name="T26" fmla="*/ 52 w 52"/>
                <a:gd name="T27" fmla="*/ 36 h 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54"/>
                <a:gd name="T44" fmla="*/ 52 w 52"/>
                <a:gd name="T45" fmla="*/ 54 h 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54">
                  <a:moveTo>
                    <a:pt x="52" y="36"/>
                  </a:moveTo>
                  <a:lnTo>
                    <a:pt x="35" y="22"/>
                  </a:lnTo>
                  <a:lnTo>
                    <a:pt x="31" y="7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5" y="15"/>
                  </a:lnTo>
                  <a:lnTo>
                    <a:pt x="0" y="29"/>
                  </a:lnTo>
                  <a:lnTo>
                    <a:pt x="5" y="36"/>
                  </a:lnTo>
                  <a:lnTo>
                    <a:pt x="9" y="43"/>
                  </a:lnTo>
                  <a:lnTo>
                    <a:pt x="18" y="54"/>
                  </a:lnTo>
                  <a:lnTo>
                    <a:pt x="26" y="54"/>
                  </a:lnTo>
                  <a:lnTo>
                    <a:pt x="31" y="50"/>
                  </a:lnTo>
                  <a:lnTo>
                    <a:pt x="48" y="40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Unknown Shape"/>
            <p:cNvSpPr>
              <a:spLocks/>
            </p:cNvSpPr>
            <p:nvPr/>
          </p:nvSpPr>
          <p:spPr bwMode="auto">
            <a:xfrm>
              <a:off x="1469" y="3379"/>
              <a:ext cx="77" cy="33"/>
            </a:xfrm>
            <a:custGeom>
              <a:avLst/>
              <a:gdLst>
                <a:gd name="T0" fmla="*/ 77 w 77"/>
                <a:gd name="T1" fmla="*/ 8 h 33"/>
                <a:gd name="T2" fmla="*/ 43 w 77"/>
                <a:gd name="T3" fmla="*/ 0 h 33"/>
                <a:gd name="T4" fmla="*/ 38 w 77"/>
                <a:gd name="T5" fmla="*/ 0 h 33"/>
                <a:gd name="T6" fmla="*/ 21 w 77"/>
                <a:gd name="T7" fmla="*/ 0 h 33"/>
                <a:gd name="T8" fmla="*/ 8 w 77"/>
                <a:gd name="T9" fmla="*/ 4 h 33"/>
                <a:gd name="T10" fmla="*/ 0 w 77"/>
                <a:gd name="T11" fmla="*/ 4 h 33"/>
                <a:gd name="T12" fmla="*/ 0 w 77"/>
                <a:gd name="T13" fmla="*/ 11 h 33"/>
                <a:gd name="T14" fmla="*/ 17 w 77"/>
                <a:gd name="T15" fmla="*/ 22 h 33"/>
                <a:gd name="T16" fmla="*/ 34 w 77"/>
                <a:gd name="T17" fmla="*/ 29 h 33"/>
                <a:gd name="T18" fmla="*/ 55 w 77"/>
                <a:gd name="T19" fmla="*/ 33 h 33"/>
                <a:gd name="T20" fmla="*/ 64 w 77"/>
                <a:gd name="T21" fmla="*/ 25 h 33"/>
                <a:gd name="T22" fmla="*/ 77 w 77"/>
                <a:gd name="T23" fmla="*/ 8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7"/>
                <a:gd name="T37" fmla="*/ 0 h 33"/>
                <a:gd name="T38" fmla="*/ 77 w 77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7" h="33">
                  <a:moveTo>
                    <a:pt x="77" y="8"/>
                  </a:moveTo>
                  <a:lnTo>
                    <a:pt x="43" y="0"/>
                  </a:lnTo>
                  <a:lnTo>
                    <a:pt x="38" y="0"/>
                  </a:lnTo>
                  <a:lnTo>
                    <a:pt x="21" y="0"/>
                  </a:lnTo>
                  <a:lnTo>
                    <a:pt x="8" y="4"/>
                  </a:lnTo>
                  <a:lnTo>
                    <a:pt x="0" y="4"/>
                  </a:lnTo>
                  <a:lnTo>
                    <a:pt x="0" y="11"/>
                  </a:lnTo>
                  <a:lnTo>
                    <a:pt x="17" y="22"/>
                  </a:lnTo>
                  <a:lnTo>
                    <a:pt x="34" y="29"/>
                  </a:lnTo>
                  <a:lnTo>
                    <a:pt x="55" y="33"/>
                  </a:lnTo>
                  <a:lnTo>
                    <a:pt x="64" y="25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Unknown Shape"/>
            <p:cNvSpPr>
              <a:spLocks/>
            </p:cNvSpPr>
            <p:nvPr/>
          </p:nvSpPr>
          <p:spPr bwMode="auto">
            <a:xfrm>
              <a:off x="1460" y="3412"/>
              <a:ext cx="69" cy="25"/>
            </a:xfrm>
            <a:custGeom>
              <a:avLst/>
              <a:gdLst>
                <a:gd name="T0" fmla="*/ 69 w 69"/>
                <a:gd name="T1" fmla="*/ 7 h 25"/>
                <a:gd name="T2" fmla="*/ 60 w 69"/>
                <a:gd name="T3" fmla="*/ 3 h 25"/>
                <a:gd name="T4" fmla="*/ 47 w 69"/>
                <a:gd name="T5" fmla="*/ 0 h 25"/>
                <a:gd name="T6" fmla="*/ 30 w 69"/>
                <a:gd name="T7" fmla="*/ 3 h 25"/>
                <a:gd name="T8" fmla="*/ 17 w 69"/>
                <a:gd name="T9" fmla="*/ 7 h 25"/>
                <a:gd name="T10" fmla="*/ 0 w 69"/>
                <a:gd name="T11" fmla="*/ 18 h 25"/>
                <a:gd name="T12" fmla="*/ 0 w 69"/>
                <a:gd name="T13" fmla="*/ 18 h 25"/>
                <a:gd name="T14" fmla="*/ 4 w 69"/>
                <a:gd name="T15" fmla="*/ 21 h 25"/>
                <a:gd name="T16" fmla="*/ 13 w 69"/>
                <a:gd name="T17" fmla="*/ 25 h 25"/>
                <a:gd name="T18" fmla="*/ 60 w 69"/>
                <a:gd name="T19" fmla="*/ 25 h 25"/>
                <a:gd name="T20" fmla="*/ 69 w 69"/>
                <a:gd name="T21" fmla="*/ 14 h 25"/>
                <a:gd name="T22" fmla="*/ 69 w 69"/>
                <a:gd name="T23" fmla="*/ 7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9"/>
                <a:gd name="T37" fmla="*/ 0 h 25"/>
                <a:gd name="T38" fmla="*/ 69 w 69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9" h="25">
                  <a:moveTo>
                    <a:pt x="69" y="7"/>
                  </a:moveTo>
                  <a:lnTo>
                    <a:pt x="60" y="3"/>
                  </a:lnTo>
                  <a:lnTo>
                    <a:pt x="47" y="0"/>
                  </a:lnTo>
                  <a:lnTo>
                    <a:pt x="30" y="3"/>
                  </a:lnTo>
                  <a:lnTo>
                    <a:pt x="17" y="7"/>
                  </a:lnTo>
                  <a:lnTo>
                    <a:pt x="0" y="18"/>
                  </a:lnTo>
                  <a:lnTo>
                    <a:pt x="4" y="21"/>
                  </a:lnTo>
                  <a:lnTo>
                    <a:pt x="13" y="25"/>
                  </a:lnTo>
                  <a:lnTo>
                    <a:pt x="60" y="25"/>
                  </a:lnTo>
                  <a:lnTo>
                    <a:pt x="69" y="14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Unknown Shape"/>
            <p:cNvSpPr>
              <a:spLocks/>
            </p:cNvSpPr>
            <p:nvPr/>
          </p:nvSpPr>
          <p:spPr bwMode="auto">
            <a:xfrm>
              <a:off x="1464" y="3437"/>
              <a:ext cx="69" cy="64"/>
            </a:xfrm>
            <a:custGeom>
              <a:avLst/>
              <a:gdLst>
                <a:gd name="T0" fmla="*/ 69 w 69"/>
                <a:gd name="T1" fmla="*/ 3 h 64"/>
                <a:gd name="T2" fmla="*/ 69 w 69"/>
                <a:gd name="T3" fmla="*/ 3 h 64"/>
                <a:gd name="T4" fmla="*/ 60 w 69"/>
                <a:gd name="T5" fmla="*/ 0 h 64"/>
                <a:gd name="T6" fmla="*/ 39 w 69"/>
                <a:gd name="T7" fmla="*/ 3 h 64"/>
                <a:gd name="T8" fmla="*/ 22 w 69"/>
                <a:gd name="T9" fmla="*/ 18 h 64"/>
                <a:gd name="T10" fmla="*/ 9 w 69"/>
                <a:gd name="T11" fmla="*/ 25 h 64"/>
                <a:gd name="T12" fmla="*/ 0 w 69"/>
                <a:gd name="T13" fmla="*/ 35 h 64"/>
                <a:gd name="T14" fmla="*/ 0 w 69"/>
                <a:gd name="T15" fmla="*/ 53 h 64"/>
                <a:gd name="T16" fmla="*/ 0 w 69"/>
                <a:gd name="T17" fmla="*/ 64 h 64"/>
                <a:gd name="T18" fmla="*/ 5 w 69"/>
                <a:gd name="T19" fmla="*/ 64 h 64"/>
                <a:gd name="T20" fmla="*/ 43 w 69"/>
                <a:gd name="T21" fmla="*/ 39 h 64"/>
                <a:gd name="T22" fmla="*/ 69 w 69"/>
                <a:gd name="T23" fmla="*/ 3 h 64"/>
                <a:gd name="T24" fmla="*/ 69 w 69"/>
                <a:gd name="T25" fmla="*/ 3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64"/>
                <a:gd name="T41" fmla="*/ 69 w 69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64">
                  <a:moveTo>
                    <a:pt x="69" y="3"/>
                  </a:moveTo>
                  <a:lnTo>
                    <a:pt x="69" y="3"/>
                  </a:lnTo>
                  <a:lnTo>
                    <a:pt x="60" y="0"/>
                  </a:lnTo>
                  <a:lnTo>
                    <a:pt x="39" y="3"/>
                  </a:lnTo>
                  <a:lnTo>
                    <a:pt x="22" y="18"/>
                  </a:lnTo>
                  <a:lnTo>
                    <a:pt x="9" y="25"/>
                  </a:lnTo>
                  <a:lnTo>
                    <a:pt x="0" y="35"/>
                  </a:lnTo>
                  <a:lnTo>
                    <a:pt x="0" y="53"/>
                  </a:lnTo>
                  <a:lnTo>
                    <a:pt x="0" y="64"/>
                  </a:lnTo>
                  <a:lnTo>
                    <a:pt x="5" y="64"/>
                  </a:lnTo>
                  <a:lnTo>
                    <a:pt x="43" y="39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Unknown Shape"/>
            <p:cNvSpPr>
              <a:spLocks/>
            </p:cNvSpPr>
            <p:nvPr/>
          </p:nvSpPr>
          <p:spPr bwMode="auto">
            <a:xfrm>
              <a:off x="1567" y="3372"/>
              <a:ext cx="13" cy="15"/>
            </a:xfrm>
            <a:custGeom>
              <a:avLst/>
              <a:gdLst>
                <a:gd name="T0" fmla="*/ 0 w 13"/>
                <a:gd name="T1" fmla="*/ 7 h 15"/>
                <a:gd name="T2" fmla="*/ 5 w 13"/>
                <a:gd name="T3" fmla="*/ 15 h 15"/>
                <a:gd name="T4" fmla="*/ 13 w 13"/>
                <a:gd name="T5" fmla="*/ 7 h 15"/>
                <a:gd name="T6" fmla="*/ 9 w 13"/>
                <a:gd name="T7" fmla="*/ 0 h 15"/>
                <a:gd name="T8" fmla="*/ 0 w 1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7"/>
                  </a:moveTo>
                  <a:lnTo>
                    <a:pt x="5" y="15"/>
                  </a:lnTo>
                  <a:lnTo>
                    <a:pt x="13" y="7"/>
                  </a:lnTo>
                  <a:lnTo>
                    <a:pt x="9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Unknown Shape"/>
            <p:cNvSpPr>
              <a:spLocks/>
            </p:cNvSpPr>
            <p:nvPr/>
          </p:nvSpPr>
          <p:spPr bwMode="auto">
            <a:xfrm>
              <a:off x="1585" y="3372"/>
              <a:ext cx="12" cy="11"/>
            </a:xfrm>
            <a:custGeom>
              <a:avLst/>
              <a:gdLst>
                <a:gd name="T0" fmla="*/ 0 w 12"/>
                <a:gd name="T1" fmla="*/ 4 h 11"/>
                <a:gd name="T2" fmla="*/ 4 w 12"/>
                <a:gd name="T3" fmla="*/ 11 h 11"/>
                <a:gd name="T4" fmla="*/ 12 w 12"/>
                <a:gd name="T5" fmla="*/ 7 h 11"/>
                <a:gd name="T6" fmla="*/ 8 w 12"/>
                <a:gd name="T7" fmla="*/ 0 h 11"/>
                <a:gd name="T8" fmla="*/ 0 w 12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0" y="4"/>
                  </a:moveTo>
                  <a:lnTo>
                    <a:pt x="4" y="11"/>
                  </a:lnTo>
                  <a:lnTo>
                    <a:pt x="12" y="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Unknown Shape"/>
            <p:cNvSpPr>
              <a:spLocks/>
            </p:cNvSpPr>
            <p:nvPr/>
          </p:nvSpPr>
          <p:spPr bwMode="auto">
            <a:xfrm>
              <a:off x="1555" y="3387"/>
              <a:ext cx="8" cy="10"/>
            </a:xfrm>
            <a:custGeom>
              <a:avLst/>
              <a:gdLst>
                <a:gd name="T0" fmla="*/ 0 w 8"/>
                <a:gd name="T1" fmla="*/ 3 h 10"/>
                <a:gd name="T2" fmla="*/ 4 w 8"/>
                <a:gd name="T3" fmla="*/ 10 h 10"/>
                <a:gd name="T4" fmla="*/ 8 w 8"/>
                <a:gd name="T5" fmla="*/ 7 h 10"/>
                <a:gd name="T6" fmla="*/ 4 w 8"/>
                <a:gd name="T7" fmla="*/ 0 h 10"/>
                <a:gd name="T8" fmla="*/ 0 w 8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0" y="3"/>
                  </a:moveTo>
                  <a:lnTo>
                    <a:pt x="4" y="10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Unknown Shape"/>
            <p:cNvSpPr>
              <a:spLocks/>
            </p:cNvSpPr>
            <p:nvPr/>
          </p:nvSpPr>
          <p:spPr bwMode="auto">
            <a:xfrm>
              <a:off x="1580" y="3390"/>
              <a:ext cx="13" cy="11"/>
            </a:xfrm>
            <a:custGeom>
              <a:avLst/>
              <a:gdLst>
                <a:gd name="T0" fmla="*/ 0 w 13"/>
                <a:gd name="T1" fmla="*/ 4 h 11"/>
                <a:gd name="T2" fmla="*/ 5 w 13"/>
                <a:gd name="T3" fmla="*/ 11 h 11"/>
                <a:gd name="T4" fmla="*/ 13 w 13"/>
                <a:gd name="T5" fmla="*/ 7 h 11"/>
                <a:gd name="T6" fmla="*/ 9 w 13"/>
                <a:gd name="T7" fmla="*/ 0 h 11"/>
                <a:gd name="T8" fmla="*/ 0 w 13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4"/>
                  </a:moveTo>
                  <a:lnTo>
                    <a:pt x="5" y="11"/>
                  </a:lnTo>
                  <a:lnTo>
                    <a:pt x="13" y="7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Unknown Shape"/>
            <p:cNvSpPr>
              <a:spLocks/>
            </p:cNvSpPr>
            <p:nvPr/>
          </p:nvSpPr>
          <p:spPr bwMode="auto">
            <a:xfrm>
              <a:off x="1542" y="3397"/>
              <a:ext cx="13" cy="15"/>
            </a:xfrm>
            <a:custGeom>
              <a:avLst/>
              <a:gdLst>
                <a:gd name="T0" fmla="*/ 0 w 13"/>
                <a:gd name="T1" fmla="*/ 7 h 15"/>
                <a:gd name="T2" fmla="*/ 13 w 13"/>
                <a:gd name="T3" fmla="*/ 15 h 15"/>
                <a:gd name="T4" fmla="*/ 13 w 13"/>
                <a:gd name="T5" fmla="*/ 7 h 15"/>
                <a:gd name="T6" fmla="*/ 0 w 13"/>
                <a:gd name="T7" fmla="*/ 0 h 15"/>
                <a:gd name="T8" fmla="*/ 0 w 13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5"/>
                <a:gd name="T17" fmla="*/ 13 w 13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5">
                  <a:moveTo>
                    <a:pt x="0" y="7"/>
                  </a:moveTo>
                  <a:lnTo>
                    <a:pt x="13" y="15"/>
                  </a:lnTo>
                  <a:lnTo>
                    <a:pt x="13" y="7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Unknown Shape"/>
            <p:cNvSpPr>
              <a:spLocks/>
            </p:cNvSpPr>
            <p:nvPr/>
          </p:nvSpPr>
          <p:spPr bwMode="auto">
            <a:xfrm>
              <a:off x="1572" y="3404"/>
              <a:ext cx="8" cy="11"/>
            </a:xfrm>
            <a:custGeom>
              <a:avLst/>
              <a:gdLst>
                <a:gd name="T0" fmla="*/ 0 w 8"/>
                <a:gd name="T1" fmla="*/ 8 h 11"/>
                <a:gd name="T2" fmla="*/ 8 w 8"/>
                <a:gd name="T3" fmla="*/ 11 h 11"/>
                <a:gd name="T4" fmla="*/ 8 w 8"/>
                <a:gd name="T5" fmla="*/ 8 h 11"/>
                <a:gd name="T6" fmla="*/ 0 w 8"/>
                <a:gd name="T7" fmla="*/ 0 h 11"/>
                <a:gd name="T8" fmla="*/ 0 w 8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8"/>
                  </a:moveTo>
                  <a:lnTo>
                    <a:pt x="8" y="11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Unknown Shape"/>
            <p:cNvSpPr>
              <a:spLocks/>
            </p:cNvSpPr>
            <p:nvPr/>
          </p:nvSpPr>
          <p:spPr bwMode="auto">
            <a:xfrm>
              <a:off x="1533" y="3415"/>
              <a:ext cx="17" cy="7"/>
            </a:xfrm>
            <a:custGeom>
              <a:avLst/>
              <a:gdLst>
                <a:gd name="T0" fmla="*/ 9 w 17"/>
                <a:gd name="T1" fmla="*/ 0 h 7"/>
                <a:gd name="T2" fmla="*/ 0 w 17"/>
                <a:gd name="T3" fmla="*/ 4 h 7"/>
                <a:gd name="T4" fmla="*/ 0 w 17"/>
                <a:gd name="T5" fmla="*/ 7 h 7"/>
                <a:gd name="T6" fmla="*/ 13 w 17"/>
                <a:gd name="T7" fmla="*/ 4 h 7"/>
                <a:gd name="T8" fmla="*/ 17 w 17"/>
                <a:gd name="T9" fmla="*/ 4 h 7"/>
                <a:gd name="T10" fmla="*/ 17 w 17"/>
                <a:gd name="T11" fmla="*/ 0 h 7"/>
                <a:gd name="T12" fmla="*/ 9 w 1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7"/>
                <a:gd name="T23" fmla="*/ 17 w 1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7">
                  <a:moveTo>
                    <a:pt x="9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13" y="4"/>
                  </a:lnTo>
                  <a:lnTo>
                    <a:pt x="17" y="4"/>
                  </a:lnTo>
                  <a:lnTo>
                    <a:pt x="17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Unknown Shape"/>
            <p:cNvSpPr>
              <a:spLocks/>
            </p:cNvSpPr>
            <p:nvPr/>
          </p:nvSpPr>
          <p:spPr bwMode="auto">
            <a:xfrm>
              <a:off x="1542" y="3426"/>
              <a:ext cx="13" cy="11"/>
            </a:xfrm>
            <a:custGeom>
              <a:avLst/>
              <a:gdLst>
                <a:gd name="T0" fmla="*/ 0 w 13"/>
                <a:gd name="T1" fmla="*/ 4 h 11"/>
                <a:gd name="T2" fmla="*/ 4 w 13"/>
                <a:gd name="T3" fmla="*/ 11 h 11"/>
                <a:gd name="T4" fmla="*/ 13 w 13"/>
                <a:gd name="T5" fmla="*/ 7 h 11"/>
                <a:gd name="T6" fmla="*/ 8 w 13"/>
                <a:gd name="T7" fmla="*/ 0 h 11"/>
                <a:gd name="T8" fmla="*/ 0 w 13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0" y="4"/>
                  </a:moveTo>
                  <a:lnTo>
                    <a:pt x="4" y="11"/>
                  </a:lnTo>
                  <a:lnTo>
                    <a:pt x="13" y="7"/>
                  </a:lnTo>
                  <a:lnTo>
                    <a:pt x="8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Unknown Shape"/>
            <p:cNvSpPr>
              <a:spLocks/>
            </p:cNvSpPr>
            <p:nvPr/>
          </p:nvSpPr>
          <p:spPr bwMode="auto">
            <a:xfrm>
              <a:off x="1559" y="3415"/>
              <a:ext cx="17" cy="11"/>
            </a:xfrm>
            <a:custGeom>
              <a:avLst/>
              <a:gdLst>
                <a:gd name="T0" fmla="*/ 4 w 17"/>
                <a:gd name="T1" fmla="*/ 4 h 11"/>
                <a:gd name="T2" fmla="*/ 0 w 17"/>
                <a:gd name="T3" fmla="*/ 11 h 11"/>
                <a:gd name="T4" fmla="*/ 8 w 17"/>
                <a:gd name="T5" fmla="*/ 7 h 11"/>
                <a:gd name="T6" fmla="*/ 17 w 17"/>
                <a:gd name="T7" fmla="*/ 4 h 11"/>
                <a:gd name="T8" fmla="*/ 13 w 17"/>
                <a:gd name="T9" fmla="*/ 0 h 11"/>
                <a:gd name="T10" fmla="*/ 4 w 17"/>
                <a:gd name="T11" fmla="*/ 4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1"/>
                <a:gd name="T20" fmla="*/ 17 w 1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1">
                  <a:moveTo>
                    <a:pt x="4" y="4"/>
                  </a:moveTo>
                  <a:lnTo>
                    <a:pt x="0" y="11"/>
                  </a:lnTo>
                  <a:lnTo>
                    <a:pt x="8" y="7"/>
                  </a:lnTo>
                  <a:lnTo>
                    <a:pt x="17" y="4"/>
                  </a:lnTo>
                  <a:lnTo>
                    <a:pt x="13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Unknown Shape"/>
            <p:cNvSpPr>
              <a:spLocks/>
            </p:cNvSpPr>
            <p:nvPr/>
          </p:nvSpPr>
          <p:spPr bwMode="auto">
            <a:xfrm>
              <a:off x="60" y="2355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6 h 86"/>
                <a:gd name="T4" fmla="*/ 26 w 77"/>
                <a:gd name="T5" fmla="*/ 43 h 86"/>
                <a:gd name="T6" fmla="*/ 8 w 77"/>
                <a:gd name="T7" fmla="*/ 22 h 86"/>
                <a:gd name="T8" fmla="*/ 0 w 77"/>
                <a:gd name="T9" fmla="*/ 0 h 86"/>
                <a:gd name="T10" fmla="*/ 26 w 77"/>
                <a:gd name="T11" fmla="*/ 11 h 86"/>
                <a:gd name="T12" fmla="*/ 51 w 77"/>
                <a:gd name="T13" fmla="*/ 33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6"/>
                  </a:lnTo>
                  <a:lnTo>
                    <a:pt x="26" y="43"/>
                  </a:lnTo>
                  <a:lnTo>
                    <a:pt x="8" y="22"/>
                  </a:lnTo>
                  <a:lnTo>
                    <a:pt x="0" y="0"/>
                  </a:lnTo>
                  <a:lnTo>
                    <a:pt x="26" y="11"/>
                  </a:lnTo>
                  <a:lnTo>
                    <a:pt x="51" y="33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Unknown Shape"/>
            <p:cNvSpPr>
              <a:spLocks/>
            </p:cNvSpPr>
            <p:nvPr/>
          </p:nvSpPr>
          <p:spPr bwMode="auto">
            <a:xfrm>
              <a:off x="98" y="2323"/>
              <a:ext cx="56" cy="108"/>
            </a:xfrm>
            <a:custGeom>
              <a:avLst/>
              <a:gdLst>
                <a:gd name="T0" fmla="*/ 26 w 56"/>
                <a:gd name="T1" fmla="*/ 79 h 108"/>
                <a:gd name="T2" fmla="*/ 9 w 56"/>
                <a:gd name="T3" fmla="*/ 50 h 108"/>
                <a:gd name="T4" fmla="*/ 0 w 56"/>
                <a:gd name="T5" fmla="*/ 18 h 108"/>
                <a:gd name="T6" fmla="*/ 0 w 56"/>
                <a:gd name="T7" fmla="*/ 7 h 108"/>
                <a:gd name="T8" fmla="*/ 5 w 56"/>
                <a:gd name="T9" fmla="*/ 0 h 108"/>
                <a:gd name="T10" fmla="*/ 13 w 56"/>
                <a:gd name="T11" fmla="*/ 0 h 108"/>
                <a:gd name="T12" fmla="*/ 26 w 56"/>
                <a:gd name="T13" fmla="*/ 15 h 108"/>
                <a:gd name="T14" fmla="*/ 39 w 56"/>
                <a:gd name="T15" fmla="*/ 29 h 108"/>
                <a:gd name="T16" fmla="*/ 48 w 56"/>
                <a:gd name="T17" fmla="*/ 47 h 108"/>
                <a:gd name="T18" fmla="*/ 56 w 56"/>
                <a:gd name="T19" fmla="*/ 61 h 108"/>
                <a:gd name="T20" fmla="*/ 52 w 56"/>
                <a:gd name="T21" fmla="*/ 86 h 108"/>
                <a:gd name="T22" fmla="*/ 43 w 56"/>
                <a:gd name="T23" fmla="*/ 108 h 108"/>
                <a:gd name="T24" fmla="*/ 39 w 56"/>
                <a:gd name="T25" fmla="*/ 108 h 108"/>
                <a:gd name="T26" fmla="*/ 26 w 56"/>
                <a:gd name="T27" fmla="*/ 79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6"/>
                <a:gd name="T43" fmla="*/ 0 h 108"/>
                <a:gd name="T44" fmla="*/ 56 w 56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6" h="108">
                  <a:moveTo>
                    <a:pt x="26" y="79"/>
                  </a:moveTo>
                  <a:lnTo>
                    <a:pt x="9" y="50"/>
                  </a:lnTo>
                  <a:lnTo>
                    <a:pt x="0" y="18"/>
                  </a:lnTo>
                  <a:lnTo>
                    <a:pt x="0" y="7"/>
                  </a:lnTo>
                  <a:lnTo>
                    <a:pt x="5" y="0"/>
                  </a:lnTo>
                  <a:lnTo>
                    <a:pt x="13" y="0"/>
                  </a:lnTo>
                  <a:lnTo>
                    <a:pt x="26" y="15"/>
                  </a:lnTo>
                  <a:lnTo>
                    <a:pt x="39" y="29"/>
                  </a:lnTo>
                  <a:lnTo>
                    <a:pt x="48" y="47"/>
                  </a:lnTo>
                  <a:lnTo>
                    <a:pt x="56" y="61"/>
                  </a:lnTo>
                  <a:lnTo>
                    <a:pt x="52" y="86"/>
                  </a:lnTo>
                  <a:lnTo>
                    <a:pt x="43" y="108"/>
                  </a:lnTo>
                  <a:lnTo>
                    <a:pt x="39" y="108"/>
                  </a:lnTo>
                  <a:lnTo>
                    <a:pt x="26" y="7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Unknown Shape"/>
            <p:cNvSpPr>
              <a:spLocks/>
            </p:cNvSpPr>
            <p:nvPr/>
          </p:nvSpPr>
          <p:spPr bwMode="auto">
            <a:xfrm>
              <a:off x="21" y="2398"/>
              <a:ext cx="112" cy="51"/>
            </a:xfrm>
            <a:custGeom>
              <a:avLst/>
              <a:gdLst>
                <a:gd name="T0" fmla="*/ 112 w 112"/>
                <a:gd name="T1" fmla="*/ 43 h 51"/>
                <a:gd name="T2" fmla="*/ 77 w 112"/>
                <a:gd name="T3" fmla="*/ 18 h 51"/>
                <a:gd name="T4" fmla="*/ 26 w 112"/>
                <a:gd name="T5" fmla="*/ 0 h 51"/>
                <a:gd name="T6" fmla="*/ 0 w 112"/>
                <a:gd name="T7" fmla="*/ 0 h 51"/>
                <a:gd name="T8" fmla="*/ 0 w 112"/>
                <a:gd name="T9" fmla="*/ 8 h 51"/>
                <a:gd name="T10" fmla="*/ 4 w 112"/>
                <a:gd name="T11" fmla="*/ 15 h 51"/>
                <a:gd name="T12" fmla="*/ 26 w 112"/>
                <a:gd name="T13" fmla="*/ 33 h 51"/>
                <a:gd name="T14" fmla="*/ 60 w 112"/>
                <a:gd name="T15" fmla="*/ 47 h 51"/>
                <a:gd name="T16" fmla="*/ 95 w 112"/>
                <a:gd name="T17" fmla="*/ 51 h 51"/>
                <a:gd name="T18" fmla="*/ 112 w 112"/>
                <a:gd name="T19" fmla="*/ 47 h 51"/>
                <a:gd name="T20" fmla="*/ 112 w 112"/>
                <a:gd name="T21" fmla="*/ 43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1"/>
                <a:gd name="T35" fmla="*/ 112 w 112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1">
                  <a:moveTo>
                    <a:pt x="112" y="43"/>
                  </a:moveTo>
                  <a:lnTo>
                    <a:pt x="77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15"/>
                  </a:lnTo>
                  <a:lnTo>
                    <a:pt x="26" y="33"/>
                  </a:lnTo>
                  <a:lnTo>
                    <a:pt x="60" y="47"/>
                  </a:lnTo>
                  <a:lnTo>
                    <a:pt x="95" y="51"/>
                  </a:lnTo>
                  <a:lnTo>
                    <a:pt x="112" y="47"/>
                  </a:lnTo>
                  <a:lnTo>
                    <a:pt x="112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Unknown Shape"/>
            <p:cNvSpPr>
              <a:spLocks/>
            </p:cNvSpPr>
            <p:nvPr/>
          </p:nvSpPr>
          <p:spPr bwMode="auto">
            <a:xfrm>
              <a:off x="4" y="2441"/>
              <a:ext cx="124" cy="25"/>
            </a:xfrm>
            <a:custGeom>
              <a:avLst/>
              <a:gdLst>
                <a:gd name="T0" fmla="*/ 124 w 124"/>
                <a:gd name="T1" fmla="*/ 18 h 25"/>
                <a:gd name="T2" fmla="*/ 112 w 124"/>
                <a:gd name="T3" fmla="*/ 18 h 25"/>
                <a:gd name="T4" fmla="*/ 56 w 124"/>
                <a:gd name="T5" fmla="*/ 25 h 25"/>
                <a:gd name="T6" fmla="*/ 26 w 124"/>
                <a:gd name="T7" fmla="*/ 25 h 25"/>
                <a:gd name="T8" fmla="*/ 0 w 124"/>
                <a:gd name="T9" fmla="*/ 18 h 25"/>
                <a:gd name="T10" fmla="*/ 26 w 124"/>
                <a:gd name="T11" fmla="*/ 4 h 25"/>
                <a:gd name="T12" fmla="*/ 60 w 124"/>
                <a:gd name="T13" fmla="*/ 0 h 25"/>
                <a:gd name="T14" fmla="*/ 120 w 124"/>
                <a:gd name="T15" fmla="*/ 11 h 25"/>
                <a:gd name="T16" fmla="*/ 124 w 124"/>
                <a:gd name="T17" fmla="*/ 18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5"/>
                <a:gd name="T29" fmla="*/ 124 w 124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5">
                  <a:moveTo>
                    <a:pt x="124" y="18"/>
                  </a:moveTo>
                  <a:lnTo>
                    <a:pt x="112" y="18"/>
                  </a:lnTo>
                  <a:lnTo>
                    <a:pt x="56" y="25"/>
                  </a:lnTo>
                  <a:lnTo>
                    <a:pt x="26" y="25"/>
                  </a:lnTo>
                  <a:lnTo>
                    <a:pt x="0" y="18"/>
                  </a:lnTo>
                  <a:lnTo>
                    <a:pt x="26" y="4"/>
                  </a:lnTo>
                  <a:lnTo>
                    <a:pt x="60" y="0"/>
                  </a:lnTo>
                  <a:lnTo>
                    <a:pt x="120" y="11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Unknown Shape"/>
            <p:cNvSpPr>
              <a:spLocks/>
            </p:cNvSpPr>
            <p:nvPr/>
          </p:nvSpPr>
          <p:spPr bwMode="auto">
            <a:xfrm>
              <a:off x="0" y="2459"/>
              <a:ext cx="128" cy="43"/>
            </a:xfrm>
            <a:custGeom>
              <a:avLst/>
              <a:gdLst>
                <a:gd name="T0" fmla="*/ 90 w 128"/>
                <a:gd name="T1" fmla="*/ 7 h 43"/>
                <a:gd name="T2" fmla="*/ 17 w 128"/>
                <a:gd name="T3" fmla="*/ 22 h 43"/>
                <a:gd name="T4" fmla="*/ 0 w 128"/>
                <a:gd name="T5" fmla="*/ 29 h 43"/>
                <a:gd name="T6" fmla="*/ 0 w 128"/>
                <a:gd name="T7" fmla="*/ 33 h 43"/>
                <a:gd name="T8" fmla="*/ 4 w 128"/>
                <a:gd name="T9" fmla="*/ 36 h 43"/>
                <a:gd name="T10" fmla="*/ 25 w 128"/>
                <a:gd name="T11" fmla="*/ 43 h 43"/>
                <a:gd name="T12" fmla="*/ 47 w 128"/>
                <a:gd name="T13" fmla="*/ 43 h 43"/>
                <a:gd name="T14" fmla="*/ 68 w 128"/>
                <a:gd name="T15" fmla="*/ 43 h 43"/>
                <a:gd name="T16" fmla="*/ 86 w 128"/>
                <a:gd name="T17" fmla="*/ 36 h 43"/>
                <a:gd name="T18" fmla="*/ 111 w 128"/>
                <a:gd name="T19" fmla="*/ 22 h 43"/>
                <a:gd name="T20" fmla="*/ 128 w 128"/>
                <a:gd name="T21" fmla="*/ 4 h 43"/>
                <a:gd name="T22" fmla="*/ 124 w 128"/>
                <a:gd name="T23" fmla="*/ 0 h 43"/>
                <a:gd name="T24" fmla="*/ 90 w 128"/>
                <a:gd name="T25" fmla="*/ 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43"/>
                <a:gd name="T41" fmla="*/ 128 w 128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43">
                  <a:moveTo>
                    <a:pt x="90" y="7"/>
                  </a:moveTo>
                  <a:lnTo>
                    <a:pt x="17" y="22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4" y="36"/>
                  </a:lnTo>
                  <a:lnTo>
                    <a:pt x="25" y="43"/>
                  </a:lnTo>
                  <a:lnTo>
                    <a:pt x="47" y="43"/>
                  </a:lnTo>
                  <a:lnTo>
                    <a:pt x="68" y="43"/>
                  </a:lnTo>
                  <a:lnTo>
                    <a:pt x="86" y="36"/>
                  </a:lnTo>
                  <a:lnTo>
                    <a:pt x="111" y="22"/>
                  </a:lnTo>
                  <a:lnTo>
                    <a:pt x="128" y="4"/>
                  </a:lnTo>
                  <a:lnTo>
                    <a:pt x="124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Unknown Shape"/>
            <p:cNvSpPr>
              <a:spLocks/>
            </p:cNvSpPr>
            <p:nvPr/>
          </p:nvSpPr>
          <p:spPr bwMode="auto">
            <a:xfrm>
              <a:off x="137" y="2316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7 h 104"/>
                <a:gd name="T6" fmla="*/ 0 w 30"/>
                <a:gd name="T7" fmla="*/ 22 h 104"/>
                <a:gd name="T8" fmla="*/ 9 w 30"/>
                <a:gd name="T9" fmla="*/ 0 h 104"/>
                <a:gd name="T10" fmla="*/ 26 w 30"/>
                <a:gd name="T11" fmla="*/ 22 h 104"/>
                <a:gd name="T12" fmla="*/ 30 w 30"/>
                <a:gd name="T13" fmla="*/ 50 h 104"/>
                <a:gd name="T14" fmla="*/ 22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7"/>
                  </a:lnTo>
                  <a:lnTo>
                    <a:pt x="0" y="22"/>
                  </a:lnTo>
                  <a:lnTo>
                    <a:pt x="9" y="0"/>
                  </a:lnTo>
                  <a:lnTo>
                    <a:pt x="26" y="22"/>
                  </a:lnTo>
                  <a:lnTo>
                    <a:pt x="30" y="50"/>
                  </a:lnTo>
                  <a:lnTo>
                    <a:pt x="22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Unknown Shape"/>
            <p:cNvSpPr>
              <a:spLocks/>
            </p:cNvSpPr>
            <p:nvPr/>
          </p:nvSpPr>
          <p:spPr bwMode="auto">
            <a:xfrm>
              <a:off x="159" y="2316"/>
              <a:ext cx="47" cy="100"/>
            </a:xfrm>
            <a:custGeom>
              <a:avLst/>
              <a:gdLst>
                <a:gd name="T0" fmla="*/ 4 w 47"/>
                <a:gd name="T1" fmla="*/ 100 h 100"/>
                <a:gd name="T2" fmla="*/ 17 w 47"/>
                <a:gd name="T3" fmla="*/ 93 h 100"/>
                <a:gd name="T4" fmla="*/ 34 w 47"/>
                <a:gd name="T5" fmla="*/ 65 h 100"/>
                <a:gd name="T6" fmla="*/ 47 w 47"/>
                <a:gd name="T7" fmla="*/ 36 h 100"/>
                <a:gd name="T8" fmla="*/ 42 w 47"/>
                <a:gd name="T9" fmla="*/ 18 h 100"/>
                <a:gd name="T10" fmla="*/ 38 w 47"/>
                <a:gd name="T11" fmla="*/ 0 h 100"/>
                <a:gd name="T12" fmla="*/ 21 w 47"/>
                <a:gd name="T13" fmla="*/ 18 h 100"/>
                <a:gd name="T14" fmla="*/ 8 w 47"/>
                <a:gd name="T15" fmla="*/ 57 h 100"/>
                <a:gd name="T16" fmla="*/ 0 w 47"/>
                <a:gd name="T17" fmla="*/ 93 h 100"/>
                <a:gd name="T18" fmla="*/ 4 w 47"/>
                <a:gd name="T19" fmla="*/ 1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00"/>
                <a:gd name="T32" fmla="*/ 47 w 47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00">
                  <a:moveTo>
                    <a:pt x="4" y="100"/>
                  </a:moveTo>
                  <a:lnTo>
                    <a:pt x="17" y="93"/>
                  </a:lnTo>
                  <a:lnTo>
                    <a:pt x="34" y="65"/>
                  </a:lnTo>
                  <a:lnTo>
                    <a:pt x="47" y="36"/>
                  </a:lnTo>
                  <a:lnTo>
                    <a:pt x="42" y="18"/>
                  </a:lnTo>
                  <a:lnTo>
                    <a:pt x="38" y="0"/>
                  </a:lnTo>
                  <a:lnTo>
                    <a:pt x="21" y="18"/>
                  </a:lnTo>
                  <a:lnTo>
                    <a:pt x="8" y="57"/>
                  </a:lnTo>
                  <a:lnTo>
                    <a:pt x="0" y="93"/>
                  </a:lnTo>
                  <a:lnTo>
                    <a:pt x="4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Unknown Shape"/>
            <p:cNvSpPr>
              <a:spLocks/>
            </p:cNvSpPr>
            <p:nvPr/>
          </p:nvSpPr>
          <p:spPr bwMode="auto">
            <a:xfrm>
              <a:off x="64" y="2470"/>
              <a:ext cx="69" cy="86"/>
            </a:xfrm>
            <a:custGeom>
              <a:avLst/>
              <a:gdLst>
                <a:gd name="T0" fmla="*/ 69 w 69"/>
                <a:gd name="T1" fmla="*/ 0 h 86"/>
                <a:gd name="T2" fmla="*/ 52 w 69"/>
                <a:gd name="T3" fmla="*/ 4 h 86"/>
                <a:gd name="T4" fmla="*/ 26 w 69"/>
                <a:gd name="T5" fmla="*/ 25 h 86"/>
                <a:gd name="T6" fmla="*/ 13 w 69"/>
                <a:gd name="T7" fmla="*/ 39 h 86"/>
                <a:gd name="T8" fmla="*/ 4 w 69"/>
                <a:gd name="T9" fmla="*/ 54 h 86"/>
                <a:gd name="T10" fmla="*/ 0 w 69"/>
                <a:gd name="T11" fmla="*/ 72 h 86"/>
                <a:gd name="T12" fmla="*/ 0 w 69"/>
                <a:gd name="T13" fmla="*/ 86 h 86"/>
                <a:gd name="T14" fmla="*/ 22 w 69"/>
                <a:gd name="T15" fmla="*/ 75 h 86"/>
                <a:gd name="T16" fmla="*/ 64 w 69"/>
                <a:gd name="T17" fmla="*/ 7 h 86"/>
                <a:gd name="T18" fmla="*/ 69 w 69"/>
                <a:gd name="T19" fmla="*/ 0 h 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6"/>
                <a:gd name="T32" fmla="*/ 69 w 69"/>
                <a:gd name="T33" fmla="*/ 86 h 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6">
                  <a:moveTo>
                    <a:pt x="69" y="0"/>
                  </a:moveTo>
                  <a:lnTo>
                    <a:pt x="52" y="4"/>
                  </a:lnTo>
                  <a:lnTo>
                    <a:pt x="26" y="25"/>
                  </a:lnTo>
                  <a:lnTo>
                    <a:pt x="13" y="39"/>
                  </a:lnTo>
                  <a:lnTo>
                    <a:pt x="4" y="54"/>
                  </a:lnTo>
                  <a:lnTo>
                    <a:pt x="0" y="72"/>
                  </a:lnTo>
                  <a:lnTo>
                    <a:pt x="0" y="86"/>
                  </a:lnTo>
                  <a:lnTo>
                    <a:pt x="22" y="75"/>
                  </a:lnTo>
                  <a:lnTo>
                    <a:pt x="64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Unknown Shape"/>
            <p:cNvSpPr>
              <a:spLocks/>
            </p:cNvSpPr>
            <p:nvPr/>
          </p:nvSpPr>
          <p:spPr bwMode="auto">
            <a:xfrm>
              <a:off x="124" y="2409"/>
              <a:ext cx="56" cy="72"/>
            </a:xfrm>
            <a:custGeom>
              <a:avLst/>
              <a:gdLst>
                <a:gd name="T0" fmla="*/ 47 w 56"/>
                <a:gd name="T1" fmla="*/ 43 h 72"/>
                <a:gd name="T2" fmla="*/ 56 w 56"/>
                <a:gd name="T3" fmla="*/ 14 h 72"/>
                <a:gd name="T4" fmla="*/ 56 w 56"/>
                <a:gd name="T5" fmla="*/ 4 h 72"/>
                <a:gd name="T6" fmla="*/ 52 w 56"/>
                <a:gd name="T7" fmla="*/ 0 h 72"/>
                <a:gd name="T8" fmla="*/ 43 w 56"/>
                <a:gd name="T9" fmla="*/ 0 h 72"/>
                <a:gd name="T10" fmla="*/ 35 w 56"/>
                <a:gd name="T11" fmla="*/ 4 h 72"/>
                <a:gd name="T12" fmla="*/ 22 w 56"/>
                <a:gd name="T13" fmla="*/ 14 h 72"/>
                <a:gd name="T14" fmla="*/ 13 w 56"/>
                <a:gd name="T15" fmla="*/ 29 h 72"/>
                <a:gd name="T16" fmla="*/ 4 w 56"/>
                <a:gd name="T17" fmla="*/ 43 h 72"/>
                <a:gd name="T18" fmla="*/ 0 w 56"/>
                <a:gd name="T19" fmla="*/ 54 h 72"/>
                <a:gd name="T20" fmla="*/ 0 w 56"/>
                <a:gd name="T21" fmla="*/ 65 h 72"/>
                <a:gd name="T22" fmla="*/ 4 w 56"/>
                <a:gd name="T23" fmla="*/ 72 h 72"/>
                <a:gd name="T24" fmla="*/ 13 w 56"/>
                <a:gd name="T25" fmla="*/ 72 h 72"/>
                <a:gd name="T26" fmla="*/ 22 w 56"/>
                <a:gd name="T27" fmla="*/ 65 h 72"/>
                <a:gd name="T28" fmla="*/ 35 w 56"/>
                <a:gd name="T29" fmla="*/ 57 h 72"/>
                <a:gd name="T30" fmla="*/ 47 w 56"/>
                <a:gd name="T31" fmla="*/ 43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6"/>
                <a:gd name="T49" fmla="*/ 0 h 72"/>
                <a:gd name="T50" fmla="*/ 56 w 56"/>
                <a:gd name="T51" fmla="*/ 72 h 7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6" h="72">
                  <a:moveTo>
                    <a:pt x="47" y="43"/>
                  </a:moveTo>
                  <a:lnTo>
                    <a:pt x="56" y="14"/>
                  </a:lnTo>
                  <a:lnTo>
                    <a:pt x="56" y="4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2" y="14"/>
                  </a:lnTo>
                  <a:lnTo>
                    <a:pt x="13" y="29"/>
                  </a:lnTo>
                  <a:lnTo>
                    <a:pt x="4" y="43"/>
                  </a:lnTo>
                  <a:lnTo>
                    <a:pt x="0" y="54"/>
                  </a:lnTo>
                  <a:lnTo>
                    <a:pt x="0" y="65"/>
                  </a:lnTo>
                  <a:lnTo>
                    <a:pt x="4" y="72"/>
                  </a:lnTo>
                  <a:lnTo>
                    <a:pt x="13" y="72"/>
                  </a:lnTo>
                  <a:lnTo>
                    <a:pt x="22" y="65"/>
                  </a:lnTo>
                  <a:lnTo>
                    <a:pt x="35" y="57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Unknown Shape"/>
            <p:cNvSpPr>
              <a:spLocks/>
            </p:cNvSpPr>
            <p:nvPr/>
          </p:nvSpPr>
          <p:spPr bwMode="auto">
            <a:xfrm>
              <a:off x="176" y="2352"/>
              <a:ext cx="47" cy="61"/>
            </a:xfrm>
            <a:custGeom>
              <a:avLst/>
              <a:gdLst>
                <a:gd name="T0" fmla="*/ 0 w 47"/>
                <a:gd name="T1" fmla="*/ 57 h 61"/>
                <a:gd name="T2" fmla="*/ 0 w 47"/>
                <a:gd name="T3" fmla="*/ 57 h 61"/>
                <a:gd name="T4" fmla="*/ 4 w 47"/>
                <a:gd name="T5" fmla="*/ 61 h 61"/>
                <a:gd name="T6" fmla="*/ 21 w 47"/>
                <a:gd name="T7" fmla="*/ 57 h 61"/>
                <a:gd name="T8" fmla="*/ 34 w 47"/>
                <a:gd name="T9" fmla="*/ 46 h 61"/>
                <a:gd name="T10" fmla="*/ 43 w 47"/>
                <a:gd name="T11" fmla="*/ 36 h 61"/>
                <a:gd name="T12" fmla="*/ 47 w 47"/>
                <a:gd name="T13" fmla="*/ 25 h 61"/>
                <a:gd name="T14" fmla="*/ 47 w 47"/>
                <a:gd name="T15" fmla="*/ 11 h 61"/>
                <a:gd name="T16" fmla="*/ 47 w 47"/>
                <a:gd name="T17" fmla="*/ 0 h 61"/>
                <a:gd name="T18" fmla="*/ 47 w 47"/>
                <a:gd name="T19" fmla="*/ 0 h 61"/>
                <a:gd name="T20" fmla="*/ 17 w 47"/>
                <a:gd name="T21" fmla="*/ 25 h 61"/>
                <a:gd name="T22" fmla="*/ 0 w 47"/>
                <a:gd name="T23" fmla="*/ 57 h 61"/>
                <a:gd name="T24" fmla="*/ 0 w 47"/>
                <a:gd name="T25" fmla="*/ 57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61"/>
                <a:gd name="T41" fmla="*/ 47 w 47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61">
                  <a:moveTo>
                    <a:pt x="0" y="57"/>
                  </a:moveTo>
                  <a:lnTo>
                    <a:pt x="0" y="57"/>
                  </a:lnTo>
                  <a:lnTo>
                    <a:pt x="4" y="61"/>
                  </a:lnTo>
                  <a:lnTo>
                    <a:pt x="21" y="57"/>
                  </a:lnTo>
                  <a:lnTo>
                    <a:pt x="34" y="46"/>
                  </a:lnTo>
                  <a:lnTo>
                    <a:pt x="43" y="36"/>
                  </a:lnTo>
                  <a:lnTo>
                    <a:pt x="47" y="25"/>
                  </a:lnTo>
                  <a:lnTo>
                    <a:pt x="47" y="11"/>
                  </a:lnTo>
                  <a:lnTo>
                    <a:pt x="47" y="0"/>
                  </a:lnTo>
                  <a:lnTo>
                    <a:pt x="17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Unknown Shape"/>
            <p:cNvSpPr>
              <a:spLocks/>
            </p:cNvSpPr>
            <p:nvPr/>
          </p:nvSpPr>
          <p:spPr bwMode="auto">
            <a:xfrm>
              <a:off x="141" y="2459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5 w 9"/>
                <a:gd name="T3" fmla="*/ 0 h 11"/>
                <a:gd name="T4" fmla="*/ 0 w 9"/>
                <a:gd name="T5" fmla="*/ 7 h 11"/>
                <a:gd name="T6" fmla="*/ 0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0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Unknown Shape"/>
            <p:cNvSpPr>
              <a:spLocks/>
            </p:cNvSpPr>
            <p:nvPr/>
          </p:nvSpPr>
          <p:spPr bwMode="auto">
            <a:xfrm>
              <a:off x="128" y="2459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9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Unknown Shape"/>
            <p:cNvSpPr>
              <a:spLocks/>
            </p:cNvSpPr>
            <p:nvPr/>
          </p:nvSpPr>
          <p:spPr bwMode="auto">
            <a:xfrm>
              <a:off x="154" y="2449"/>
              <a:ext cx="5" cy="10"/>
            </a:xfrm>
            <a:custGeom>
              <a:avLst/>
              <a:gdLst>
                <a:gd name="T0" fmla="*/ 5 w 5"/>
                <a:gd name="T1" fmla="*/ 3 h 10"/>
                <a:gd name="T2" fmla="*/ 5 w 5"/>
                <a:gd name="T3" fmla="*/ 0 h 10"/>
                <a:gd name="T4" fmla="*/ 0 w 5"/>
                <a:gd name="T5" fmla="*/ 3 h 10"/>
                <a:gd name="T6" fmla="*/ 0 w 5"/>
                <a:gd name="T7" fmla="*/ 10 h 10"/>
                <a:gd name="T8" fmla="*/ 5 w 5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0"/>
                <a:gd name="T17" fmla="*/ 5 w 5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0">
                  <a:moveTo>
                    <a:pt x="5" y="3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Unknown Shape"/>
            <p:cNvSpPr>
              <a:spLocks/>
            </p:cNvSpPr>
            <p:nvPr/>
          </p:nvSpPr>
          <p:spPr bwMode="auto">
            <a:xfrm>
              <a:off x="137" y="2445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4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Unknown Shape"/>
            <p:cNvSpPr>
              <a:spLocks/>
            </p:cNvSpPr>
            <p:nvPr/>
          </p:nvSpPr>
          <p:spPr bwMode="auto">
            <a:xfrm>
              <a:off x="163" y="2438"/>
              <a:ext cx="4" cy="11"/>
            </a:xfrm>
            <a:custGeom>
              <a:avLst/>
              <a:gdLst>
                <a:gd name="T0" fmla="*/ 4 w 4"/>
                <a:gd name="T1" fmla="*/ 3 h 11"/>
                <a:gd name="T2" fmla="*/ 0 w 4"/>
                <a:gd name="T3" fmla="*/ 0 h 11"/>
                <a:gd name="T4" fmla="*/ 0 w 4"/>
                <a:gd name="T5" fmla="*/ 3 h 11"/>
                <a:gd name="T6" fmla="*/ 4 w 4"/>
                <a:gd name="T7" fmla="*/ 11 h 11"/>
                <a:gd name="T8" fmla="*/ 4 w 4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11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Unknown Shape"/>
            <p:cNvSpPr>
              <a:spLocks/>
            </p:cNvSpPr>
            <p:nvPr/>
          </p:nvSpPr>
          <p:spPr bwMode="auto">
            <a:xfrm>
              <a:off x="141" y="2431"/>
              <a:ext cx="9" cy="10"/>
            </a:xfrm>
            <a:custGeom>
              <a:avLst/>
              <a:gdLst>
                <a:gd name="T0" fmla="*/ 9 w 9"/>
                <a:gd name="T1" fmla="*/ 3 h 10"/>
                <a:gd name="T2" fmla="*/ 5 w 9"/>
                <a:gd name="T3" fmla="*/ 0 h 10"/>
                <a:gd name="T4" fmla="*/ 0 w 9"/>
                <a:gd name="T5" fmla="*/ 7 h 10"/>
                <a:gd name="T6" fmla="*/ 9 w 9"/>
                <a:gd name="T7" fmla="*/ 10 h 10"/>
                <a:gd name="T8" fmla="*/ 9 w 9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9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9" y="1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Unknown Shape"/>
            <p:cNvSpPr>
              <a:spLocks/>
            </p:cNvSpPr>
            <p:nvPr/>
          </p:nvSpPr>
          <p:spPr bwMode="auto">
            <a:xfrm>
              <a:off x="163" y="2427"/>
              <a:ext cx="13" cy="7"/>
            </a:xfrm>
            <a:custGeom>
              <a:avLst/>
              <a:gdLst>
                <a:gd name="T0" fmla="*/ 8 w 13"/>
                <a:gd name="T1" fmla="*/ 4 h 7"/>
                <a:gd name="T2" fmla="*/ 13 w 13"/>
                <a:gd name="T3" fmla="*/ 0 h 7"/>
                <a:gd name="T4" fmla="*/ 4 w 13"/>
                <a:gd name="T5" fmla="*/ 0 h 7"/>
                <a:gd name="T6" fmla="*/ 0 w 13"/>
                <a:gd name="T7" fmla="*/ 7 h 7"/>
                <a:gd name="T8" fmla="*/ 8 w 13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7"/>
                <a:gd name="T17" fmla="*/ 13 w 1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7">
                  <a:moveTo>
                    <a:pt x="8" y="4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Unknown Shape"/>
            <p:cNvSpPr>
              <a:spLocks/>
            </p:cNvSpPr>
            <p:nvPr/>
          </p:nvSpPr>
          <p:spPr bwMode="auto">
            <a:xfrm>
              <a:off x="163" y="2413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4 w 8"/>
                <a:gd name="T3" fmla="*/ 0 h 10"/>
                <a:gd name="T4" fmla="*/ 0 w 8"/>
                <a:gd name="T5" fmla="*/ 3 h 10"/>
                <a:gd name="T6" fmla="*/ 0 w 8"/>
                <a:gd name="T7" fmla="*/ 10 h 10"/>
                <a:gd name="T8" fmla="*/ 8 w 8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" name="Unknown Shape"/>
            <p:cNvSpPr>
              <a:spLocks/>
            </p:cNvSpPr>
            <p:nvPr/>
          </p:nvSpPr>
          <p:spPr bwMode="auto">
            <a:xfrm>
              <a:off x="150" y="2423"/>
              <a:ext cx="9" cy="8"/>
            </a:xfrm>
            <a:custGeom>
              <a:avLst/>
              <a:gdLst>
                <a:gd name="T0" fmla="*/ 4 w 9"/>
                <a:gd name="T1" fmla="*/ 4 h 8"/>
                <a:gd name="T2" fmla="*/ 9 w 9"/>
                <a:gd name="T3" fmla="*/ 0 h 8"/>
                <a:gd name="T4" fmla="*/ 0 w 9"/>
                <a:gd name="T5" fmla="*/ 0 h 8"/>
                <a:gd name="T6" fmla="*/ 0 w 9"/>
                <a:gd name="T7" fmla="*/ 8 h 8"/>
                <a:gd name="T8" fmla="*/ 4 w 9"/>
                <a:gd name="T9" fmla="*/ 4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4" y="4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" name="Unknown Shape"/>
            <p:cNvSpPr>
              <a:spLocks/>
            </p:cNvSpPr>
            <p:nvPr/>
          </p:nvSpPr>
          <p:spPr bwMode="auto">
            <a:xfrm>
              <a:off x="111" y="2477"/>
              <a:ext cx="30" cy="104"/>
            </a:xfrm>
            <a:custGeom>
              <a:avLst/>
              <a:gdLst>
                <a:gd name="T0" fmla="*/ 30 w 30"/>
                <a:gd name="T1" fmla="*/ 0 h 104"/>
                <a:gd name="T2" fmla="*/ 26 w 30"/>
                <a:gd name="T3" fmla="*/ 11 h 104"/>
                <a:gd name="T4" fmla="*/ 30 w 30"/>
                <a:gd name="T5" fmla="*/ 61 h 104"/>
                <a:gd name="T6" fmla="*/ 26 w 30"/>
                <a:gd name="T7" fmla="*/ 83 h 104"/>
                <a:gd name="T8" fmla="*/ 17 w 30"/>
                <a:gd name="T9" fmla="*/ 104 h 104"/>
                <a:gd name="T10" fmla="*/ 5 w 30"/>
                <a:gd name="T11" fmla="*/ 83 h 104"/>
                <a:gd name="T12" fmla="*/ 0 w 30"/>
                <a:gd name="T13" fmla="*/ 54 h 104"/>
                <a:gd name="T14" fmla="*/ 17 w 30"/>
                <a:gd name="T15" fmla="*/ 4 h 104"/>
                <a:gd name="T16" fmla="*/ 30 w 30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30" y="0"/>
                  </a:moveTo>
                  <a:lnTo>
                    <a:pt x="26" y="11"/>
                  </a:lnTo>
                  <a:lnTo>
                    <a:pt x="30" y="61"/>
                  </a:lnTo>
                  <a:lnTo>
                    <a:pt x="26" y="83"/>
                  </a:lnTo>
                  <a:lnTo>
                    <a:pt x="17" y="104"/>
                  </a:lnTo>
                  <a:lnTo>
                    <a:pt x="5" y="83"/>
                  </a:lnTo>
                  <a:lnTo>
                    <a:pt x="0" y="54"/>
                  </a:lnTo>
                  <a:lnTo>
                    <a:pt x="17" y="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6" name="Unknown Shape"/>
            <p:cNvSpPr>
              <a:spLocks/>
            </p:cNvSpPr>
            <p:nvPr/>
          </p:nvSpPr>
          <p:spPr bwMode="auto">
            <a:xfrm>
              <a:off x="180" y="2363"/>
              <a:ext cx="112" cy="64"/>
            </a:xfrm>
            <a:custGeom>
              <a:avLst/>
              <a:gdLst>
                <a:gd name="T0" fmla="*/ 73 w 112"/>
                <a:gd name="T1" fmla="*/ 14 h 64"/>
                <a:gd name="T2" fmla="*/ 9 w 112"/>
                <a:gd name="T3" fmla="*/ 46 h 64"/>
                <a:gd name="T4" fmla="*/ 0 w 112"/>
                <a:gd name="T5" fmla="*/ 57 h 64"/>
                <a:gd name="T6" fmla="*/ 4 w 112"/>
                <a:gd name="T7" fmla="*/ 64 h 64"/>
                <a:gd name="T8" fmla="*/ 26 w 112"/>
                <a:gd name="T9" fmla="*/ 64 h 64"/>
                <a:gd name="T10" fmla="*/ 47 w 112"/>
                <a:gd name="T11" fmla="*/ 60 h 64"/>
                <a:gd name="T12" fmla="*/ 69 w 112"/>
                <a:gd name="T13" fmla="*/ 53 h 64"/>
                <a:gd name="T14" fmla="*/ 86 w 112"/>
                <a:gd name="T15" fmla="*/ 43 h 64"/>
                <a:gd name="T16" fmla="*/ 103 w 112"/>
                <a:gd name="T17" fmla="*/ 21 h 64"/>
                <a:gd name="T18" fmla="*/ 112 w 112"/>
                <a:gd name="T19" fmla="*/ 0 h 64"/>
                <a:gd name="T20" fmla="*/ 107 w 112"/>
                <a:gd name="T21" fmla="*/ 0 h 64"/>
                <a:gd name="T22" fmla="*/ 73 w 112"/>
                <a:gd name="T23" fmla="*/ 14 h 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4"/>
                <a:gd name="T38" fmla="*/ 112 w 112"/>
                <a:gd name="T39" fmla="*/ 64 h 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4">
                  <a:moveTo>
                    <a:pt x="73" y="14"/>
                  </a:moveTo>
                  <a:lnTo>
                    <a:pt x="9" y="46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6" y="64"/>
                  </a:lnTo>
                  <a:lnTo>
                    <a:pt x="47" y="60"/>
                  </a:lnTo>
                  <a:lnTo>
                    <a:pt x="69" y="53"/>
                  </a:lnTo>
                  <a:lnTo>
                    <a:pt x="86" y="43"/>
                  </a:lnTo>
                  <a:lnTo>
                    <a:pt x="103" y="21"/>
                  </a:lnTo>
                  <a:lnTo>
                    <a:pt x="112" y="0"/>
                  </a:lnTo>
                  <a:lnTo>
                    <a:pt x="107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7" name="Unknown Shape"/>
            <p:cNvSpPr>
              <a:spLocks/>
            </p:cNvSpPr>
            <p:nvPr/>
          </p:nvSpPr>
          <p:spPr bwMode="auto">
            <a:xfrm>
              <a:off x="141" y="2470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7 h 86"/>
                <a:gd name="T4" fmla="*/ 26 w 82"/>
                <a:gd name="T5" fmla="*/ 11 h 86"/>
                <a:gd name="T6" fmla="*/ 5 w 82"/>
                <a:gd name="T7" fmla="*/ 0 h 86"/>
                <a:gd name="T8" fmla="*/ 0 w 82"/>
                <a:gd name="T9" fmla="*/ 7 h 86"/>
                <a:gd name="T10" fmla="*/ 0 w 82"/>
                <a:gd name="T11" fmla="*/ 18 h 86"/>
                <a:gd name="T12" fmla="*/ 13 w 82"/>
                <a:gd name="T13" fmla="*/ 39 h 86"/>
                <a:gd name="T14" fmla="*/ 30 w 82"/>
                <a:gd name="T15" fmla="*/ 64 h 86"/>
                <a:gd name="T16" fmla="*/ 43 w 82"/>
                <a:gd name="T17" fmla="*/ 75 h 86"/>
                <a:gd name="T18" fmla="*/ 60 w 82"/>
                <a:gd name="T19" fmla="*/ 86 h 86"/>
                <a:gd name="T20" fmla="*/ 73 w 82"/>
                <a:gd name="T21" fmla="*/ 86 h 86"/>
                <a:gd name="T22" fmla="*/ 82 w 82"/>
                <a:gd name="T23" fmla="*/ 8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86"/>
                <a:gd name="T38" fmla="*/ 82 w 8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86">
                  <a:moveTo>
                    <a:pt x="82" y="82"/>
                  </a:moveTo>
                  <a:lnTo>
                    <a:pt x="65" y="47"/>
                  </a:lnTo>
                  <a:lnTo>
                    <a:pt x="26" y="11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0" y="64"/>
                  </a:lnTo>
                  <a:lnTo>
                    <a:pt x="43" y="75"/>
                  </a:lnTo>
                  <a:lnTo>
                    <a:pt x="60" y="86"/>
                  </a:lnTo>
                  <a:lnTo>
                    <a:pt x="73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Unknown Shape"/>
            <p:cNvSpPr>
              <a:spLocks/>
            </p:cNvSpPr>
            <p:nvPr/>
          </p:nvSpPr>
          <p:spPr bwMode="auto">
            <a:xfrm>
              <a:off x="150" y="2459"/>
              <a:ext cx="112" cy="58"/>
            </a:xfrm>
            <a:custGeom>
              <a:avLst/>
              <a:gdLst>
                <a:gd name="T0" fmla="*/ 0 w 112"/>
                <a:gd name="T1" fmla="*/ 11 h 58"/>
                <a:gd name="T2" fmla="*/ 34 w 112"/>
                <a:gd name="T3" fmla="*/ 36 h 58"/>
                <a:gd name="T4" fmla="*/ 86 w 112"/>
                <a:gd name="T5" fmla="*/ 54 h 58"/>
                <a:gd name="T6" fmla="*/ 107 w 112"/>
                <a:gd name="T7" fmla="*/ 58 h 58"/>
                <a:gd name="T8" fmla="*/ 112 w 112"/>
                <a:gd name="T9" fmla="*/ 50 h 58"/>
                <a:gd name="T10" fmla="*/ 107 w 112"/>
                <a:gd name="T11" fmla="*/ 43 h 58"/>
                <a:gd name="T12" fmla="*/ 86 w 112"/>
                <a:gd name="T13" fmla="*/ 25 h 58"/>
                <a:gd name="T14" fmla="*/ 51 w 112"/>
                <a:gd name="T15" fmla="*/ 7 h 58"/>
                <a:gd name="T16" fmla="*/ 17 w 112"/>
                <a:gd name="T17" fmla="*/ 0 h 58"/>
                <a:gd name="T18" fmla="*/ 4 w 112"/>
                <a:gd name="T19" fmla="*/ 4 h 58"/>
                <a:gd name="T20" fmla="*/ 0 w 112"/>
                <a:gd name="T21" fmla="*/ 11 h 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8"/>
                <a:gd name="T35" fmla="*/ 112 w 112"/>
                <a:gd name="T36" fmla="*/ 58 h 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8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07" y="58"/>
                  </a:lnTo>
                  <a:lnTo>
                    <a:pt x="112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1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Unknown Shape"/>
            <p:cNvSpPr>
              <a:spLocks/>
            </p:cNvSpPr>
            <p:nvPr/>
          </p:nvSpPr>
          <p:spPr bwMode="auto">
            <a:xfrm>
              <a:off x="176" y="2423"/>
              <a:ext cx="124" cy="36"/>
            </a:xfrm>
            <a:custGeom>
              <a:avLst/>
              <a:gdLst>
                <a:gd name="T0" fmla="*/ 124 w 124"/>
                <a:gd name="T1" fmla="*/ 15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8 w 124"/>
                <a:gd name="T11" fmla="*/ 18 h 36"/>
                <a:gd name="T12" fmla="*/ 38 w 124"/>
                <a:gd name="T13" fmla="*/ 29 h 36"/>
                <a:gd name="T14" fmla="*/ 73 w 124"/>
                <a:gd name="T15" fmla="*/ 36 h 36"/>
                <a:gd name="T16" fmla="*/ 111 w 124"/>
                <a:gd name="T17" fmla="*/ 29 h 36"/>
                <a:gd name="T18" fmla="*/ 124 w 124"/>
                <a:gd name="T19" fmla="*/ 26 h 36"/>
                <a:gd name="T20" fmla="*/ 124 w 124"/>
                <a:gd name="T21" fmla="*/ 15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5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8" y="18"/>
                  </a:lnTo>
                  <a:lnTo>
                    <a:pt x="38" y="29"/>
                  </a:lnTo>
                  <a:lnTo>
                    <a:pt x="73" y="36"/>
                  </a:lnTo>
                  <a:lnTo>
                    <a:pt x="111" y="29"/>
                  </a:lnTo>
                  <a:lnTo>
                    <a:pt x="124" y="26"/>
                  </a:lnTo>
                  <a:lnTo>
                    <a:pt x="124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Unknown Shape"/>
            <p:cNvSpPr>
              <a:spLocks/>
            </p:cNvSpPr>
            <p:nvPr/>
          </p:nvSpPr>
          <p:spPr bwMode="auto">
            <a:xfrm>
              <a:off x="167" y="2445"/>
              <a:ext cx="116" cy="47"/>
            </a:xfrm>
            <a:custGeom>
              <a:avLst/>
              <a:gdLst>
                <a:gd name="T0" fmla="*/ 0 w 116"/>
                <a:gd name="T1" fmla="*/ 11 h 47"/>
                <a:gd name="T2" fmla="*/ 39 w 116"/>
                <a:gd name="T3" fmla="*/ 29 h 47"/>
                <a:gd name="T4" fmla="*/ 90 w 116"/>
                <a:gd name="T5" fmla="*/ 47 h 47"/>
                <a:gd name="T6" fmla="*/ 116 w 116"/>
                <a:gd name="T7" fmla="*/ 43 h 47"/>
                <a:gd name="T8" fmla="*/ 116 w 116"/>
                <a:gd name="T9" fmla="*/ 36 h 47"/>
                <a:gd name="T10" fmla="*/ 112 w 116"/>
                <a:gd name="T11" fmla="*/ 29 h 47"/>
                <a:gd name="T12" fmla="*/ 86 w 116"/>
                <a:gd name="T13" fmla="*/ 14 h 47"/>
                <a:gd name="T14" fmla="*/ 52 w 116"/>
                <a:gd name="T15" fmla="*/ 0 h 47"/>
                <a:gd name="T16" fmla="*/ 17 w 116"/>
                <a:gd name="T17" fmla="*/ 0 h 47"/>
                <a:gd name="T18" fmla="*/ 4 w 116"/>
                <a:gd name="T19" fmla="*/ 4 h 47"/>
                <a:gd name="T20" fmla="*/ 0 w 116"/>
                <a:gd name="T21" fmla="*/ 11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7"/>
                <a:gd name="T35" fmla="*/ 116 w 116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7">
                  <a:moveTo>
                    <a:pt x="0" y="11"/>
                  </a:moveTo>
                  <a:lnTo>
                    <a:pt x="39" y="29"/>
                  </a:lnTo>
                  <a:lnTo>
                    <a:pt x="90" y="47"/>
                  </a:lnTo>
                  <a:lnTo>
                    <a:pt x="116" y="43"/>
                  </a:lnTo>
                  <a:lnTo>
                    <a:pt x="116" y="36"/>
                  </a:lnTo>
                  <a:lnTo>
                    <a:pt x="112" y="29"/>
                  </a:lnTo>
                  <a:lnTo>
                    <a:pt x="86" y="14"/>
                  </a:lnTo>
                  <a:lnTo>
                    <a:pt x="52" y="0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Unknown Shape"/>
            <p:cNvSpPr>
              <a:spLocks/>
            </p:cNvSpPr>
            <p:nvPr/>
          </p:nvSpPr>
          <p:spPr bwMode="auto">
            <a:xfrm>
              <a:off x="4523" y="3569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9 h 86"/>
                <a:gd name="T4" fmla="*/ 25 w 77"/>
                <a:gd name="T5" fmla="*/ 43 h 86"/>
                <a:gd name="T6" fmla="*/ 8 w 77"/>
                <a:gd name="T7" fmla="*/ 22 h 86"/>
                <a:gd name="T8" fmla="*/ 0 w 77"/>
                <a:gd name="T9" fmla="*/ 0 h 86"/>
                <a:gd name="T10" fmla="*/ 30 w 77"/>
                <a:gd name="T11" fmla="*/ 11 h 86"/>
                <a:gd name="T12" fmla="*/ 51 w 77"/>
                <a:gd name="T13" fmla="*/ 32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9"/>
                  </a:lnTo>
                  <a:lnTo>
                    <a:pt x="25" y="43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0" y="11"/>
                  </a:lnTo>
                  <a:lnTo>
                    <a:pt x="51" y="32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Unknown Shape"/>
            <p:cNvSpPr>
              <a:spLocks/>
            </p:cNvSpPr>
            <p:nvPr/>
          </p:nvSpPr>
          <p:spPr bwMode="auto">
            <a:xfrm>
              <a:off x="4566" y="3541"/>
              <a:ext cx="51" cy="103"/>
            </a:xfrm>
            <a:custGeom>
              <a:avLst/>
              <a:gdLst>
                <a:gd name="T0" fmla="*/ 21 w 51"/>
                <a:gd name="T1" fmla="*/ 78 h 103"/>
                <a:gd name="T2" fmla="*/ 8 w 51"/>
                <a:gd name="T3" fmla="*/ 46 h 103"/>
                <a:gd name="T4" fmla="*/ 0 w 51"/>
                <a:gd name="T5" fmla="*/ 17 h 103"/>
                <a:gd name="T6" fmla="*/ 0 w 51"/>
                <a:gd name="T7" fmla="*/ 3 h 103"/>
                <a:gd name="T8" fmla="*/ 4 w 51"/>
                <a:gd name="T9" fmla="*/ 0 h 103"/>
                <a:gd name="T10" fmla="*/ 8 w 51"/>
                <a:gd name="T11" fmla="*/ 0 h 103"/>
                <a:gd name="T12" fmla="*/ 25 w 51"/>
                <a:gd name="T13" fmla="*/ 10 h 103"/>
                <a:gd name="T14" fmla="*/ 38 w 51"/>
                <a:gd name="T15" fmla="*/ 25 h 103"/>
                <a:gd name="T16" fmla="*/ 47 w 51"/>
                <a:gd name="T17" fmla="*/ 39 h 103"/>
                <a:gd name="T18" fmla="*/ 51 w 51"/>
                <a:gd name="T19" fmla="*/ 57 h 103"/>
                <a:gd name="T20" fmla="*/ 47 w 51"/>
                <a:gd name="T21" fmla="*/ 82 h 103"/>
                <a:gd name="T22" fmla="*/ 38 w 51"/>
                <a:gd name="T23" fmla="*/ 103 h 103"/>
                <a:gd name="T24" fmla="*/ 34 w 51"/>
                <a:gd name="T25" fmla="*/ 103 h 103"/>
                <a:gd name="T26" fmla="*/ 21 w 51"/>
                <a:gd name="T27" fmla="*/ 78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"/>
                <a:gd name="T43" fmla="*/ 0 h 103"/>
                <a:gd name="T44" fmla="*/ 51 w 51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" h="103">
                  <a:moveTo>
                    <a:pt x="21" y="78"/>
                  </a:moveTo>
                  <a:lnTo>
                    <a:pt x="8" y="46"/>
                  </a:lnTo>
                  <a:lnTo>
                    <a:pt x="0" y="17"/>
                  </a:lnTo>
                  <a:lnTo>
                    <a:pt x="0" y="3"/>
                  </a:lnTo>
                  <a:lnTo>
                    <a:pt x="4" y="0"/>
                  </a:lnTo>
                  <a:lnTo>
                    <a:pt x="8" y="0"/>
                  </a:lnTo>
                  <a:lnTo>
                    <a:pt x="25" y="10"/>
                  </a:lnTo>
                  <a:lnTo>
                    <a:pt x="38" y="25"/>
                  </a:lnTo>
                  <a:lnTo>
                    <a:pt x="47" y="39"/>
                  </a:lnTo>
                  <a:lnTo>
                    <a:pt x="51" y="57"/>
                  </a:lnTo>
                  <a:lnTo>
                    <a:pt x="47" y="82"/>
                  </a:lnTo>
                  <a:lnTo>
                    <a:pt x="38" y="103"/>
                  </a:lnTo>
                  <a:lnTo>
                    <a:pt x="34" y="103"/>
                  </a:lnTo>
                  <a:lnTo>
                    <a:pt x="21" y="7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Unknown Shape"/>
            <p:cNvSpPr>
              <a:spLocks/>
            </p:cNvSpPr>
            <p:nvPr/>
          </p:nvSpPr>
          <p:spPr bwMode="auto">
            <a:xfrm>
              <a:off x="4484" y="3612"/>
              <a:ext cx="116" cy="54"/>
            </a:xfrm>
            <a:custGeom>
              <a:avLst/>
              <a:gdLst>
                <a:gd name="T0" fmla="*/ 116 w 116"/>
                <a:gd name="T1" fmla="*/ 43 h 54"/>
                <a:gd name="T2" fmla="*/ 77 w 116"/>
                <a:gd name="T3" fmla="*/ 22 h 54"/>
                <a:gd name="T4" fmla="*/ 26 w 116"/>
                <a:gd name="T5" fmla="*/ 4 h 54"/>
                <a:gd name="T6" fmla="*/ 0 w 116"/>
                <a:gd name="T7" fmla="*/ 0 h 54"/>
                <a:gd name="T8" fmla="*/ 4 w 116"/>
                <a:gd name="T9" fmla="*/ 18 h 54"/>
                <a:gd name="T10" fmla="*/ 26 w 116"/>
                <a:gd name="T11" fmla="*/ 32 h 54"/>
                <a:gd name="T12" fmla="*/ 60 w 116"/>
                <a:gd name="T13" fmla="*/ 47 h 54"/>
                <a:gd name="T14" fmla="*/ 94 w 116"/>
                <a:gd name="T15" fmla="*/ 54 h 54"/>
                <a:gd name="T16" fmla="*/ 112 w 116"/>
                <a:gd name="T17" fmla="*/ 47 h 54"/>
                <a:gd name="T18" fmla="*/ 116 w 116"/>
                <a:gd name="T19" fmla="*/ 43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6"/>
                <a:gd name="T31" fmla="*/ 0 h 54"/>
                <a:gd name="T32" fmla="*/ 116 w 116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6" h="54">
                  <a:moveTo>
                    <a:pt x="116" y="43"/>
                  </a:moveTo>
                  <a:lnTo>
                    <a:pt x="77" y="22"/>
                  </a:lnTo>
                  <a:lnTo>
                    <a:pt x="26" y="4"/>
                  </a:lnTo>
                  <a:lnTo>
                    <a:pt x="0" y="0"/>
                  </a:lnTo>
                  <a:lnTo>
                    <a:pt x="4" y="18"/>
                  </a:lnTo>
                  <a:lnTo>
                    <a:pt x="26" y="32"/>
                  </a:lnTo>
                  <a:lnTo>
                    <a:pt x="60" y="47"/>
                  </a:lnTo>
                  <a:lnTo>
                    <a:pt x="94" y="54"/>
                  </a:lnTo>
                  <a:lnTo>
                    <a:pt x="112" y="47"/>
                  </a:lnTo>
                  <a:lnTo>
                    <a:pt x="116" y="4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Unknown Shape"/>
            <p:cNvSpPr>
              <a:spLocks/>
            </p:cNvSpPr>
            <p:nvPr/>
          </p:nvSpPr>
          <p:spPr bwMode="auto">
            <a:xfrm>
              <a:off x="4467" y="3659"/>
              <a:ext cx="124" cy="21"/>
            </a:xfrm>
            <a:custGeom>
              <a:avLst/>
              <a:gdLst>
                <a:gd name="T0" fmla="*/ 124 w 124"/>
                <a:gd name="T1" fmla="*/ 18 h 21"/>
                <a:gd name="T2" fmla="*/ 111 w 124"/>
                <a:gd name="T3" fmla="*/ 18 h 21"/>
                <a:gd name="T4" fmla="*/ 56 w 124"/>
                <a:gd name="T5" fmla="*/ 21 h 21"/>
                <a:gd name="T6" fmla="*/ 25 w 124"/>
                <a:gd name="T7" fmla="*/ 21 h 21"/>
                <a:gd name="T8" fmla="*/ 0 w 124"/>
                <a:gd name="T9" fmla="*/ 14 h 21"/>
                <a:gd name="T10" fmla="*/ 25 w 124"/>
                <a:gd name="T11" fmla="*/ 0 h 21"/>
                <a:gd name="T12" fmla="*/ 60 w 124"/>
                <a:gd name="T13" fmla="*/ 0 h 21"/>
                <a:gd name="T14" fmla="*/ 120 w 124"/>
                <a:gd name="T15" fmla="*/ 7 h 21"/>
                <a:gd name="T16" fmla="*/ 124 w 124"/>
                <a:gd name="T17" fmla="*/ 18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1"/>
                <a:gd name="T29" fmla="*/ 124 w 12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1">
                  <a:moveTo>
                    <a:pt x="124" y="18"/>
                  </a:moveTo>
                  <a:lnTo>
                    <a:pt x="111" y="18"/>
                  </a:lnTo>
                  <a:lnTo>
                    <a:pt x="56" y="21"/>
                  </a:lnTo>
                  <a:lnTo>
                    <a:pt x="25" y="21"/>
                  </a:lnTo>
                  <a:lnTo>
                    <a:pt x="0" y="14"/>
                  </a:lnTo>
                  <a:lnTo>
                    <a:pt x="25" y="0"/>
                  </a:lnTo>
                  <a:lnTo>
                    <a:pt x="60" y="0"/>
                  </a:lnTo>
                  <a:lnTo>
                    <a:pt x="120" y="7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Unknown Shape"/>
            <p:cNvSpPr>
              <a:spLocks/>
            </p:cNvSpPr>
            <p:nvPr/>
          </p:nvSpPr>
          <p:spPr bwMode="auto">
            <a:xfrm>
              <a:off x="4462" y="3677"/>
              <a:ext cx="129" cy="39"/>
            </a:xfrm>
            <a:custGeom>
              <a:avLst/>
              <a:gdLst>
                <a:gd name="T0" fmla="*/ 91 w 129"/>
                <a:gd name="T1" fmla="*/ 3 h 39"/>
                <a:gd name="T2" fmla="*/ 18 w 129"/>
                <a:gd name="T3" fmla="*/ 17 h 39"/>
                <a:gd name="T4" fmla="*/ 0 w 129"/>
                <a:gd name="T5" fmla="*/ 25 h 39"/>
                <a:gd name="T6" fmla="*/ 0 w 129"/>
                <a:gd name="T7" fmla="*/ 32 h 39"/>
                <a:gd name="T8" fmla="*/ 5 w 129"/>
                <a:gd name="T9" fmla="*/ 35 h 39"/>
                <a:gd name="T10" fmla="*/ 22 w 129"/>
                <a:gd name="T11" fmla="*/ 39 h 39"/>
                <a:gd name="T12" fmla="*/ 48 w 129"/>
                <a:gd name="T13" fmla="*/ 39 h 39"/>
                <a:gd name="T14" fmla="*/ 69 w 129"/>
                <a:gd name="T15" fmla="*/ 39 h 39"/>
                <a:gd name="T16" fmla="*/ 86 w 129"/>
                <a:gd name="T17" fmla="*/ 35 h 39"/>
                <a:gd name="T18" fmla="*/ 129 w 129"/>
                <a:gd name="T19" fmla="*/ 0 h 39"/>
                <a:gd name="T20" fmla="*/ 125 w 129"/>
                <a:gd name="T21" fmla="*/ 0 h 39"/>
                <a:gd name="T22" fmla="*/ 91 w 129"/>
                <a:gd name="T23" fmla="*/ 3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39"/>
                <a:gd name="T38" fmla="*/ 129 w 129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39">
                  <a:moveTo>
                    <a:pt x="91" y="3"/>
                  </a:moveTo>
                  <a:lnTo>
                    <a:pt x="18" y="17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5" y="35"/>
                  </a:lnTo>
                  <a:lnTo>
                    <a:pt x="22" y="39"/>
                  </a:lnTo>
                  <a:lnTo>
                    <a:pt x="48" y="39"/>
                  </a:lnTo>
                  <a:lnTo>
                    <a:pt x="69" y="39"/>
                  </a:lnTo>
                  <a:lnTo>
                    <a:pt x="86" y="35"/>
                  </a:lnTo>
                  <a:lnTo>
                    <a:pt x="129" y="0"/>
                  </a:lnTo>
                  <a:lnTo>
                    <a:pt x="125" y="0"/>
                  </a:lnTo>
                  <a:lnTo>
                    <a:pt x="91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Unknown Shape"/>
            <p:cNvSpPr>
              <a:spLocks/>
            </p:cNvSpPr>
            <p:nvPr/>
          </p:nvSpPr>
          <p:spPr bwMode="auto">
            <a:xfrm>
              <a:off x="4600" y="3530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6 h 104"/>
                <a:gd name="T6" fmla="*/ 4 w 30"/>
                <a:gd name="T7" fmla="*/ 21 h 104"/>
                <a:gd name="T8" fmla="*/ 8 w 30"/>
                <a:gd name="T9" fmla="*/ 0 h 104"/>
                <a:gd name="T10" fmla="*/ 26 w 30"/>
                <a:gd name="T11" fmla="*/ 21 h 104"/>
                <a:gd name="T12" fmla="*/ 30 w 30"/>
                <a:gd name="T13" fmla="*/ 46 h 104"/>
                <a:gd name="T14" fmla="*/ 21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6"/>
                  </a:lnTo>
                  <a:lnTo>
                    <a:pt x="4" y="21"/>
                  </a:lnTo>
                  <a:lnTo>
                    <a:pt x="8" y="0"/>
                  </a:lnTo>
                  <a:lnTo>
                    <a:pt x="26" y="21"/>
                  </a:lnTo>
                  <a:lnTo>
                    <a:pt x="30" y="46"/>
                  </a:lnTo>
                  <a:lnTo>
                    <a:pt x="21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Unknown Shape"/>
            <p:cNvSpPr>
              <a:spLocks/>
            </p:cNvSpPr>
            <p:nvPr/>
          </p:nvSpPr>
          <p:spPr bwMode="auto">
            <a:xfrm>
              <a:off x="4621" y="3530"/>
              <a:ext cx="48" cy="100"/>
            </a:xfrm>
            <a:custGeom>
              <a:avLst/>
              <a:gdLst>
                <a:gd name="T0" fmla="*/ 5 w 48"/>
                <a:gd name="T1" fmla="*/ 100 h 100"/>
                <a:gd name="T2" fmla="*/ 18 w 48"/>
                <a:gd name="T3" fmla="*/ 93 h 100"/>
                <a:gd name="T4" fmla="*/ 35 w 48"/>
                <a:gd name="T5" fmla="*/ 64 h 100"/>
                <a:gd name="T6" fmla="*/ 43 w 48"/>
                <a:gd name="T7" fmla="*/ 50 h 100"/>
                <a:gd name="T8" fmla="*/ 48 w 48"/>
                <a:gd name="T9" fmla="*/ 36 h 100"/>
                <a:gd name="T10" fmla="*/ 48 w 48"/>
                <a:gd name="T11" fmla="*/ 18 h 100"/>
                <a:gd name="T12" fmla="*/ 39 w 48"/>
                <a:gd name="T13" fmla="*/ 0 h 100"/>
                <a:gd name="T14" fmla="*/ 22 w 48"/>
                <a:gd name="T15" fmla="*/ 18 h 100"/>
                <a:gd name="T16" fmla="*/ 9 w 48"/>
                <a:gd name="T17" fmla="*/ 57 h 100"/>
                <a:gd name="T18" fmla="*/ 0 w 48"/>
                <a:gd name="T19" fmla="*/ 93 h 100"/>
                <a:gd name="T20" fmla="*/ 5 w 48"/>
                <a:gd name="T21" fmla="*/ 100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8"/>
                <a:gd name="T34" fmla="*/ 0 h 100"/>
                <a:gd name="T35" fmla="*/ 48 w 48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8" h="100">
                  <a:moveTo>
                    <a:pt x="5" y="100"/>
                  </a:moveTo>
                  <a:lnTo>
                    <a:pt x="18" y="93"/>
                  </a:lnTo>
                  <a:lnTo>
                    <a:pt x="35" y="64"/>
                  </a:lnTo>
                  <a:lnTo>
                    <a:pt x="43" y="50"/>
                  </a:lnTo>
                  <a:lnTo>
                    <a:pt x="48" y="36"/>
                  </a:lnTo>
                  <a:lnTo>
                    <a:pt x="48" y="18"/>
                  </a:lnTo>
                  <a:lnTo>
                    <a:pt x="39" y="0"/>
                  </a:lnTo>
                  <a:lnTo>
                    <a:pt x="22" y="18"/>
                  </a:lnTo>
                  <a:lnTo>
                    <a:pt x="9" y="57"/>
                  </a:lnTo>
                  <a:lnTo>
                    <a:pt x="0" y="93"/>
                  </a:lnTo>
                  <a:lnTo>
                    <a:pt x="5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Unknown Shape"/>
            <p:cNvSpPr>
              <a:spLocks/>
            </p:cNvSpPr>
            <p:nvPr/>
          </p:nvSpPr>
          <p:spPr bwMode="auto">
            <a:xfrm>
              <a:off x="4527" y="3684"/>
              <a:ext cx="69" cy="89"/>
            </a:xfrm>
            <a:custGeom>
              <a:avLst/>
              <a:gdLst>
                <a:gd name="T0" fmla="*/ 69 w 69"/>
                <a:gd name="T1" fmla="*/ 0 h 89"/>
                <a:gd name="T2" fmla="*/ 51 w 69"/>
                <a:gd name="T3" fmla="*/ 3 h 89"/>
                <a:gd name="T4" fmla="*/ 26 w 69"/>
                <a:gd name="T5" fmla="*/ 28 h 89"/>
                <a:gd name="T6" fmla="*/ 13 w 69"/>
                <a:gd name="T7" fmla="*/ 39 h 89"/>
                <a:gd name="T8" fmla="*/ 4 w 69"/>
                <a:gd name="T9" fmla="*/ 53 h 89"/>
                <a:gd name="T10" fmla="*/ 0 w 69"/>
                <a:gd name="T11" fmla="*/ 71 h 89"/>
                <a:gd name="T12" fmla="*/ 4 w 69"/>
                <a:gd name="T13" fmla="*/ 89 h 89"/>
                <a:gd name="T14" fmla="*/ 26 w 69"/>
                <a:gd name="T15" fmla="*/ 75 h 89"/>
                <a:gd name="T16" fmla="*/ 64 w 69"/>
                <a:gd name="T17" fmla="*/ 3 h 89"/>
                <a:gd name="T18" fmla="*/ 69 w 69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9"/>
                <a:gd name="T32" fmla="*/ 69 w 6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9">
                  <a:moveTo>
                    <a:pt x="69" y="0"/>
                  </a:moveTo>
                  <a:lnTo>
                    <a:pt x="51" y="3"/>
                  </a:lnTo>
                  <a:lnTo>
                    <a:pt x="26" y="28"/>
                  </a:lnTo>
                  <a:lnTo>
                    <a:pt x="13" y="39"/>
                  </a:lnTo>
                  <a:lnTo>
                    <a:pt x="4" y="53"/>
                  </a:lnTo>
                  <a:lnTo>
                    <a:pt x="0" y="71"/>
                  </a:lnTo>
                  <a:lnTo>
                    <a:pt x="4" y="89"/>
                  </a:lnTo>
                  <a:lnTo>
                    <a:pt x="26" y="75"/>
                  </a:lnTo>
                  <a:lnTo>
                    <a:pt x="64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Unknown Shape"/>
            <p:cNvSpPr>
              <a:spLocks/>
            </p:cNvSpPr>
            <p:nvPr/>
          </p:nvSpPr>
          <p:spPr bwMode="auto">
            <a:xfrm>
              <a:off x="4587" y="3623"/>
              <a:ext cx="56" cy="71"/>
            </a:xfrm>
            <a:custGeom>
              <a:avLst/>
              <a:gdLst>
                <a:gd name="T0" fmla="*/ 47 w 56"/>
                <a:gd name="T1" fmla="*/ 43 h 71"/>
                <a:gd name="T2" fmla="*/ 56 w 56"/>
                <a:gd name="T3" fmla="*/ 14 h 71"/>
                <a:gd name="T4" fmla="*/ 56 w 56"/>
                <a:gd name="T5" fmla="*/ 3 h 71"/>
                <a:gd name="T6" fmla="*/ 52 w 56"/>
                <a:gd name="T7" fmla="*/ 0 h 71"/>
                <a:gd name="T8" fmla="*/ 43 w 56"/>
                <a:gd name="T9" fmla="*/ 0 h 71"/>
                <a:gd name="T10" fmla="*/ 34 w 56"/>
                <a:gd name="T11" fmla="*/ 3 h 71"/>
                <a:gd name="T12" fmla="*/ 21 w 56"/>
                <a:gd name="T13" fmla="*/ 14 h 71"/>
                <a:gd name="T14" fmla="*/ 13 w 56"/>
                <a:gd name="T15" fmla="*/ 28 h 71"/>
                <a:gd name="T16" fmla="*/ 4 w 56"/>
                <a:gd name="T17" fmla="*/ 43 h 71"/>
                <a:gd name="T18" fmla="*/ 0 w 56"/>
                <a:gd name="T19" fmla="*/ 57 h 71"/>
                <a:gd name="T20" fmla="*/ 0 w 56"/>
                <a:gd name="T21" fmla="*/ 64 h 71"/>
                <a:gd name="T22" fmla="*/ 4 w 56"/>
                <a:gd name="T23" fmla="*/ 71 h 71"/>
                <a:gd name="T24" fmla="*/ 13 w 56"/>
                <a:gd name="T25" fmla="*/ 71 h 71"/>
                <a:gd name="T26" fmla="*/ 21 w 56"/>
                <a:gd name="T27" fmla="*/ 64 h 71"/>
                <a:gd name="T28" fmla="*/ 47 w 56"/>
                <a:gd name="T29" fmla="*/ 43 h 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1"/>
                <a:gd name="T47" fmla="*/ 56 w 56"/>
                <a:gd name="T48" fmla="*/ 71 h 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1">
                  <a:moveTo>
                    <a:pt x="47" y="43"/>
                  </a:moveTo>
                  <a:lnTo>
                    <a:pt x="56" y="14"/>
                  </a:lnTo>
                  <a:lnTo>
                    <a:pt x="56" y="3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4" y="3"/>
                  </a:lnTo>
                  <a:lnTo>
                    <a:pt x="21" y="14"/>
                  </a:lnTo>
                  <a:lnTo>
                    <a:pt x="13" y="28"/>
                  </a:lnTo>
                  <a:lnTo>
                    <a:pt x="4" y="43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4" y="71"/>
                  </a:lnTo>
                  <a:lnTo>
                    <a:pt x="13" y="71"/>
                  </a:lnTo>
                  <a:lnTo>
                    <a:pt x="21" y="64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Unknown Shape"/>
            <p:cNvSpPr>
              <a:spLocks/>
            </p:cNvSpPr>
            <p:nvPr/>
          </p:nvSpPr>
          <p:spPr bwMode="auto">
            <a:xfrm>
              <a:off x="4639" y="3566"/>
              <a:ext cx="51" cy="60"/>
            </a:xfrm>
            <a:custGeom>
              <a:avLst/>
              <a:gdLst>
                <a:gd name="T0" fmla="*/ 0 w 51"/>
                <a:gd name="T1" fmla="*/ 57 h 60"/>
                <a:gd name="T2" fmla="*/ 0 w 51"/>
                <a:gd name="T3" fmla="*/ 57 h 60"/>
                <a:gd name="T4" fmla="*/ 4 w 51"/>
                <a:gd name="T5" fmla="*/ 60 h 60"/>
                <a:gd name="T6" fmla="*/ 21 w 51"/>
                <a:gd name="T7" fmla="*/ 57 h 60"/>
                <a:gd name="T8" fmla="*/ 34 w 51"/>
                <a:gd name="T9" fmla="*/ 46 h 60"/>
                <a:gd name="T10" fmla="*/ 42 w 51"/>
                <a:gd name="T11" fmla="*/ 35 h 60"/>
                <a:gd name="T12" fmla="*/ 47 w 51"/>
                <a:gd name="T13" fmla="*/ 25 h 60"/>
                <a:gd name="T14" fmla="*/ 51 w 51"/>
                <a:gd name="T15" fmla="*/ 10 h 60"/>
                <a:gd name="T16" fmla="*/ 51 w 51"/>
                <a:gd name="T17" fmla="*/ 0 h 60"/>
                <a:gd name="T18" fmla="*/ 47 w 51"/>
                <a:gd name="T19" fmla="*/ 0 h 60"/>
                <a:gd name="T20" fmla="*/ 17 w 51"/>
                <a:gd name="T21" fmla="*/ 25 h 60"/>
                <a:gd name="T22" fmla="*/ 0 w 51"/>
                <a:gd name="T23" fmla="*/ 57 h 60"/>
                <a:gd name="T24" fmla="*/ 0 w 51"/>
                <a:gd name="T25" fmla="*/ 57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60"/>
                <a:gd name="T41" fmla="*/ 51 w 51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60">
                  <a:moveTo>
                    <a:pt x="0" y="57"/>
                  </a:moveTo>
                  <a:lnTo>
                    <a:pt x="0" y="57"/>
                  </a:lnTo>
                  <a:lnTo>
                    <a:pt x="4" y="60"/>
                  </a:lnTo>
                  <a:lnTo>
                    <a:pt x="21" y="57"/>
                  </a:lnTo>
                  <a:lnTo>
                    <a:pt x="34" y="46"/>
                  </a:lnTo>
                  <a:lnTo>
                    <a:pt x="42" y="35"/>
                  </a:lnTo>
                  <a:lnTo>
                    <a:pt x="47" y="25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17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Unknown Shape"/>
            <p:cNvSpPr>
              <a:spLocks/>
            </p:cNvSpPr>
            <p:nvPr/>
          </p:nvSpPr>
          <p:spPr bwMode="auto">
            <a:xfrm>
              <a:off x="4604" y="3673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4 w 9"/>
                <a:gd name="T3" fmla="*/ 0 h 11"/>
                <a:gd name="T4" fmla="*/ 0 w 9"/>
                <a:gd name="T5" fmla="*/ 4 h 11"/>
                <a:gd name="T6" fmla="*/ 0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Unknown Shape"/>
            <p:cNvSpPr>
              <a:spLocks/>
            </p:cNvSpPr>
            <p:nvPr/>
          </p:nvSpPr>
          <p:spPr bwMode="auto">
            <a:xfrm>
              <a:off x="4591" y="3673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9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9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Unknown Shape"/>
            <p:cNvSpPr>
              <a:spLocks/>
            </p:cNvSpPr>
            <p:nvPr/>
          </p:nvSpPr>
          <p:spPr bwMode="auto">
            <a:xfrm>
              <a:off x="4617" y="3662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4 w 4"/>
                <a:gd name="T3" fmla="*/ 0 h 11"/>
                <a:gd name="T4" fmla="*/ 0 w 4"/>
                <a:gd name="T5" fmla="*/ 4 h 11"/>
                <a:gd name="T6" fmla="*/ 0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Unknown Shape"/>
            <p:cNvSpPr>
              <a:spLocks/>
            </p:cNvSpPr>
            <p:nvPr/>
          </p:nvSpPr>
          <p:spPr bwMode="auto">
            <a:xfrm>
              <a:off x="4600" y="3659"/>
              <a:ext cx="4" cy="10"/>
            </a:xfrm>
            <a:custGeom>
              <a:avLst/>
              <a:gdLst>
                <a:gd name="T0" fmla="*/ 4 w 4"/>
                <a:gd name="T1" fmla="*/ 7 h 10"/>
                <a:gd name="T2" fmla="*/ 4 w 4"/>
                <a:gd name="T3" fmla="*/ 0 h 10"/>
                <a:gd name="T4" fmla="*/ 0 w 4"/>
                <a:gd name="T5" fmla="*/ 3 h 10"/>
                <a:gd name="T6" fmla="*/ 0 w 4"/>
                <a:gd name="T7" fmla="*/ 10 h 10"/>
                <a:gd name="T8" fmla="*/ 4 w 4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4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Unknown Shape"/>
            <p:cNvSpPr>
              <a:spLocks/>
            </p:cNvSpPr>
            <p:nvPr/>
          </p:nvSpPr>
          <p:spPr bwMode="auto">
            <a:xfrm>
              <a:off x="4626" y="3651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0 w 4"/>
                <a:gd name="T3" fmla="*/ 0 h 11"/>
                <a:gd name="T4" fmla="*/ 0 w 4"/>
                <a:gd name="T5" fmla="*/ 4 h 11"/>
                <a:gd name="T6" fmla="*/ 4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Unknown Shape"/>
            <p:cNvSpPr>
              <a:spLocks/>
            </p:cNvSpPr>
            <p:nvPr/>
          </p:nvSpPr>
          <p:spPr bwMode="auto">
            <a:xfrm>
              <a:off x="4604" y="3644"/>
              <a:ext cx="9" cy="11"/>
            </a:xfrm>
            <a:custGeom>
              <a:avLst/>
              <a:gdLst>
                <a:gd name="T0" fmla="*/ 9 w 9"/>
                <a:gd name="T1" fmla="*/ 4 h 11"/>
                <a:gd name="T2" fmla="*/ 4 w 9"/>
                <a:gd name="T3" fmla="*/ 0 h 11"/>
                <a:gd name="T4" fmla="*/ 0 w 9"/>
                <a:gd name="T5" fmla="*/ 7 h 11"/>
                <a:gd name="T6" fmla="*/ 9 w 9"/>
                <a:gd name="T7" fmla="*/ 11 h 11"/>
                <a:gd name="T8" fmla="*/ 9 w 9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4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9" y="11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Unknown Shape"/>
            <p:cNvSpPr>
              <a:spLocks/>
            </p:cNvSpPr>
            <p:nvPr/>
          </p:nvSpPr>
          <p:spPr bwMode="auto">
            <a:xfrm>
              <a:off x="4626" y="3641"/>
              <a:ext cx="13" cy="3"/>
            </a:xfrm>
            <a:custGeom>
              <a:avLst/>
              <a:gdLst>
                <a:gd name="T0" fmla="*/ 8 w 13"/>
                <a:gd name="T1" fmla="*/ 3 h 3"/>
                <a:gd name="T2" fmla="*/ 13 w 13"/>
                <a:gd name="T3" fmla="*/ 0 h 3"/>
                <a:gd name="T4" fmla="*/ 4 w 13"/>
                <a:gd name="T5" fmla="*/ 0 h 3"/>
                <a:gd name="T6" fmla="*/ 0 w 13"/>
                <a:gd name="T7" fmla="*/ 3 h 3"/>
                <a:gd name="T8" fmla="*/ 8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8" y="3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8" name="Unknown Shape"/>
            <p:cNvSpPr>
              <a:spLocks/>
            </p:cNvSpPr>
            <p:nvPr/>
          </p:nvSpPr>
          <p:spPr bwMode="auto">
            <a:xfrm>
              <a:off x="4626" y="3626"/>
              <a:ext cx="8" cy="11"/>
            </a:xfrm>
            <a:custGeom>
              <a:avLst/>
              <a:gdLst>
                <a:gd name="T0" fmla="*/ 8 w 8"/>
                <a:gd name="T1" fmla="*/ 4 h 11"/>
                <a:gd name="T2" fmla="*/ 4 w 8"/>
                <a:gd name="T3" fmla="*/ 0 h 11"/>
                <a:gd name="T4" fmla="*/ 0 w 8"/>
                <a:gd name="T5" fmla="*/ 4 h 11"/>
                <a:gd name="T6" fmla="*/ 0 w 8"/>
                <a:gd name="T7" fmla="*/ 11 h 11"/>
                <a:gd name="T8" fmla="*/ 8 w 8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8" y="4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Unknown Shape"/>
            <p:cNvSpPr>
              <a:spLocks/>
            </p:cNvSpPr>
            <p:nvPr/>
          </p:nvSpPr>
          <p:spPr bwMode="auto">
            <a:xfrm>
              <a:off x="4613" y="3637"/>
              <a:ext cx="8" cy="7"/>
            </a:xfrm>
            <a:custGeom>
              <a:avLst/>
              <a:gdLst>
                <a:gd name="T0" fmla="*/ 4 w 8"/>
                <a:gd name="T1" fmla="*/ 4 h 7"/>
                <a:gd name="T2" fmla="*/ 8 w 8"/>
                <a:gd name="T3" fmla="*/ 0 h 7"/>
                <a:gd name="T4" fmla="*/ 0 w 8"/>
                <a:gd name="T5" fmla="*/ 0 h 7"/>
                <a:gd name="T6" fmla="*/ 0 w 8"/>
                <a:gd name="T7" fmla="*/ 7 h 7"/>
                <a:gd name="T8" fmla="*/ 4 w 8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4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Unknown Shape"/>
            <p:cNvSpPr>
              <a:spLocks/>
            </p:cNvSpPr>
            <p:nvPr/>
          </p:nvSpPr>
          <p:spPr bwMode="auto">
            <a:xfrm>
              <a:off x="4574" y="3691"/>
              <a:ext cx="30" cy="104"/>
            </a:xfrm>
            <a:custGeom>
              <a:avLst/>
              <a:gdLst>
                <a:gd name="T0" fmla="*/ 30 w 30"/>
                <a:gd name="T1" fmla="*/ 0 h 104"/>
                <a:gd name="T2" fmla="*/ 26 w 30"/>
                <a:gd name="T3" fmla="*/ 11 h 104"/>
                <a:gd name="T4" fmla="*/ 30 w 30"/>
                <a:gd name="T5" fmla="*/ 61 h 104"/>
                <a:gd name="T6" fmla="*/ 30 w 30"/>
                <a:gd name="T7" fmla="*/ 82 h 104"/>
                <a:gd name="T8" fmla="*/ 17 w 30"/>
                <a:gd name="T9" fmla="*/ 104 h 104"/>
                <a:gd name="T10" fmla="*/ 4 w 30"/>
                <a:gd name="T11" fmla="*/ 82 h 104"/>
                <a:gd name="T12" fmla="*/ 0 w 30"/>
                <a:gd name="T13" fmla="*/ 54 h 104"/>
                <a:gd name="T14" fmla="*/ 17 w 30"/>
                <a:gd name="T15" fmla="*/ 0 h 104"/>
                <a:gd name="T16" fmla="*/ 30 w 30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30" y="0"/>
                  </a:moveTo>
                  <a:lnTo>
                    <a:pt x="26" y="11"/>
                  </a:lnTo>
                  <a:lnTo>
                    <a:pt x="30" y="61"/>
                  </a:lnTo>
                  <a:lnTo>
                    <a:pt x="30" y="82"/>
                  </a:lnTo>
                  <a:lnTo>
                    <a:pt x="17" y="104"/>
                  </a:lnTo>
                  <a:lnTo>
                    <a:pt x="4" y="82"/>
                  </a:lnTo>
                  <a:lnTo>
                    <a:pt x="0" y="54"/>
                  </a:lnTo>
                  <a:lnTo>
                    <a:pt x="17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Unknown Shape"/>
            <p:cNvSpPr>
              <a:spLocks/>
            </p:cNvSpPr>
            <p:nvPr/>
          </p:nvSpPr>
          <p:spPr bwMode="auto">
            <a:xfrm>
              <a:off x="4643" y="3576"/>
              <a:ext cx="112" cy="65"/>
            </a:xfrm>
            <a:custGeom>
              <a:avLst/>
              <a:gdLst>
                <a:gd name="T0" fmla="*/ 77 w 112"/>
                <a:gd name="T1" fmla="*/ 15 h 65"/>
                <a:gd name="T2" fmla="*/ 8 w 112"/>
                <a:gd name="T3" fmla="*/ 47 h 65"/>
                <a:gd name="T4" fmla="*/ 0 w 112"/>
                <a:gd name="T5" fmla="*/ 58 h 65"/>
                <a:gd name="T6" fmla="*/ 4 w 112"/>
                <a:gd name="T7" fmla="*/ 65 h 65"/>
                <a:gd name="T8" fmla="*/ 26 w 112"/>
                <a:gd name="T9" fmla="*/ 65 h 65"/>
                <a:gd name="T10" fmla="*/ 47 w 112"/>
                <a:gd name="T11" fmla="*/ 61 h 65"/>
                <a:gd name="T12" fmla="*/ 69 w 112"/>
                <a:gd name="T13" fmla="*/ 54 h 65"/>
                <a:gd name="T14" fmla="*/ 86 w 112"/>
                <a:gd name="T15" fmla="*/ 43 h 65"/>
                <a:gd name="T16" fmla="*/ 103 w 112"/>
                <a:gd name="T17" fmla="*/ 25 h 65"/>
                <a:gd name="T18" fmla="*/ 112 w 112"/>
                <a:gd name="T19" fmla="*/ 4 h 65"/>
                <a:gd name="T20" fmla="*/ 107 w 112"/>
                <a:gd name="T21" fmla="*/ 0 h 65"/>
                <a:gd name="T22" fmla="*/ 77 w 112"/>
                <a:gd name="T23" fmla="*/ 15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5"/>
                <a:gd name="T38" fmla="*/ 112 w 112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5">
                  <a:moveTo>
                    <a:pt x="77" y="15"/>
                  </a:moveTo>
                  <a:lnTo>
                    <a:pt x="8" y="47"/>
                  </a:lnTo>
                  <a:lnTo>
                    <a:pt x="0" y="58"/>
                  </a:lnTo>
                  <a:lnTo>
                    <a:pt x="4" y="65"/>
                  </a:lnTo>
                  <a:lnTo>
                    <a:pt x="26" y="65"/>
                  </a:lnTo>
                  <a:lnTo>
                    <a:pt x="47" y="61"/>
                  </a:lnTo>
                  <a:lnTo>
                    <a:pt x="69" y="54"/>
                  </a:lnTo>
                  <a:lnTo>
                    <a:pt x="86" y="43"/>
                  </a:lnTo>
                  <a:lnTo>
                    <a:pt x="103" y="25"/>
                  </a:lnTo>
                  <a:lnTo>
                    <a:pt x="112" y="4"/>
                  </a:lnTo>
                  <a:lnTo>
                    <a:pt x="107" y="0"/>
                  </a:lnTo>
                  <a:lnTo>
                    <a:pt x="77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Unknown Shape"/>
            <p:cNvSpPr>
              <a:spLocks/>
            </p:cNvSpPr>
            <p:nvPr/>
          </p:nvSpPr>
          <p:spPr bwMode="auto">
            <a:xfrm>
              <a:off x="4604" y="3684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6 h 86"/>
                <a:gd name="T4" fmla="*/ 26 w 82"/>
                <a:gd name="T5" fmla="*/ 10 h 86"/>
                <a:gd name="T6" fmla="*/ 4 w 82"/>
                <a:gd name="T7" fmla="*/ 0 h 86"/>
                <a:gd name="T8" fmla="*/ 0 w 82"/>
                <a:gd name="T9" fmla="*/ 18 h 86"/>
                <a:gd name="T10" fmla="*/ 13 w 82"/>
                <a:gd name="T11" fmla="*/ 39 h 86"/>
                <a:gd name="T12" fmla="*/ 30 w 82"/>
                <a:gd name="T13" fmla="*/ 64 h 86"/>
                <a:gd name="T14" fmla="*/ 47 w 82"/>
                <a:gd name="T15" fmla="*/ 75 h 86"/>
                <a:gd name="T16" fmla="*/ 65 w 82"/>
                <a:gd name="T17" fmla="*/ 82 h 86"/>
                <a:gd name="T18" fmla="*/ 77 w 82"/>
                <a:gd name="T19" fmla="*/ 86 h 86"/>
                <a:gd name="T20" fmla="*/ 82 w 82"/>
                <a:gd name="T21" fmla="*/ 82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86"/>
                <a:gd name="T35" fmla="*/ 82 w 82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86">
                  <a:moveTo>
                    <a:pt x="82" y="82"/>
                  </a:moveTo>
                  <a:lnTo>
                    <a:pt x="65" y="46"/>
                  </a:lnTo>
                  <a:lnTo>
                    <a:pt x="26" y="10"/>
                  </a:lnTo>
                  <a:lnTo>
                    <a:pt x="4" y="0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0" y="64"/>
                  </a:lnTo>
                  <a:lnTo>
                    <a:pt x="47" y="75"/>
                  </a:lnTo>
                  <a:lnTo>
                    <a:pt x="65" y="82"/>
                  </a:lnTo>
                  <a:lnTo>
                    <a:pt x="77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Unknown Shape"/>
            <p:cNvSpPr>
              <a:spLocks/>
            </p:cNvSpPr>
            <p:nvPr/>
          </p:nvSpPr>
          <p:spPr bwMode="auto">
            <a:xfrm>
              <a:off x="4613" y="3673"/>
              <a:ext cx="111" cy="57"/>
            </a:xfrm>
            <a:custGeom>
              <a:avLst/>
              <a:gdLst>
                <a:gd name="T0" fmla="*/ 0 w 111"/>
                <a:gd name="T1" fmla="*/ 11 h 57"/>
                <a:gd name="T2" fmla="*/ 34 w 111"/>
                <a:gd name="T3" fmla="*/ 36 h 57"/>
                <a:gd name="T4" fmla="*/ 86 w 111"/>
                <a:gd name="T5" fmla="*/ 54 h 57"/>
                <a:gd name="T6" fmla="*/ 107 w 111"/>
                <a:gd name="T7" fmla="*/ 57 h 57"/>
                <a:gd name="T8" fmla="*/ 111 w 111"/>
                <a:gd name="T9" fmla="*/ 50 h 57"/>
                <a:gd name="T10" fmla="*/ 107 w 111"/>
                <a:gd name="T11" fmla="*/ 43 h 57"/>
                <a:gd name="T12" fmla="*/ 86 w 111"/>
                <a:gd name="T13" fmla="*/ 25 h 57"/>
                <a:gd name="T14" fmla="*/ 51 w 111"/>
                <a:gd name="T15" fmla="*/ 7 h 57"/>
                <a:gd name="T16" fmla="*/ 17 w 111"/>
                <a:gd name="T17" fmla="*/ 0 h 57"/>
                <a:gd name="T18" fmla="*/ 4 w 111"/>
                <a:gd name="T19" fmla="*/ 4 h 57"/>
                <a:gd name="T20" fmla="*/ 0 w 111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57"/>
                <a:gd name="T35" fmla="*/ 111 w 111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57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07" y="57"/>
                  </a:lnTo>
                  <a:lnTo>
                    <a:pt x="111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1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Unknown Shape"/>
            <p:cNvSpPr>
              <a:spLocks/>
            </p:cNvSpPr>
            <p:nvPr/>
          </p:nvSpPr>
          <p:spPr bwMode="auto">
            <a:xfrm>
              <a:off x="4639" y="3637"/>
              <a:ext cx="124" cy="36"/>
            </a:xfrm>
            <a:custGeom>
              <a:avLst/>
              <a:gdLst>
                <a:gd name="T0" fmla="*/ 124 w 124"/>
                <a:gd name="T1" fmla="*/ 18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8 w 124"/>
                <a:gd name="T11" fmla="*/ 18 h 36"/>
                <a:gd name="T12" fmla="*/ 38 w 124"/>
                <a:gd name="T13" fmla="*/ 29 h 36"/>
                <a:gd name="T14" fmla="*/ 73 w 124"/>
                <a:gd name="T15" fmla="*/ 36 h 36"/>
                <a:gd name="T16" fmla="*/ 111 w 124"/>
                <a:gd name="T17" fmla="*/ 32 h 36"/>
                <a:gd name="T18" fmla="*/ 124 w 124"/>
                <a:gd name="T19" fmla="*/ 25 h 36"/>
                <a:gd name="T20" fmla="*/ 124 w 124"/>
                <a:gd name="T21" fmla="*/ 18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8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8" y="18"/>
                  </a:lnTo>
                  <a:lnTo>
                    <a:pt x="38" y="29"/>
                  </a:lnTo>
                  <a:lnTo>
                    <a:pt x="73" y="36"/>
                  </a:lnTo>
                  <a:lnTo>
                    <a:pt x="111" y="32"/>
                  </a:lnTo>
                  <a:lnTo>
                    <a:pt x="124" y="25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Unknown Shape"/>
            <p:cNvSpPr>
              <a:spLocks/>
            </p:cNvSpPr>
            <p:nvPr/>
          </p:nvSpPr>
          <p:spPr bwMode="auto">
            <a:xfrm>
              <a:off x="4630" y="3659"/>
              <a:ext cx="116" cy="43"/>
            </a:xfrm>
            <a:custGeom>
              <a:avLst/>
              <a:gdLst>
                <a:gd name="T0" fmla="*/ 0 w 116"/>
                <a:gd name="T1" fmla="*/ 10 h 43"/>
                <a:gd name="T2" fmla="*/ 39 w 116"/>
                <a:gd name="T3" fmla="*/ 28 h 43"/>
                <a:gd name="T4" fmla="*/ 90 w 116"/>
                <a:gd name="T5" fmla="*/ 43 h 43"/>
                <a:gd name="T6" fmla="*/ 116 w 116"/>
                <a:gd name="T7" fmla="*/ 43 h 43"/>
                <a:gd name="T8" fmla="*/ 116 w 116"/>
                <a:gd name="T9" fmla="*/ 39 h 43"/>
                <a:gd name="T10" fmla="*/ 112 w 116"/>
                <a:gd name="T11" fmla="*/ 28 h 43"/>
                <a:gd name="T12" fmla="*/ 86 w 116"/>
                <a:gd name="T13" fmla="*/ 14 h 43"/>
                <a:gd name="T14" fmla="*/ 51 w 116"/>
                <a:gd name="T15" fmla="*/ 0 h 43"/>
                <a:gd name="T16" fmla="*/ 17 w 116"/>
                <a:gd name="T17" fmla="*/ 0 h 43"/>
                <a:gd name="T18" fmla="*/ 4 w 116"/>
                <a:gd name="T19" fmla="*/ 3 h 43"/>
                <a:gd name="T20" fmla="*/ 0 w 116"/>
                <a:gd name="T21" fmla="*/ 10 h 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3"/>
                <a:gd name="T35" fmla="*/ 116 w 116"/>
                <a:gd name="T36" fmla="*/ 43 h 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3">
                  <a:moveTo>
                    <a:pt x="0" y="10"/>
                  </a:moveTo>
                  <a:lnTo>
                    <a:pt x="39" y="28"/>
                  </a:lnTo>
                  <a:lnTo>
                    <a:pt x="90" y="43"/>
                  </a:lnTo>
                  <a:lnTo>
                    <a:pt x="116" y="43"/>
                  </a:lnTo>
                  <a:lnTo>
                    <a:pt x="116" y="39"/>
                  </a:lnTo>
                  <a:lnTo>
                    <a:pt x="112" y="28"/>
                  </a:lnTo>
                  <a:lnTo>
                    <a:pt x="86" y="14"/>
                  </a:lnTo>
                  <a:lnTo>
                    <a:pt x="51" y="0"/>
                  </a:lnTo>
                  <a:lnTo>
                    <a:pt x="17" y="0"/>
                  </a:lnTo>
                  <a:lnTo>
                    <a:pt x="4" y="3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Unknown Shape"/>
            <p:cNvSpPr>
              <a:spLocks/>
            </p:cNvSpPr>
            <p:nvPr/>
          </p:nvSpPr>
          <p:spPr bwMode="auto">
            <a:xfrm>
              <a:off x="949" y="3641"/>
              <a:ext cx="137" cy="28"/>
            </a:xfrm>
            <a:custGeom>
              <a:avLst/>
              <a:gdLst>
                <a:gd name="T0" fmla="*/ 0 w 137"/>
                <a:gd name="T1" fmla="*/ 3 h 28"/>
                <a:gd name="T2" fmla="*/ 13 w 137"/>
                <a:gd name="T3" fmla="*/ 3 h 28"/>
                <a:gd name="T4" fmla="*/ 77 w 137"/>
                <a:gd name="T5" fmla="*/ 0 h 28"/>
                <a:gd name="T6" fmla="*/ 112 w 137"/>
                <a:gd name="T7" fmla="*/ 3 h 28"/>
                <a:gd name="T8" fmla="*/ 137 w 137"/>
                <a:gd name="T9" fmla="*/ 14 h 28"/>
                <a:gd name="T10" fmla="*/ 107 w 137"/>
                <a:gd name="T11" fmla="*/ 28 h 28"/>
                <a:gd name="T12" fmla="*/ 69 w 137"/>
                <a:gd name="T13" fmla="*/ 28 h 28"/>
                <a:gd name="T14" fmla="*/ 0 w 137"/>
                <a:gd name="T15" fmla="*/ 14 h 28"/>
                <a:gd name="T16" fmla="*/ 0 w 137"/>
                <a:gd name="T17" fmla="*/ 3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28"/>
                <a:gd name="T29" fmla="*/ 137 w 137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28">
                  <a:moveTo>
                    <a:pt x="0" y="3"/>
                  </a:moveTo>
                  <a:lnTo>
                    <a:pt x="13" y="3"/>
                  </a:lnTo>
                  <a:lnTo>
                    <a:pt x="77" y="0"/>
                  </a:lnTo>
                  <a:lnTo>
                    <a:pt x="112" y="3"/>
                  </a:lnTo>
                  <a:lnTo>
                    <a:pt x="137" y="14"/>
                  </a:lnTo>
                  <a:lnTo>
                    <a:pt x="107" y="28"/>
                  </a:lnTo>
                  <a:lnTo>
                    <a:pt x="69" y="28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Unknown Shape"/>
            <p:cNvSpPr>
              <a:spLocks/>
            </p:cNvSpPr>
            <p:nvPr/>
          </p:nvSpPr>
          <p:spPr bwMode="auto">
            <a:xfrm>
              <a:off x="953" y="3655"/>
              <a:ext cx="129" cy="61"/>
            </a:xfrm>
            <a:custGeom>
              <a:avLst/>
              <a:gdLst>
                <a:gd name="T0" fmla="*/ 39 w 129"/>
                <a:gd name="T1" fmla="*/ 11 h 61"/>
                <a:gd name="T2" fmla="*/ 116 w 129"/>
                <a:gd name="T3" fmla="*/ 39 h 61"/>
                <a:gd name="T4" fmla="*/ 129 w 129"/>
                <a:gd name="T5" fmla="*/ 50 h 61"/>
                <a:gd name="T6" fmla="*/ 125 w 129"/>
                <a:gd name="T7" fmla="*/ 61 h 61"/>
                <a:gd name="T8" fmla="*/ 103 w 129"/>
                <a:gd name="T9" fmla="*/ 61 h 61"/>
                <a:gd name="T10" fmla="*/ 77 w 129"/>
                <a:gd name="T11" fmla="*/ 57 h 61"/>
                <a:gd name="T12" fmla="*/ 56 w 129"/>
                <a:gd name="T13" fmla="*/ 54 h 61"/>
                <a:gd name="T14" fmla="*/ 35 w 129"/>
                <a:gd name="T15" fmla="*/ 47 h 61"/>
                <a:gd name="T16" fmla="*/ 13 w 129"/>
                <a:gd name="T17" fmla="*/ 25 h 61"/>
                <a:gd name="T18" fmla="*/ 0 w 129"/>
                <a:gd name="T19" fmla="*/ 4 h 61"/>
                <a:gd name="T20" fmla="*/ 0 w 129"/>
                <a:gd name="T21" fmla="*/ 0 h 61"/>
                <a:gd name="T22" fmla="*/ 39 w 129"/>
                <a:gd name="T23" fmla="*/ 11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61"/>
                <a:gd name="T38" fmla="*/ 129 w 129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61">
                  <a:moveTo>
                    <a:pt x="39" y="11"/>
                  </a:moveTo>
                  <a:lnTo>
                    <a:pt x="116" y="39"/>
                  </a:lnTo>
                  <a:lnTo>
                    <a:pt x="129" y="50"/>
                  </a:lnTo>
                  <a:lnTo>
                    <a:pt x="125" y="61"/>
                  </a:lnTo>
                  <a:lnTo>
                    <a:pt x="103" y="61"/>
                  </a:lnTo>
                  <a:lnTo>
                    <a:pt x="77" y="57"/>
                  </a:lnTo>
                  <a:lnTo>
                    <a:pt x="56" y="54"/>
                  </a:lnTo>
                  <a:lnTo>
                    <a:pt x="35" y="47"/>
                  </a:lnTo>
                  <a:lnTo>
                    <a:pt x="13" y="25"/>
                  </a:lnTo>
                  <a:lnTo>
                    <a:pt x="0" y="4"/>
                  </a:lnTo>
                  <a:lnTo>
                    <a:pt x="0" y="0"/>
                  </a:lnTo>
                  <a:lnTo>
                    <a:pt x="39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Unknown Shape"/>
            <p:cNvSpPr>
              <a:spLocks/>
            </p:cNvSpPr>
            <p:nvPr/>
          </p:nvSpPr>
          <p:spPr bwMode="auto">
            <a:xfrm>
              <a:off x="945" y="3591"/>
              <a:ext cx="128" cy="57"/>
            </a:xfrm>
            <a:custGeom>
              <a:avLst/>
              <a:gdLst>
                <a:gd name="T0" fmla="*/ 4 w 128"/>
                <a:gd name="T1" fmla="*/ 57 h 57"/>
                <a:gd name="T2" fmla="*/ 51 w 128"/>
                <a:gd name="T3" fmla="*/ 50 h 57"/>
                <a:gd name="T4" fmla="*/ 107 w 128"/>
                <a:gd name="T5" fmla="*/ 21 h 57"/>
                <a:gd name="T6" fmla="*/ 128 w 128"/>
                <a:gd name="T7" fmla="*/ 7 h 57"/>
                <a:gd name="T8" fmla="*/ 124 w 128"/>
                <a:gd name="T9" fmla="*/ 3 h 57"/>
                <a:gd name="T10" fmla="*/ 120 w 128"/>
                <a:gd name="T11" fmla="*/ 0 h 57"/>
                <a:gd name="T12" fmla="*/ 107 w 128"/>
                <a:gd name="T13" fmla="*/ 0 h 57"/>
                <a:gd name="T14" fmla="*/ 73 w 128"/>
                <a:gd name="T15" fmla="*/ 3 h 57"/>
                <a:gd name="T16" fmla="*/ 34 w 128"/>
                <a:gd name="T17" fmla="*/ 14 h 57"/>
                <a:gd name="T18" fmla="*/ 21 w 128"/>
                <a:gd name="T19" fmla="*/ 25 h 57"/>
                <a:gd name="T20" fmla="*/ 4 w 128"/>
                <a:gd name="T21" fmla="*/ 35 h 57"/>
                <a:gd name="T22" fmla="*/ 0 w 128"/>
                <a:gd name="T23" fmla="*/ 50 h 57"/>
                <a:gd name="T24" fmla="*/ 4 w 128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57"/>
                <a:gd name="T41" fmla="*/ 128 w 128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57">
                  <a:moveTo>
                    <a:pt x="4" y="57"/>
                  </a:moveTo>
                  <a:lnTo>
                    <a:pt x="51" y="50"/>
                  </a:lnTo>
                  <a:lnTo>
                    <a:pt x="107" y="21"/>
                  </a:lnTo>
                  <a:lnTo>
                    <a:pt x="128" y="7"/>
                  </a:lnTo>
                  <a:lnTo>
                    <a:pt x="124" y="3"/>
                  </a:lnTo>
                  <a:lnTo>
                    <a:pt x="120" y="0"/>
                  </a:lnTo>
                  <a:lnTo>
                    <a:pt x="107" y="0"/>
                  </a:lnTo>
                  <a:lnTo>
                    <a:pt x="73" y="3"/>
                  </a:lnTo>
                  <a:lnTo>
                    <a:pt x="34" y="14"/>
                  </a:lnTo>
                  <a:lnTo>
                    <a:pt x="21" y="25"/>
                  </a:lnTo>
                  <a:lnTo>
                    <a:pt x="4" y="35"/>
                  </a:lnTo>
                  <a:lnTo>
                    <a:pt x="0" y="50"/>
                  </a:lnTo>
                  <a:lnTo>
                    <a:pt x="4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Unknown Shape"/>
            <p:cNvSpPr>
              <a:spLocks/>
            </p:cNvSpPr>
            <p:nvPr/>
          </p:nvSpPr>
          <p:spPr bwMode="auto">
            <a:xfrm>
              <a:off x="932" y="3541"/>
              <a:ext cx="94" cy="93"/>
            </a:xfrm>
            <a:custGeom>
              <a:avLst/>
              <a:gdLst>
                <a:gd name="T0" fmla="*/ 0 w 94"/>
                <a:gd name="T1" fmla="*/ 85 h 93"/>
                <a:gd name="T2" fmla="*/ 8 w 94"/>
                <a:gd name="T3" fmla="*/ 78 h 93"/>
                <a:gd name="T4" fmla="*/ 47 w 94"/>
                <a:gd name="T5" fmla="*/ 32 h 93"/>
                <a:gd name="T6" fmla="*/ 68 w 94"/>
                <a:gd name="T7" fmla="*/ 14 h 93"/>
                <a:gd name="T8" fmla="*/ 94 w 94"/>
                <a:gd name="T9" fmla="*/ 0 h 93"/>
                <a:gd name="T10" fmla="*/ 86 w 94"/>
                <a:gd name="T11" fmla="*/ 28 h 93"/>
                <a:gd name="T12" fmla="*/ 64 w 94"/>
                <a:gd name="T13" fmla="*/ 53 h 93"/>
                <a:gd name="T14" fmla="*/ 8 w 94"/>
                <a:gd name="T15" fmla="*/ 93 h 93"/>
                <a:gd name="T16" fmla="*/ 0 w 94"/>
                <a:gd name="T17" fmla="*/ 85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"/>
                <a:gd name="T28" fmla="*/ 0 h 93"/>
                <a:gd name="T29" fmla="*/ 94 w 94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" h="93">
                  <a:moveTo>
                    <a:pt x="0" y="85"/>
                  </a:moveTo>
                  <a:lnTo>
                    <a:pt x="8" y="78"/>
                  </a:lnTo>
                  <a:lnTo>
                    <a:pt x="47" y="32"/>
                  </a:lnTo>
                  <a:lnTo>
                    <a:pt x="68" y="14"/>
                  </a:lnTo>
                  <a:lnTo>
                    <a:pt x="94" y="0"/>
                  </a:lnTo>
                  <a:lnTo>
                    <a:pt x="86" y="28"/>
                  </a:lnTo>
                  <a:lnTo>
                    <a:pt x="64" y="53"/>
                  </a:lnTo>
                  <a:lnTo>
                    <a:pt x="8" y="9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Unknown Shape"/>
            <p:cNvSpPr>
              <a:spLocks/>
            </p:cNvSpPr>
            <p:nvPr/>
          </p:nvSpPr>
          <p:spPr bwMode="auto">
            <a:xfrm>
              <a:off x="923" y="3515"/>
              <a:ext cx="77" cy="111"/>
            </a:xfrm>
            <a:custGeom>
              <a:avLst/>
              <a:gdLst>
                <a:gd name="T0" fmla="*/ 30 w 77"/>
                <a:gd name="T1" fmla="*/ 83 h 111"/>
                <a:gd name="T2" fmla="*/ 73 w 77"/>
                <a:gd name="T3" fmla="*/ 22 h 111"/>
                <a:gd name="T4" fmla="*/ 77 w 77"/>
                <a:gd name="T5" fmla="*/ 4 h 111"/>
                <a:gd name="T6" fmla="*/ 73 w 77"/>
                <a:gd name="T7" fmla="*/ 0 h 111"/>
                <a:gd name="T8" fmla="*/ 65 w 77"/>
                <a:gd name="T9" fmla="*/ 0 h 111"/>
                <a:gd name="T10" fmla="*/ 43 w 77"/>
                <a:gd name="T11" fmla="*/ 8 h 111"/>
                <a:gd name="T12" fmla="*/ 30 w 77"/>
                <a:gd name="T13" fmla="*/ 26 h 111"/>
                <a:gd name="T14" fmla="*/ 13 w 77"/>
                <a:gd name="T15" fmla="*/ 40 h 111"/>
                <a:gd name="T16" fmla="*/ 4 w 77"/>
                <a:gd name="T17" fmla="*/ 58 h 111"/>
                <a:gd name="T18" fmla="*/ 0 w 77"/>
                <a:gd name="T19" fmla="*/ 83 h 111"/>
                <a:gd name="T20" fmla="*/ 4 w 77"/>
                <a:gd name="T21" fmla="*/ 111 h 111"/>
                <a:gd name="T22" fmla="*/ 9 w 77"/>
                <a:gd name="T23" fmla="*/ 111 h 111"/>
                <a:gd name="T24" fmla="*/ 30 w 77"/>
                <a:gd name="T25" fmla="*/ 83 h 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"/>
                <a:gd name="T40" fmla="*/ 0 h 111"/>
                <a:gd name="T41" fmla="*/ 77 w 77"/>
                <a:gd name="T42" fmla="*/ 111 h 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" h="111">
                  <a:moveTo>
                    <a:pt x="30" y="83"/>
                  </a:moveTo>
                  <a:lnTo>
                    <a:pt x="73" y="22"/>
                  </a:lnTo>
                  <a:lnTo>
                    <a:pt x="77" y="4"/>
                  </a:lnTo>
                  <a:lnTo>
                    <a:pt x="73" y="0"/>
                  </a:lnTo>
                  <a:lnTo>
                    <a:pt x="65" y="0"/>
                  </a:lnTo>
                  <a:lnTo>
                    <a:pt x="43" y="8"/>
                  </a:lnTo>
                  <a:lnTo>
                    <a:pt x="30" y="26"/>
                  </a:lnTo>
                  <a:lnTo>
                    <a:pt x="13" y="40"/>
                  </a:lnTo>
                  <a:lnTo>
                    <a:pt x="4" y="58"/>
                  </a:lnTo>
                  <a:lnTo>
                    <a:pt x="0" y="83"/>
                  </a:lnTo>
                  <a:lnTo>
                    <a:pt x="4" y="111"/>
                  </a:lnTo>
                  <a:lnTo>
                    <a:pt x="9" y="111"/>
                  </a:lnTo>
                  <a:lnTo>
                    <a:pt x="30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Unknown Shape"/>
            <p:cNvSpPr>
              <a:spLocks/>
            </p:cNvSpPr>
            <p:nvPr/>
          </p:nvSpPr>
          <p:spPr bwMode="auto">
            <a:xfrm>
              <a:off x="953" y="3673"/>
              <a:ext cx="112" cy="72"/>
            </a:xfrm>
            <a:custGeom>
              <a:avLst/>
              <a:gdLst>
                <a:gd name="T0" fmla="*/ 4 w 112"/>
                <a:gd name="T1" fmla="*/ 0 h 72"/>
                <a:gd name="T2" fmla="*/ 13 w 112"/>
                <a:gd name="T3" fmla="*/ 7 h 72"/>
                <a:gd name="T4" fmla="*/ 69 w 112"/>
                <a:gd name="T5" fmla="*/ 32 h 72"/>
                <a:gd name="T6" fmla="*/ 90 w 112"/>
                <a:gd name="T7" fmla="*/ 50 h 72"/>
                <a:gd name="T8" fmla="*/ 112 w 112"/>
                <a:gd name="T9" fmla="*/ 72 h 72"/>
                <a:gd name="T10" fmla="*/ 73 w 112"/>
                <a:gd name="T11" fmla="*/ 68 h 72"/>
                <a:gd name="T12" fmla="*/ 43 w 112"/>
                <a:gd name="T13" fmla="*/ 54 h 72"/>
                <a:gd name="T14" fmla="*/ 0 w 112"/>
                <a:gd name="T15" fmla="*/ 7 h 72"/>
                <a:gd name="T16" fmla="*/ 4 w 112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"/>
                <a:gd name="T28" fmla="*/ 0 h 72"/>
                <a:gd name="T29" fmla="*/ 112 w 112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" h="72">
                  <a:moveTo>
                    <a:pt x="4" y="0"/>
                  </a:moveTo>
                  <a:lnTo>
                    <a:pt x="13" y="7"/>
                  </a:lnTo>
                  <a:lnTo>
                    <a:pt x="69" y="32"/>
                  </a:lnTo>
                  <a:lnTo>
                    <a:pt x="90" y="50"/>
                  </a:lnTo>
                  <a:lnTo>
                    <a:pt x="112" y="72"/>
                  </a:lnTo>
                  <a:lnTo>
                    <a:pt x="73" y="68"/>
                  </a:lnTo>
                  <a:lnTo>
                    <a:pt x="43" y="54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Unknown Shape"/>
            <p:cNvSpPr>
              <a:spLocks/>
            </p:cNvSpPr>
            <p:nvPr/>
          </p:nvSpPr>
          <p:spPr bwMode="auto">
            <a:xfrm>
              <a:off x="949" y="3680"/>
              <a:ext cx="73" cy="100"/>
            </a:xfrm>
            <a:custGeom>
              <a:avLst/>
              <a:gdLst>
                <a:gd name="T0" fmla="*/ 4 w 73"/>
                <a:gd name="T1" fmla="*/ 0 h 100"/>
                <a:gd name="T2" fmla="*/ 0 w 73"/>
                <a:gd name="T3" fmla="*/ 18 h 100"/>
                <a:gd name="T4" fmla="*/ 13 w 73"/>
                <a:gd name="T5" fmla="*/ 54 h 100"/>
                <a:gd name="T6" fmla="*/ 34 w 73"/>
                <a:gd name="T7" fmla="*/ 82 h 100"/>
                <a:gd name="T8" fmla="*/ 51 w 73"/>
                <a:gd name="T9" fmla="*/ 93 h 100"/>
                <a:gd name="T10" fmla="*/ 73 w 73"/>
                <a:gd name="T11" fmla="*/ 100 h 100"/>
                <a:gd name="T12" fmla="*/ 69 w 73"/>
                <a:gd name="T13" fmla="*/ 75 h 100"/>
                <a:gd name="T14" fmla="*/ 43 w 73"/>
                <a:gd name="T15" fmla="*/ 40 h 100"/>
                <a:gd name="T16" fmla="*/ 8 w 73"/>
                <a:gd name="T17" fmla="*/ 7 h 100"/>
                <a:gd name="T18" fmla="*/ 4 w 73"/>
                <a:gd name="T19" fmla="*/ 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100"/>
                <a:gd name="T32" fmla="*/ 73 w 73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100">
                  <a:moveTo>
                    <a:pt x="4" y="0"/>
                  </a:moveTo>
                  <a:lnTo>
                    <a:pt x="0" y="18"/>
                  </a:lnTo>
                  <a:lnTo>
                    <a:pt x="13" y="54"/>
                  </a:lnTo>
                  <a:lnTo>
                    <a:pt x="34" y="82"/>
                  </a:lnTo>
                  <a:lnTo>
                    <a:pt x="51" y="93"/>
                  </a:lnTo>
                  <a:lnTo>
                    <a:pt x="73" y="100"/>
                  </a:lnTo>
                  <a:lnTo>
                    <a:pt x="69" y="75"/>
                  </a:lnTo>
                  <a:lnTo>
                    <a:pt x="43" y="40"/>
                  </a:lnTo>
                  <a:lnTo>
                    <a:pt x="8" y="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Unknown Shape"/>
            <p:cNvSpPr>
              <a:spLocks/>
            </p:cNvSpPr>
            <p:nvPr/>
          </p:nvSpPr>
          <p:spPr bwMode="auto">
            <a:xfrm>
              <a:off x="880" y="3512"/>
              <a:ext cx="47" cy="111"/>
            </a:xfrm>
            <a:custGeom>
              <a:avLst/>
              <a:gdLst>
                <a:gd name="T0" fmla="*/ 39 w 47"/>
                <a:gd name="T1" fmla="*/ 111 h 111"/>
                <a:gd name="T2" fmla="*/ 47 w 47"/>
                <a:gd name="T3" fmla="*/ 97 h 111"/>
                <a:gd name="T4" fmla="*/ 43 w 47"/>
                <a:gd name="T5" fmla="*/ 61 h 111"/>
                <a:gd name="T6" fmla="*/ 35 w 47"/>
                <a:gd name="T7" fmla="*/ 29 h 111"/>
                <a:gd name="T8" fmla="*/ 4 w 47"/>
                <a:gd name="T9" fmla="*/ 0 h 111"/>
                <a:gd name="T10" fmla="*/ 0 w 47"/>
                <a:gd name="T11" fmla="*/ 25 h 111"/>
                <a:gd name="T12" fmla="*/ 35 w 47"/>
                <a:gd name="T13" fmla="*/ 104 h 111"/>
                <a:gd name="T14" fmla="*/ 39 w 47"/>
                <a:gd name="T15" fmla="*/ 111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11"/>
                <a:gd name="T26" fmla="*/ 47 w 47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11">
                  <a:moveTo>
                    <a:pt x="39" y="111"/>
                  </a:moveTo>
                  <a:lnTo>
                    <a:pt x="47" y="97"/>
                  </a:lnTo>
                  <a:lnTo>
                    <a:pt x="43" y="61"/>
                  </a:lnTo>
                  <a:lnTo>
                    <a:pt x="35" y="29"/>
                  </a:lnTo>
                  <a:lnTo>
                    <a:pt x="4" y="0"/>
                  </a:lnTo>
                  <a:lnTo>
                    <a:pt x="0" y="25"/>
                  </a:lnTo>
                  <a:lnTo>
                    <a:pt x="35" y="104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Unknown Shape"/>
            <p:cNvSpPr>
              <a:spLocks/>
            </p:cNvSpPr>
            <p:nvPr/>
          </p:nvSpPr>
          <p:spPr bwMode="auto">
            <a:xfrm>
              <a:off x="902" y="3612"/>
              <a:ext cx="55" cy="86"/>
            </a:xfrm>
            <a:custGeom>
              <a:avLst/>
              <a:gdLst>
                <a:gd name="T0" fmla="*/ 8 w 55"/>
                <a:gd name="T1" fmla="*/ 50 h 86"/>
                <a:gd name="T2" fmla="*/ 17 w 55"/>
                <a:gd name="T3" fmla="*/ 68 h 86"/>
                <a:gd name="T4" fmla="*/ 25 w 55"/>
                <a:gd name="T5" fmla="*/ 79 h 86"/>
                <a:gd name="T6" fmla="*/ 38 w 55"/>
                <a:gd name="T7" fmla="*/ 86 h 86"/>
                <a:gd name="T8" fmla="*/ 47 w 55"/>
                <a:gd name="T9" fmla="*/ 86 h 86"/>
                <a:gd name="T10" fmla="*/ 51 w 55"/>
                <a:gd name="T11" fmla="*/ 82 h 86"/>
                <a:gd name="T12" fmla="*/ 55 w 55"/>
                <a:gd name="T13" fmla="*/ 68 h 86"/>
                <a:gd name="T14" fmla="*/ 47 w 55"/>
                <a:gd name="T15" fmla="*/ 39 h 86"/>
                <a:gd name="T16" fmla="*/ 30 w 55"/>
                <a:gd name="T17" fmla="*/ 11 h 86"/>
                <a:gd name="T18" fmla="*/ 21 w 55"/>
                <a:gd name="T19" fmla="*/ 4 h 86"/>
                <a:gd name="T20" fmla="*/ 8 w 55"/>
                <a:gd name="T21" fmla="*/ 0 h 86"/>
                <a:gd name="T22" fmla="*/ 4 w 55"/>
                <a:gd name="T23" fmla="*/ 7 h 86"/>
                <a:gd name="T24" fmla="*/ 0 w 55"/>
                <a:gd name="T25" fmla="*/ 18 h 86"/>
                <a:gd name="T26" fmla="*/ 8 w 55"/>
                <a:gd name="T27" fmla="*/ 5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"/>
                <a:gd name="T43" fmla="*/ 0 h 86"/>
                <a:gd name="T44" fmla="*/ 55 w 55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" h="86">
                  <a:moveTo>
                    <a:pt x="8" y="50"/>
                  </a:moveTo>
                  <a:lnTo>
                    <a:pt x="17" y="68"/>
                  </a:lnTo>
                  <a:lnTo>
                    <a:pt x="25" y="79"/>
                  </a:lnTo>
                  <a:lnTo>
                    <a:pt x="38" y="86"/>
                  </a:lnTo>
                  <a:lnTo>
                    <a:pt x="47" y="86"/>
                  </a:lnTo>
                  <a:lnTo>
                    <a:pt x="51" y="82"/>
                  </a:lnTo>
                  <a:lnTo>
                    <a:pt x="55" y="68"/>
                  </a:lnTo>
                  <a:lnTo>
                    <a:pt x="47" y="39"/>
                  </a:lnTo>
                  <a:lnTo>
                    <a:pt x="30" y="11"/>
                  </a:lnTo>
                  <a:lnTo>
                    <a:pt x="21" y="4"/>
                  </a:lnTo>
                  <a:lnTo>
                    <a:pt x="8" y="0"/>
                  </a:lnTo>
                  <a:lnTo>
                    <a:pt x="4" y="7"/>
                  </a:lnTo>
                  <a:lnTo>
                    <a:pt x="0" y="18"/>
                  </a:lnTo>
                  <a:lnTo>
                    <a:pt x="8" y="50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Unknown Shape"/>
            <p:cNvSpPr>
              <a:spLocks/>
            </p:cNvSpPr>
            <p:nvPr/>
          </p:nvSpPr>
          <p:spPr bwMode="auto">
            <a:xfrm>
              <a:off x="859" y="3555"/>
              <a:ext cx="56" cy="71"/>
            </a:xfrm>
            <a:custGeom>
              <a:avLst/>
              <a:gdLst>
                <a:gd name="T0" fmla="*/ 51 w 56"/>
                <a:gd name="T1" fmla="*/ 54 h 71"/>
                <a:gd name="T2" fmla="*/ 25 w 56"/>
                <a:gd name="T3" fmla="*/ 14 h 71"/>
                <a:gd name="T4" fmla="*/ 17 w 56"/>
                <a:gd name="T5" fmla="*/ 3 h 71"/>
                <a:gd name="T6" fmla="*/ 8 w 56"/>
                <a:gd name="T7" fmla="*/ 0 h 71"/>
                <a:gd name="T8" fmla="*/ 4 w 56"/>
                <a:gd name="T9" fmla="*/ 0 h 71"/>
                <a:gd name="T10" fmla="*/ 0 w 56"/>
                <a:gd name="T11" fmla="*/ 3 h 71"/>
                <a:gd name="T12" fmla="*/ 4 w 56"/>
                <a:gd name="T13" fmla="*/ 36 h 71"/>
                <a:gd name="T14" fmla="*/ 21 w 56"/>
                <a:gd name="T15" fmla="*/ 61 h 71"/>
                <a:gd name="T16" fmla="*/ 38 w 56"/>
                <a:gd name="T17" fmla="*/ 71 h 71"/>
                <a:gd name="T18" fmla="*/ 51 w 56"/>
                <a:gd name="T19" fmla="*/ 61 h 71"/>
                <a:gd name="T20" fmla="*/ 56 w 56"/>
                <a:gd name="T21" fmla="*/ 54 h 71"/>
                <a:gd name="T22" fmla="*/ 51 w 56"/>
                <a:gd name="T23" fmla="*/ 54 h 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"/>
                <a:gd name="T37" fmla="*/ 0 h 71"/>
                <a:gd name="T38" fmla="*/ 56 w 56"/>
                <a:gd name="T39" fmla="*/ 71 h 7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" h="71">
                  <a:moveTo>
                    <a:pt x="51" y="54"/>
                  </a:moveTo>
                  <a:lnTo>
                    <a:pt x="25" y="14"/>
                  </a:lnTo>
                  <a:lnTo>
                    <a:pt x="17" y="3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36"/>
                  </a:lnTo>
                  <a:lnTo>
                    <a:pt x="21" y="61"/>
                  </a:lnTo>
                  <a:lnTo>
                    <a:pt x="38" y="71"/>
                  </a:lnTo>
                  <a:lnTo>
                    <a:pt x="51" y="61"/>
                  </a:lnTo>
                  <a:lnTo>
                    <a:pt x="56" y="54"/>
                  </a:lnTo>
                  <a:lnTo>
                    <a:pt x="51" y="5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Unknown Shape"/>
            <p:cNvSpPr>
              <a:spLocks/>
            </p:cNvSpPr>
            <p:nvPr/>
          </p:nvSpPr>
          <p:spPr bwMode="auto">
            <a:xfrm>
              <a:off x="854" y="3609"/>
              <a:ext cx="52" cy="42"/>
            </a:xfrm>
            <a:custGeom>
              <a:avLst/>
              <a:gdLst>
                <a:gd name="T0" fmla="*/ 48 w 52"/>
                <a:gd name="T1" fmla="*/ 14 h 42"/>
                <a:gd name="T2" fmla="*/ 30 w 52"/>
                <a:gd name="T3" fmla="*/ 10 h 42"/>
                <a:gd name="T4" fmla="*/ 13 w 52"/>
                <a:gd name="T5" fmla="*/ 3 h 42"/>
                <a:gd name="T6" fmla="*/ 5 w 52"/>
                <a:gd name="T7" fmla="*/ 0 h 42"/>
                <a:gd name="T8" fmla="*/ 0 w 52"/>
                <a:gd name="T9" fmla="*/ 3 h 42"/>
                <a:gd name="T10" fmla="*/ 9 w 52"/>
                <a:gd name="T11" fmla="*/ 21 h 42"/>
                <a:gd name="T12" fmla="*/ 18 w 52"/>
                <a:gd name="T13" fmla="*/ 32 h 42"/>
                <a:gd name="T14" fmla="*/ 26 w 52"/>
                <a:gd name="T15" fmla="*/ 35 h 42"/>
                <a:gd name="T16" fmla="*/ 35 w 52"/>
                <a:gd name="T17" fmla="*/ 39 h 42"/>
                <a:gd name="T18" fmla="*/ 48 w 52"/>
                <a:gd name="T19" fmla="*/ 42 h 42"/>
                <a:gd name="T20" fmla="*/ 52 w 52"/>
                <a:gd name="T21" fmla="*/ 39 h 42"/>
                <a:gd name="T22" fmla="*/ 52 w 52"/>
                <a:gd name="T23" fmla="*/ 35 h 42"/>
                <a:gd name="T24" fmla="*/ 48 w 52"/>
                <a:gd name="T25" fmla="*/ 17 h 42"/>
                <a:gd name="T26" fmla="*/ 48 w 52"/>
                <a:gd name="T27" fmla="*/ 14 h 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"/>
                <a:gd name="T43" fmla="*/ 0 h 42"/>
                <a:gd name="T44" fmla="*/ 52 w 52"/>
                <a:gd name="T45" fmla="*/ 42 h 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" h="42">
                  <a:moveTo>
                    <a:pt x="48" y="14"/>
                  </a:moveTo>
                  <a:lnTo>
                    <a:pt x="30" y="10"/>
                  </a:lnTo>
                  <a:lnTo>
                    <a:pt x="13" y="3"/>
                  </a:lnTo>
                  <a:lnTo>
                    <a:pt x="5" y="0"/>
                  </a:lnTo>
                  <a:lnTo>
                    <a:pt x="0" y="3"/>
                  </a:lnTo>
                  <a:lnTo>
                    <a:pt x="9" y="21"/>
                  </a:lnTo>
                  <a:lnTo>
                    <a:pt x="18" y="32"/>
                  </a:lnTo>
                  <a:lnTo>
                    <a:pt x="26" y="35"/>
                  </a:lnTo>
                  <a:lnTo>
                    <a:pt x="35" y="39"/>
                  </a:lnTo>
                  <a:lnTo>
                    <a:pt x="48" y="42"/>
                  </a:lnTo>
                  <a:lnTo>
                    <a:pt x="52" y="39"/>
                  </a:lnTo>
                  <a:lnTo>
                    <a:pt x="52" y="35"/>
                  </a:lnTo>
                  <a:lnTo>
                    <a:pt x="48" y="17"/>
                  </a:lnTo>
                  <a:lnTo>
                    <a:pt x="48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Unknown Shape"/>
            <p:cNvSpPr>
              <a:spLocks/>
            </p:cNvSpPr>
            <p:nvPr/>
          </p:nvSpPr>
          <p:spPr bwMode="auto">
            <a:xfrm>
              <a:off x="867" y="3651"/>
              <a:ext cx="52" cy="40"/>
            </a:xfrm>
            <a:custGeom>
              <a:avLst/>
              <a:gdLst>
                <a:gd name="T0" fmla="*/ 39 w 52"/>
                <a:gd name="T1" fmla="*/ 0 h 40"/>
                <a:gd name="T2" fmla="*/ 30 w 52"/>
                <a:gd name="T3" fmla="*/ 4 h 40"/>
                <a:gd name="T4" fmla="*/ 22 w 52"/>
                <a:gd name="T5" fmla="*/ 11 h 40"/>
                <a:gd name="T6" fmla="*/ 13 w 52"/>
                <a:gd name="T7" fmla="*/ 15 h 40"/>
                <a:gd name="T8" fmla="*/ 9 w 52"/>
                <a:gd name="T9" fmla="*/ 22 h 40"/>
                <a:gd name="T10" fmla="*/ 0 w 52"/>
                <a:gd name="T11" fmla="*/ 33 h 40"/>
                <a:gd name="T12" fmla="*/ 9 w 52"/>
                <a:gd name="T13" fmla="*/ 36 h 40"/>
                <a:gd name="T14" fmla="*/ 22 w 52"/>
                <a:gd name="T15" fmla="*/ 40 h 40"/>
                <a:gd name="T16" fmla="*/ 39 w 52"/>
                <a:gd name="T17" fmla="*/ 40 h 40"/>
                <a:gd name="T18" fmla="*/ 52 w 52"/>
                <a:gd name="T19" fmla="*/ 33 h 40"/>
                <a:gd name="T20" fmla="*/ 48 w 52"/>
                <a:gd name="T21" fmla="*/ 22 h 40"/>
                <a:gd name="T22" fmla="*/ 43 w 52"/>
                <a:gd name="T23" fmla="*/ 4 h 40"/>
                <a:gd name="T24" fmla="*/ 39 w 52"/>
                <a:gd name="T25" fmla="*/ 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40"/>
                <a:gd name="T41" fmla="*/ 52 w 5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40">
                  <a:moveTo>
                    <a:pt x="39" y="0"/>
                  </a:moveTo>
                  <a:lnTo>
                    <a:pt x="30" y="4"/>
                  </a:lnTo>
                  <a:lnTo>
                    <a:pt x="22" y="11"/>
                  </a:lnTo>
                  <a:lnTo>
                    <a:pt x="13" y="15"/>
                  </a:lnTo>
                  <a:lnTo>
                    <a:pt x="9" y="22"/>
                  </a:lnTo>
                  <a:lnTo>
                    <a:pt x="0" y="33"/>
                  </a:lnTo>
                  <a:lnTo>
                    <a:pt x="9" y="36"/>
                  </a:lnTo>
                  <a:lnTo>
                    <a:pt x="22" y="40"/>
                  </a:lnTo>
                  <a:lnTo>
                    <a:pt x="39" y="40"/>
                  </a:lnTo>
                  <a:lnTo>
                    <a:pt x="52" y="33"/>
                  </a:lnTo>
                  <a:lnTo>
                    <a:pt x="48" y="22"/>
                  </a:lnTo>
                  <a:lnTo>
                    <a:pt x="43" y="4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Unknown Shape"/>
            <p:cNvSpPr>
              <a:spLocks/>
            </p:cNvSpPr>
            <p:nvPr/>
          </p:nvSpPr>
          <p:spPr bwMode="auto">
            <a:xfrm>
              <a:off x="902" y="3684"/>
              <a:ext cx="34" cy="43"/>
            </a:xfrm>
            <a:custGeom>
              <a:avLst/>
              <a:gdLst>
                <a:gd name="T0" fmla="*/ 25 w 34"/>
                <a:gd name="T1" fmla="*/ 0 h 43"/>
                <a:gd name="T2" fmla="*/ 17 w 34"/>
                <a:gd name="T3" fmla="*/ 0 h 43"/>
                <a:gd name="T4" fmla="*/ 8 w 34"/>
                <a:gd name="T5" fmla="*/ 7 h 43"/>
                <a:gd name="T6" fmla="*/ 0 w 34"/>
                <a:gd name="T7" fmla="*/ 25 h 43"/>
                <a:gd name="T8" fmla="*/ 0 w 34"/>
                <a:gd name="T9" fmla="*/ 39 h 43"/>
                <a:gd name="T10" fmla="*/ 4 w 34"/>
                <a:gd name="T11" fmla="*/ 43 h 43"/>
                <a:gd name="T12" fmla="*/ 13 w 34"/>
                <a:gd name="T13" fmla="*/ 39 h 43"/>
                <a:gd name="T14" fmla="*/ 34 w 34"/>
                <a:gd name="T15" fmla="*/ 18 h 43"/>
                <a:gd name="T16" fmla="*/ 30 w 34"/>
                <a:gd name="T17" fmla="*/ 3 h 43"/>
                <a:gd name="T18" fmla="*/ 25 w 34"/>
                <a:gd name="T19" fmla="*/ 0 h 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43"/>
                <a:gd name="T32" fmla="*/ 34 w 34"/>
                <a:gd name="T33" fmla="*/ 43 h 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43">
                  <a:moveTo>
                    <a:pt x="25" y="0"/>
                  </a:moveTo>
                  <a:lnTo>
                    <a:pt x="17" y="0"/>
                  </a:lnTo>
                  <a:lnTo>
                    <a:pt x="8" y="7"/>
                  </a:lnTo>
                  <a:lnTo>
                    <a:pt x="0" y="25"/>
                  </a:lnTo>
                  <a:lnTo>
                    <a:pt x="0" y="39"/>
                  </a:lnTo>
                  <a:lnTo>
                    <a:pt x="4" y="43"/>
                  </a:lnTo>
                  <a:lnTo>
                    <a:pt x="13" y="39"/>
                  </a:lnTo>
                  <a:lnTo>
                    <a:pt x="34" y="18"/>
                  </a:lnTo>
                  <a:lnTo>
                    <a:pt x="30" y="3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Unknown Shape"/>
            <p:cNvSpPr>
              <a:spLocks/>
            </p:cNvSpPr>
            <p:nvPr/>
          </p:nvSpPr>
          <p:spPr bwMode="auto">
            <a:xfrm>
              <a:off x="936" y="3698"/>
              <a:ext cx="34" cy="79"/>
            </a:xfrm>
            <a:custGeom>
              <a:avLst/>
              <a:gdLst>
                <a:gd name="T0" fmla="*/ 9 w 34"/>
                <a:gd name="T1" fmla="*/ 0 h 79"/>
                <a:gd name="T2" fmla="*/ 9 w 34"/>
                <a:gd name="T3" fmla="*/ 0 h 79"/>
                <a:gd name="T4" fmla="*/ 4 w 34"/>
                <a:gd name="T5" fmla="*/ 4 h 79"/>
                <a:gd name="T6" fmla="*/ 0 w 34"/>
                <a:gd name="T7" fmla="*/ 14 h 79"/>
                <a:gd name="T8" fmla="*/ 0 w 34"/>
                <a:gd name="T9" fmla="*/ 32 h 79"/>
                <a:gd name="T10" fmla="*/ 0 w 34"/>
                <a:gd name="T11" fmla="*/ 43 h 79"/>
                <a:gd name="T12" fmla="*/ 9 w 34"/>
                <a:gd name="T13" fmla="*/ 57 h 79"/>
                <a:gd name="T14" fmla="*/ 17 w 34"/>
                <a:gd name="T15" fmla="*/ 68 h 79"/>
                <a:gd name="T16" fmla="*/ 34 w 34"/>
                <a:gd name="T17" fmla="*/ 79 h 79"/>
                <a:gd name="T18" fmla="*/ 34 w 34"/>
                <a:gd name="T19" fmla="*/ 75 h 79"/>
                <a:gd name="T20" fmla="*/ 34 w 34"/>
                <a:gd name="T21" fmla="*/ 57 h 79"/>
                <a:gd name="T22" fmla="*/ 30 w 34"/>
                <a:gd name="T23" fmla="*/ 36 h 79"/>
                <a:gd name="T24" fmla="*/ 13 w 34"/>
                <a:gd name="T25" fmla="*/ 0 h 79"/>
                <a:gd name="T26" fmla="*/ 13 w 34"/>
                <a:gd name="T27" fmla="*/ 0 h 79"/>
                <a:gd name="T28" fmla="*/ 9 w 34"/>
                <a:gd name="T29" fmla="*/ 0 h 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79"/>
                <a:gd name="T47" fmla="*/ 34 w 34"/>
                <a:gd name="T48" fmla="*/ 79 h 7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79">
                  <a:moveTo>
                    <a:pt x="9" y="0"/>
                  </a:moveTo>
                  <a:lnTo>
                    <a:pt x="9" y="0"/>
                  </a:lnTo>
                  <a:lnTo>
                    <a:pt x="4" y="4"/>
                  </a:lnTo>
                  <a:lnTo>
                    <a:pt x="0" y="14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9" y="57"/>
                  </a:lnTo>
                  <a:lnTo>
                    <a:pt x="17" y="68"/>
                  </a:lnTo>
                  <a:lnTo>
                    <a:pt x="34" y="79"/>
                  </a:lnTo>
                  <a:lnTo>
                    <a:pt x="34" y="75"/>
                  </a:lnTo>
                  <a:lnTo>
                    <a:pt x="34" y="57"/>
                  </a:lnTo>
                  <a:lnTo>
                    <a:pt x="30" y="36"/>
                  </a:lnTo>
                  <a:lnTo>
                    <a:pt x="1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Unknown Shape"/>
            <p:cNvSpPr>
              <a:spLocks/>
            </p:cNvSpPr>
            <p:nvPr/>
          </p:nvSpPr>
          <p:spPr bwMode="auto">
            <a:xfrm>
              <a:off x="910" y="3630"/>
              <a:ext cx="9" cy="11"/>
            </a:xfrm>
            <a:custGeom>
              <a:avLst/>
              <a:gdLst>
                <a:gd name="T0" fmla="*/ 0 w 9"/>
                <a:gd name="T1" fmla="*/ 7 h 11"/>
                <a:gd name="T2" fmla="*/ 9 w 9"/>
                <a:gd name="T3" fmla="*/ 11 h 11"/>
                <a:gd name="T4" fmla="*/ 9 w 9"/>
                <a:gd name="T5" fmla="*/ 4 h 11"/>
                <a:gd name="T6" fmla="*/ 0 w 9"/>
                <a:gd name="T7" fmla="*/ 0 h 11"/>
                <a:gd name="T8" fmla="*/ 0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7"/>
                  </a:moveTo>
                  <a:lnTo>
                    <a:pt x="9" y="11"/>
                  </a:lnTo>
                  <a:lnTo>
                    <a:pt x="9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Unknown Shape"/>
            <p:cNvSpPr>
              <a:spLocks/>
            </p:cNvSpPr>
            <p:nvPr/>
          </p:nvSpPr>
          <p:spPr bwMode="auto">
            <a:xfrm>
              <a:off x="919" y="3623"/>
              <a:ext cx="8" cy="7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7 h 7"/>
                <a:gd name="T4" fmla="*/ 4 w 8"/>
                <a:gd name="T5" fmla="*/ 3 h 7"/>
                <a:gd name="T6" fmla="*/ 0 w 8"/>
                <a:gd name="T7" fmla="*/ 0 h 7"/>
                <a:gd name="T8" fmla="*/ 0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0" y="7"/>
                  </a:moveTo>
                  <a:lnTo>
                    <a:pt x="8" y="7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Unknown Shape"/>
            <p:cNvSpPr>
              <a:spLocks/>
            </p:cNvSpPr>
            <p:nvPr/>
          </p:nvSpPr>
          <p:spPr bwMode="auto">
            <a:xfrm>
              <a:off x="915" y="3648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8 w 8"/>
                <a:gd name="T5" fmla="*/ 3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Unknown Shape"/>
            <p:cNvSpPr>
              <a:spLocks/>
            </p:cNvSpPr>
            <p:nvPr/>
          </p:nvSpPr>
          <p:spPr bwMode="auto">
            <a:xfrm>
              <a:off x="932" y="3637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4 w 8"/>
                <a:gd name="T5" fmla="*/ 4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Unknown Shape"/>
            <p:cNvSpPr>
              <a:spLocks/>
            </p:cNvSpPr>
            <p:nvPr/>
          </p:nvSpPr>
          <p:spPr bwMode="auto">
            <a:xfrm>
              <a:off x="915" y="3662"/>
              <a:ext cx="17" cy="7"/>
            </a:xfrm>
            <a:custGeom>
              <a:avLst/>
              <a:gdLst>
                <a:gd name="T0" fmla="*/ 8 w 17"/>
                <a:gd name="T1" fmla="*/ 7 h 7"/>
                <a:gd name="T2" fmla="*/ 17 w 17"/>
                <a:gd name="T3" fmla="*/ 7 h 7"/>
                <a:gd name="T4" fmla="*/ 8 w 17"/>
                <a:gd name="T5" fmla="*/ 0 h 7"/>
                <a:gd name="T6" fmla="*/ 0 w 17"/>
                <a:gd name="T7" fmla="*/ 0 h 7"/>
                <a:gd name="T8" fmla="*/ 8 w 17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7"/>
                <a:gd name="T17" fmla="*/ 17 w 1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7">
                  <a:moveTo>
                    <a:pt x="8" y="7"/>
                  </a:moveTo>
                  <a:lnTo>
                    <a:pt x="17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Unknown Shape"/>
            <p:cNvSpPr>
              <a:spLocks/>
            </p:cNvSpPr>
            <p:nvPr/>
          </p:nvSpPr>
          <p:spPr bwMode="auto">
            <a:xfrm>
              <a:off x="936" y="3655"/>
              <a:ext cx="13" cy="4"/>
            </a:xfrm>
            <a:custGeom>
              <a:avLst/>
              <a:gdLst>
                <a:gd name="T0" fmla="*/ 4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4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4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Unknown Shape"/>
            <p:cNvSpPr>
              <a:spLocks/>
            </p:cNvSpPr>
            <p:nvPr/>
          </p:nvSpPr>
          <p:spPr bwMode="auto">
            <a:xfrm>
              <a:off x="927" y="3673"/>
              <a:ext cx="9" cy="11"/>
            </a:xfrm>
            <a:custGeom>
              <a:avLst/>
              <a:gdLst>
                <a:gd name="T0" fmla="*/ 0 w 9"/>
                <a:gd name="T1" fmla="*/ 4 h 11"/>
                <a:gd name="T2" fmla="*/ 5 w 9"/>
                <a:gd name="T3" fmla="*/ 11 h 11"/>
                <a:gd name="T4" fmla="*/ 9 w 9"/>
                <a:gd name="T5" fmla="*/ 4 h 11"/>
                <a:gd name="T6" fmla="*/ 9 w 9"/>
                <a:gd name="T7" fmla="*/ 0 h 11"/>
                <a:gd name="T8" fmla="*/ 0 w 9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0" y="4"/>
                  </a:moveTo>
                  <a:lnTo>
                    <a:pt x="5" y="11"/>
                  </a:lnTo>
                  <a:lnTo>
                    <a:pt x="9" y="4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Unknown Shape"/>
            <p:cNvSpPr>
              <a:spLocks/>
            </p:cNvSpPr>
            <p:nvPr/>
          </p:nvSpPr>
          <p:spPr bwMode="auto">
            <a:xfrm>
              <a:off x="945" y="3680"/>
              <a:ext cx="4" cy="11"/>
            </a:xfrm>
            <a:custGeom>
              <a:avLst/>
              <a:gdLst>
                <a:gd name="T0" fmla="*/ 0 w 4"/>
                <a:gd name="T1" fmla="*/ 7 h 11"/>
                <a:gd name="T2" fmla="*/ 4 w 4"/>
                <a:gd name="T3" fmla="*/ 11 h 11"/>
                <a:gd name="T4" fmla="*/ 4 w 4"/>
                <a:gd name="T5" fmla="*/ 4 h 11"/>
                <a:gd name="T6" fmla="*/ 0 w 4"/>
                <a:gd name="T7" fmla="*/ 0 h 11"/>
                <a:gd name="T8" fmla="*/ 0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0" y="7"/>
                  </a:moveTo>
                  <a:lnTo>
                    <a:pt x="4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Unknown Shape"/>
            <p:cNvSpPr>
              <a:spLocks/>
            </p:cNvSpPr>
            <p:nvPr/>
          </p:nvSpPr>
          <p:spPr bwMode="auto">
            <a:xfrm>
              <a:off x="945" y="3662"/>
              <a:ext cx="4" cy="15"/>
            </a:xfrm>
            <a:custGeom>
              <a:avLst/>
              <a:gdLst>
                <a:gd name="T0" fmla="*/ 0 w 4"/>
                <a:gd name="T1" fmla="*/ 7 h 15"/>
                <a:gd name="T2" fmla="*/ 4 w 4"/>
                <a:gd name="T3" fmla="*/ 15 h 15"/>
                <a:gd name="T4" fmla="*/ 4 w 4"/>
                <a:gd name="T5" fmla="*/ 7 h 15"/>
                <a:gd name="T6" fmla="*/ 4 w 4"/>
                <a:gd name="T7" fmla="*/ 0 h 15"/>
                <a:gd name="T8" fmla="*/ 0 w 4"/>
                <a:gd name="T9" fmla="*/ 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5"/>
                <a:gd name="T17" fmla="*/ 4 w 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5">
                  <a:moveTo>
                    <a:pt x="0" y="7"/>
                  </a:moveTo>
                  <a:lnTo>
                    <a:pt x="4" y="15"/>
                  </a:lnTo>
                  <a:lnTo>
                    <a:pt x="4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Unknown Shape"/>
            <p:cNvSpPr>
              <a:spLocks/>
            </p:cNvSpPr>
            <p:nvPr/>
          </p:nvSpPr>
          <p:spPr bwMode="auto">
            <a:xfrm>
              <a:off x="249" y="3440"/>
              <a:ext cx="77" cy="86"/>
            </a:xfrm>
            <a:custGeom>
              <a:avLst/>
              <a:gdLst>
                <a:gd name="T0" fmla="*/ 68 w 77"/>
                <a:gd name="T1" fmla="*/ 86 h 86"/>
                <a:gd name="T2" fmla="*/ 64 w 77"/>
                <a:gd name="T3" fmla="*/ 75 h 86"/>
                <a:gd name="T4" fmla="*/ 21 w 77"/>
                <a:gd name="T5" fmla="*/ 43 h 86"/>
                <a:gd name="T6" fmla="*/ 8 w 77"/>
                <a:gd name="T7" fmla="*/ 25 h 86"/>
                <a:gd name="T8" fmla="*/ 0 w 77"/>
                <a:gd name="T9" fmla="*/ 0 h 86"/>
                <a:gd name="T10" fmla="*/ 30 w 77"/>
                <a:gd name="T11" fmla="*/ 15 h 86"/>
                <a:gd name="T12" fmla="*/ 47 w 77"/>
                <a:gd name="T13" fmla="*/ 32 h 86"/>
                <a:gd name="T14" fmla="*/ 77 w 77"/>
                <a:gd name="T15" fmla="*/ 79 h 86"/>
                <a:gd name="T16" fmla="*/ 68 w 77"/>
                <a:gd name="T17" fmla="*/ 86 h 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86"/>
                <a:gd name="T29" fmla="*/ 77 w 77"/>
                <a:gd name="T30" fmla="*/ 86 h 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86">
                  <a:moveTo>
                    <a:pt x="68" y="86"/>
                  </a:moveTo>
                  <a:lnTo>
                    <a:pt x="64" y="75"/>
                  </a:lnTo>
                  <a:lnTo>
                    <a:pt x="21" y="43"/>
                  </a:lnTo>
                  <a:lnTo>
                    <a:pt x="8" y="25"/>
                  </a:lnTo>
                  <a:lnTo>
                    <a:pt x="0" y="0"/>
                  </a:lnTo>
                  <a:lnTo>
                    <a:pt x="30" y="15"/>
                  </a:lnTo>
                  <a:lnTo>
                    <a:pt x="47" y="32"/>
                  </a:lnTo>
                  <a:lnTo>
                    <a:pt x="77" y="79"/>
                  </a:lnTo>
                  <a:lnTo>
                    <a:pt x="68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Unknown Shape"/>
            <p:cNvSpPr>
              <a:spLocks/>
            </p:cNvSpPr>
            <p:nvPr/>
          </p:nvSpPr>
          <p:spPr bwMode="auto">
            <a:xfrm>
              <a:off x="287" y="3408"/>
              <a:ext cx="56" cy="107"/>
            </a:xfrm>
            <a:custGeom>
              <a:avLst/>
              <a:gdLst>
                <a:gd name="T0" fmla="*/ 22 w 56"/>
                <a:gd name="T1" fmla="*/ 79 h 107"/>
                <a:gd name="T2" fmla="*/ 0 w 56"/>
                <a:gd name="T3" fmla="*/ 18 h 107"/>
                <a:gd name="T4" fmla="*/ 0 w 56"/>
                <a:gd name="T5" fmla="*/ 7 h 107"/>
                <a:gd name="T6" fmla="*/ 9 w 56"/>
                <a:gd name="T7" fmla="*/ 0 h 107"/>
                <a:gd name="T8" fmla="*/ 13 w 56"/>
                <a:gd name="T9" fmla="*/ 0 h 107"/>
                <a:gd name="T10" fmla="*/ 30 w 56"/>
                <a:gd name="T11" fmla="*/ 14 h 107"/>
                <a:gd name="T12" fmla="*/ 39 w 56"/>
                <a:gd name="T13" fmla="*/ 29 h 107"/>
                <a:gd name="T14" fmla="*/ 52 w 56"/>
                <a:gd name="T15" fmla="*/ 47 h 107"/>
                <a:gd name="T16" fmla="*/ 56 w 56"/>
                <a:gd name="T17" fmla="*/ 61 h 107"/>
                <a:gd name="T18" fmla="*/ 52 w 56"/>
                <a:gd name="T19" fmla="*/ 86 h 107"/>
                <a:gd name="T20" fmla="*/ 43 w 56"/>
                <a:gd name="T21" fmla="*/ 107 h 107"/>
                <a:gd name="T22" fmla="*/ 39 w 56"/>
                <a:gd name="T23" fmla="*/ 107 h 107"/>
                <a:gd name="T24" fmla="*/ 22 w 56"/>
                <a:gd name="T25" fmla="*/ 79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7"/>
                <a:gd name="T41" fmla="*/ 56 w 56"/>
                <a:gd name="T42" fmla="*/ 107 h 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7">
                  <a:moveTo>
                    <a:pt x="22" y="79"/>
                  </a:moveTo>
                  <a:lnTo>
                    <a:pt x="0" y="18"/>
                  </a:lnTo>
                  <a:lnTo>
                    <a:pt x="0" y="7"/>
                  </a:lnTo>
                  <a:lnTo>
                    <a:pt x="9" y="0"/>
                  </a:lnTo>
                  <a:lnTo>
                    <a:pt x="13" y="0"/>
                  </a:lnTo>
                  <a:lnTo>
                    <a:pt x="30" y="14"/>
                  </a:lnTo>
                  <a:lnTo>
                    <a:pt x="39" y="29"/>
                  </a:lnTo>
                  <a:lnTo>
                    <a:pt x="52" y="47"/>
                  </a:lnTo>
                  <a:lnTo>
                    <a:pt x="56" y="61"/>
                  </a:lnTo>
                  <a:lnTo>
                    <a:pt x="52" y="86"/>
                  </a:lnTo>
                  <a:lnTo>
                    <a:pt x="43" y="107"/>
                  </a:lnTo>
                  <a:lnTo>
                    <a:pt x="39" y="107"/>
                  </a:lnTo>
                  <a:lnTo>
                    <a:pt x="22" y="7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Unknown Shape"/>
            <p:cNvSpPr>
              <a:spLocks/>
            </p:cNvSpPr>
            <p:nvPr/>
          </p:nvSpPr>
          <p:spPr bwMode="auto">
            <a:xfrm>
              <a:off x="210" y="3487"/>
              <a:ext cx="116" cy="46"/>
            </a:xfrm>
            <a:custGeom>
              <a:avLst/>
              <a:gdLst>
                <a:gd name="T0" fmla="*/ 116 w 116"/>
                <a:gd name="T1" fmla="*/ 39 h 46"/>
                <a:gd name="T2" fmla="*/ 77 w 116"/>
                <a:gd name="T3" fmla="*/ 18 h 46"/>
                <a:gd name="T4" fmla="*/ 26 w 116"/>
                <a:gd name="T5" fmla="*/ 0 h 46"/>
                <a:gd name="T6" fmla="*/ 0 w 116"/>
                <a:gd name="T7" fmla="*/ 0 h 46"/>
                <a:gd name="T8" fmla="*/ 0 w 116"/>
                <a:gd name="T9" fmla="*/ 3 h 46"/>
                <a:gd name="T10" fmla="*/ 4 w 116"/>
                <a:gd name="T11" fmla="*/ 14 h 46"/>
                <a:gd name="T12" fmla="*/ 30 w 116"/>
                <a:gd name="T13" fmla="*/ 28 h 46"/>
                <a:gd name="T14" fmla="*/ 60 w 116"/>
                <a:gd name="T15" fmla="*/ 46 h 46"/>
                <a:gd name="T16" fmla="*/ 99 w 116"/>
                <a:gd name="T17" fmla="*/ 46 h 46"/>
                <a:gd name="T18" fmla="*/ 112 w 116"/>
                <a:gd name="T19" fmla="*/ 43 h 46"/>
                <a:gd name="T20" fmla="*/ 116 w 116"/>
                <a:gd name="T21" fmla="*/ 39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46"/>
                <a:gd name="T35" fmla="*/ 116 w 116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46">
                  <a:moveTo>
                    <a:pt x="116" y="39"/>
                  </a:moveTo>
                  <a:lnTo>
                    <a:pt x="77" y="18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4" y="14"/>
                  </a:lnTo>
                  <a:lnTo>
                    <a:pt x="30" y="28"/>
                  </a:lnTo>
                  <a:lnTo>
                    <a:pt x="60" y="46"/>
                  </a:lnTo>
                  <a:lnTo>
                    <a:pt x="99" y="46"/>
                  </a:lnTo>
                  <a:lnTo>
                    <a:pt x="112" y="43"/>
                  </a:lnTo>
                  <a:lnTo>
                    <a:pt x="116" y="39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Unknown Shape"/>
            <p:cNvSpPr>
              <a:spLocks/>
            </p:cNvSpPr>
            <p:nvPr/>
          </p:nvSpPr>
          <p:spPr bwMode="auto">
            <a:xfrm>
              <a:off x="193" y="3530"/>
              <a:ext cx="124" cy="21"/>
            </a:xfrm>
            <a:custGeom>
              <a:avLst/>
              <a:gdLst>
                <a:gd name="T0" fmla="*/ 124 w 124"/>
                <a:gd name="T1" fmla="*/ 14 h 21"/>
                <a:gd name="T2" fmla="*/ 112 w 124"/>
                <a:gd name="T3" fmla="*/ 14 h 21"/>
                <a:gd name="T4" fmla="*/ 56 w 124"/>
                <a:gd name="T5" fmla="*/ 21 h 21"/>
                <a:gd name="T6" fmla="*/ 26 w 124"/>
                <a:gd name="T7" fmla="*/ 21 h 21"/>
                <a:gd name="T8" fmla="*/ 0 w 124"/>
                <a:gd name="T9" fmla="*/ 14 h 21"/>
                <a:gd name="T10" fmla="*/ 30 w 124"/>
                <a:gd name="T11" fmla="*/ 3 h 21"/>
                <a:gd name="T12" fmla="*/ 60 w 124"/>
                <a:gd name="T13" fmla="*/ 0 h 21"/>
                <a:gd name="T14" fmla="*/ 124 w 124"/>
                <a:gd name="T15" fmla="*/ 7 h 21"/>
                <a:gd name="T16" fmla="*/ 124 w 124"/>
                <a:gd name="T17" fmla="*/ 14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21"/>
                <a:gd name="T29" fmla="*/ 124 w 124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21">
                  <a:moveTo>
                    <a:pt x="124" y="14"/>
                  </a:moveTo>
                  <a:lnTo>
                    <a:pt x="112" y="14"/>
                  </a:lnTo>
                  <a:lnTo>
                    <a:pt x="56" y="21"/>
                  </a:lnTo>
                  <a:lnTo>
                    <a:pt x="26" y="21"/>
                  </a:lnTo>
                  <a:lnTo>
                    <a:pt x="0" y="14"/>
                  </a:lnTo>
                  <a:lnTo>
                    <a:pt x="30" y="3"/>
                  </a:lnTo>
                  <a:lnTo>
                    <a:pt x="60" y="0"/>
                  </a:lnTo>
                  <a:lnTo>
                    <a:pt x="124" y="7"/>
                  </a:lnTo>
                  <a:lnTo>
                    <a:pt x="124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3" name="Unknown Shape"/>
            <p:cNvSpPr>
              <a:spLocks/>
            </p:cNvSpPr>
            <p:nvPr/>
          </p:nvSpPr>
          <p:spPr bwMode="auto">
            <a:xfrm>
              <a:off x="189" y="3544"/>
              <a:ext cx="128" cy="43"/>
            </a:xfrm>
            <a:custGeom>
              <a:avLst/>
              <a:gdLst>
                <a:gd name="T0" fmla="*/ 90 w 128"/>
                <a:gd name="T1" fmla="*/ 7 h 43"/>
                <a:gd name="T2" fmla="*/ 17 w 128"/>
                <a:gd name="T3" fmla="*/ 22 h 43"/>
                <a:gd name="T4" fmla="*/ 4 w 128"/>
                <a:gd name="T5" fmla="*/ 29 h 43"/>
                <a:gd name="T6" fmla="*/ 0 w 128"/>
                <a:gd name="T7" fmla="*/ 36 h 43"/>
                <a:gd name="T8" fmla="*/ 4 w 128"/>
                <a:gd name="T9" fmla="*/ 39 h 43"/>
                <a:gd name="T10" fmla="*/ 25 w 128"/>
                <a:gd name="T11" fmla="*/ 43 h 43"/>
                <a:gd name="T12" fmla="*/ 47 w 128"/>
                <a:gd name="T13" fmla="*/ 43 h 43"/>
                <a:gd name="T14" fmla="*/ 68 w 128"/>
                <a:gd name="T15" fmla="*/ 43 h 43"/>
                <a:gd name="T16" fmla="*/ 90 w 128"/>
                <a:gd name="T17" fmla="*/ 39 h 43"/>
                <a:gd name="T18" fmla="*/ 111 w 128"/>
                <a:gd name="T19" fmla="*/ 22 h 43"/>
                <a:gd name="T20" fmla="*/ 128 w 128"/>
                <a:gd name="T21" fmla="*/ 4 h 43"/>
                <a:gd name="T22" fmla="*/ 124 w 128"/>
                <a:gd name="T23" fmla="*/ 0 h 43"/>
                <a:gd name="T24" fmla="*/ 90 w 128"/>
                <a:gd name="T25" fmla="*/ 7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8"/>
                <a:gd name="T40" fmla="*/ 0 h 43"/>
                <a:gd name="T41" fmla="*/ 128 w 128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8" h="43">
                  <a:moveTo>
                    <a:pt x="90" y="7"/>
                  </a:moveTo>
                  <a:lnTo>
                    <a:pt x="17" y="22"/>
                  </a:lnTo>
                  <a:lnTo>
                    <a:pt x="4" y="29"/>
                  </a:lnTo>
                  <a:lnTo>
                    <a:pt x="0" y="36"/>
                  </a:lnTo>
                  <a:lnTo>
                    <a:pt x="4" y="39"/>
                  </a:lnTo>
                  <a:lnTo>
                    <a:pt x="25" y="43"/>
                  </a:lnTo>
                  <a:lnTo>
                    <a:pt x="47" y="43"/>
                  </a:lnTo>
                  <a:lnTo>
                    <a:pt x="68" y="43"/>
                  </a:lnTo>
                  <a:lnTo>
                    <a:pt x="90" y="39"/>
                  </a:lnTo>
                  <a:lnTo>
                    <a:pt x="111" y="22"/>
                  </a:lnTo>
                  <a:lnTo>
                    <a:pt x="128" y="4"/>
                  </a:lnTo>
                  <a:lnTo>
                    <a:pt x="124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4" name="Unknown Shape"/>
            <p:cNvSpPr>
              <a:spLocks/>
            </p:cNvSpPr>
            <p:nvPr/>
          </p:nvSpPr>
          <p:spPr bwMode="auto">
            <a:xfrm>
              <a:off x="326" y="3401"/>
              <a:ext cx="30" cy="104"/>
            </a:xfrm>
            <a:custGeom>
              <a:avLst/>
              <a:gdLst>
                <a:gd name="T0" fmla="*/ 13 w 30"/>
                <a:gd name="T1" fmla="*/ 104 h 104"/>
                <a:gd name="T2" fmla="*/ 13 w 30"/>
                <a:gd name="T3" fmla="*/ 93 h 104"/>
                <a:gd name="T4" fmla="*/ 0 w 30"/>
                <a:gd name="T5" fmla="*/ 46 h 104"/>
                <a:gd name="T6" fmla="*/ 0 w 30"/>
                <a:gd name="T7" fmla="*/ 21 h 104"/>
                <a:gd name="T8" fmla="*/ 9 w 30"/>
                <a:gd name="T9" fmla="*/ 0 h 104"/>
                <a:gd name="T10" fmla="*/ 26 w 30"/>
                <a:gd name="T11" fmla="*/ 21 h 104"/>
                <a:gd name="T12" fmla="*/ 30 w 30"/>
                <a:gd name="T13" fmla="*/ 50 h 104"/>
                <a:gd name="T14" fmla="*/ 22 w 30"/>
                <a:gd name="T15" fmla="*/ 104 h 104"/>
                <a:gd name="T16" fmla="*/ 13 w 30"/>
                <a:gd name="T17" fmla="*/ 104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04"/>
                <a:gd name="T29" fmla="*/ 30 w 30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04">
                  <a:moveTo>
                    <a:pt x="13" y="104"/>
                  </a:moveTo>
                  <a:lnTo>
                    <a:pt x="13" y="93"/>
                  </a:lnTo>
                  <a:lnTo>
                    <a:pt x="0" y="46"/>
                  </a:lnTo>
                  <a:lnTo>
                    <a:pt x="0" y="21"/>
                  </a:lnTo>
                  <a:lnTo>
                    <a:pt x="9" y="0"/>
                  </a:lnTo>
                  <a:lnTo>
                    <a:pt x="26" y="21"/>
                  </a:lnTo>
                  <a:lnTo>
                    <a:pt x="30" y="50"/>
                  </a:lnTo>
                  <a:lnTo>
                    <a:pt x="22" y="104"/>
                  </a:lnTo>
                  <a:lnTo>
                    <a:pt x="13" y="10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5" name="Unknown Shape"/>
            <p:cNvSpPr>
              <a:spLocks/>
            </p:cNvSpPr>
            <p:nvPr/>
          </p:nvSpPr>
          <p:spPr bwMode="auto">
            <a:xfrm>
              <a:off x="352" y="3401"/>
              <a:ext cx="43" cy="100"/>
            </a:xfrm>
            <a:custGeom>
              <a:avLst/>
              <a:gdLst>
                <a:gd name="T0" fmla="*/ 0 w 43"/>
                <a:gd name="T1" fmla="*/ 100 h 100"/>
                <a:gd name="T2" fmla="*/ 13 w 43"/>
                <a:gd name="T3" fmla="*/ 93 h 100"/>
                <a:gd name="T4" fmla="*/ 30 w 43"/>
                <a:gd name="T5" fmla="*/ 64 h 100"/>
                <a:gd name="T6" fmla="*/ 43 w 43"/>
                <a:gd name="T7" fmla="*/ 36 h 100"/>
                <a:gd name="T8" fmla="*/ 43 w 43"/>
                <a:gd name="T9" fmla="*/ 18 h 100"/>
                <a:gd name="T10" fmla="*/ 34 w 43"/>
                <a:gd name="T11" fmla="*/ 0 h 100"/>
                <a:gd name="T12" fmla="*/ 17 w 43"/>
                <a:gd name="T13" fmla="*/ 18 h 100"/>
                <a:gd name="T14" fmla="*/ 4 w 43"/>
                <a:gd name="T15" fmla="*/ 57 h 100"/>
                <a:gd name="T16" fmla="*/ 0 w 43"/>
                <a:gd name="T17" fmla="*/ 93 h 100"/>
                <a:gd name="T18" fmla="*/ 0 w 43"/>
                <a:gd name="T19" fmla="*/ 1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100"/>
                <a:gd name="T32" fmla="*/ 43 w 43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100">
                  <a:moveTo>
                    <a:pt x="0" y="100"/>
                  </a:moveTo>
                  <a:lnTo>
                    <a:pt x="13" y="93"/>
                  </a:lnTo>
                  <a:lnTo>
                    <a:pt x="30" y="64"/>
                  </a:lnTo>
                  <a:lnTo>
                    <a:pt x="43" y="36"/>
                  </a:lnTo>
                  <a:lnTo>
                    <a:pt x="43" y="18"/>
                  </a:lnTo>
                  <a:lnTo>
                    <a:pt x="34" y="0"/>
                  </a:lnTo>
                  <a:lnTo>
                    <a:pt x="17" y="18"/>
                  </a:lnTo>
                  <a:lnTo>
                    <a:pt x="4" y="57"/>
                  </a:lnTo>
                  <a:lnTo>
                    <a:pt x="0" y="93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6" name="Unknown Shape"/>
            <p:cNvSpPr>
              <a:spLocks/>
            </p:cNvSpPr>
            <p:nvPr/>
          </p:nvSpPr>
          <p:spPr bwMode="auto">
            <a:xfrm>
              <a:off x="253" y="3555"/>
              <a:ext cx="69" cy="89"/>
            </a:xfrm>
            <a:custGeom>
              <a:avLst/>
              <a:gdLst>
                <a:gd name="T0" fmla="*/ 69 w 69"/>
                <a:gd name="T1" fmla="*/ 0 h 89"/>
                <a:gd name="T2" fmla="*/ 56 w 69"/>
                <a:gd name="T3" fmla="*/ 3 h 89"/>
                <a:gd name="T4" fmla="*/ 26 w 69"/>
                <a:gd name="T5" fmla="*/ 28 h 89"/>
                <a:gd name="T6" fmla="*/ 4 w 69"/>
                <a:gd name="T7" fmla="*/ 54 h 89"/>
                <a:gd name="T8" fmla="*/ 0 w 69"/>
                <a:gd name="T9" fmla="*/ 71 h 89"/>
                <a:gd name="T10" fmla="*/ 0 w 69"/>
                <a:gd name="T11" fmla="*/ 89 h 89"/>
                <a:gd name="T12" fmla="*/ 22 w 69"/>
                <a:gd name="T13" fmla="*/ 75 h 89"/>
                <a:gd name="T14" fmla="*/ 47 w 69"/>
                <a:gd name="T15" fmla="*/ 39 h 89"/>
                <a:gd name="T16" fmla="*/ 69 w 69"/>
                <a:gd name="T17" fmla="*/ 7 h 89"/>
                <a:gd name="T18" fmla="*/ 69 w 69"/>
                <a:gd name="T19" fmla="*/ 0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9"/>
                <a:gd name="T31" fmla="*/ 0 h 89"/>
                <a:gd name="T32" fmla="*/ 69 w 6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9" h="89">
                  <a:moveTo>
                    <a:pt x="69" y="0"/>
                  </a:moveTo>
                  <a:lnTo>
                    <a:pt x="56" y="3"/>
                  </a:lnTo>
                  <a:lnTo>
                    <a:pt x="26" y="28"/>
                  </a:lnTo>
                  <a:lnTo>
                    <a:pt x="4" y="54"/>
                  </a:lnTo>
                  <a:lnTo>
                    <a:pt x="0" y="71"/>
                  </a:lnTo>
                  <a:lnTo>
                    <a:pt x="0" y="89"/>
                  </a:lnTo>
                  <a:lnTo>
                    <a:pt x="22" y="75"/>
                  </a:lnTo>
                  <a:lnTo>
                    <a:pt x="47" y="39"/>
                  </a:lnTo>
                  <a:lnTo>
                    <a:pt x="69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7" name="Unknown Shape"/>
            <p:cNvSpPr>
              <a:spLocks/>
            </p:cNvSpPr>
            <p:nvPr/>
          </p:nvSpPr>
          <p:spPr bwMode="auto">
            <a:xfrm>
              <a:off x="313" y="3494"/>
              <a:ext cx="56" cy="72"/>
            </a:xfrm>
            <a:custGeom>
              <a:avLst/>
              <a:gdLst>
                <a:gd name="T0" fmla="*/ 47 w 56"/>
                <a:gd name="T1" fmla="*/ 43 h 72"/>
                <a:gd name="T2" fmla="*/ 56 w 56"/>
                <a:gd name="T3" fmla="*/ 14 h 72"/>
                <a:gd name="T4" fmla="*/ 56 w 56"/>
                <a:gd name="T5" fmla="*/ 4 h 72"/>
                <a:gd name="T6" fmla="*/ 52 w 56"/>
                <a:gd name="T7" fmla="*/ 0 h 72"/>
                <a:gd name="T8" fmla="*/ 43 w 56"/>
                <a:gd name="T9" fmla="*/ 0 h 72"/>
                <a:gd name="T10" fmla="*/ 35 w 56"/>
                <a:gd name="T11" fmla="*/ 4 h 72"/>
                <a:gd name="T12" fmla="*/ 22 w 56"/>
                <a:gd name="T13" fmla="*/ 14 h 72"/>
                <a:gd name="T14" fmla="*/ 13 w 56"/>
                <a:gd name="T15" fmla="*/ 29 h 72"/>
                <a:gd name="T16" fmla="*/ 0 w 56"/>
                <a:gd name="T17" fmla="*/ 54 h 72"/>
                <a:gd name="T18" fmla="*/ 0 w 56"/>
                <a:gd name="T19" fmla="*/ 64 h 72"/>
                <a:gd name="T20" fmla="*/ 4 w 56"/>
                <a:gd name="T21" fmla="*/ 72 h 72"/>
                <a:gd name="T22" fmla="*/ 13 w 56"/>
                <a:gd name="T23" fmla="*/ 72 h 72"/>
                <a:gd name="T24" fmla="*/ 26 w 56"/>
                <a:gd name="T25" fmla="*/ 64 h 72"/>
                <a:gd name="T26" fmla="*/ 35 w 56"/>
                <a:gd name="T27" fmla="*/ 57 h 72"/>
                <a:gd name="T28" fmla="*/ 47 w 56"/>
                <a:gd name="T29" fmla="*/ 43 h 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72"/>
                <a:gd name="T47" fmla="*/ 56 w 56"/>
                <a:gd name="T48" fmla="*/ 72 h 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72">
                  <a:moveTo>
                    <a:pt x="47" y="43"/>
                  </a:moveTo>
                  <a:lnTo>
                    <a:pt x="56" y="14"/>
                  </a:lnTo>
                  <a:lnTo>
                    <a:pt x="56" y="4"/>
                  </a:lnTo>
                  <a:lnTo>
                    <a:pt x="52" y="0"/>
                  </a:lnTo>
                  <a:lnTo>
                    <a:pt x="43" y="0"/>
                  </a:lnTo>
                  <a:lnTo>
                    <a:pt x="35" y="4"/>
                  </a:lnTo>
                  <a:lnTo>
                    <a:pt x="22" y="14"/>
                  </a:lnTo>
                  <a:lnTo>
                    <a:pt x="13" y="29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4" y="72"/>
                  </a:lnTo>
                  <a:lnTo>
                    <a:pt x="13" y="72"/>
                  </a:lnTo>
                  <a:lnTo>
                    <a:pt x="26" y="64"/>
                  </a:lnTo>
                  <a:lnTo>
                    <a:pt x="35" y="57"/>
                  </a:lnTo>
                  <a:lnTo>
                    <a:pt x="47" y="43"/>
                  </a:ln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8" name="Unknown Shape"/>
            <p:cNvSpPr>
              <a:spLocks/>
            </p:cNvSpPr>
            <p:nvPr/>
          </p:nvSpPr>
          <p:spPr bwMode="auto">
            <a:xfrm>
              <a:off x="369" y="3437"/>
              <a:ext cx="47" cy="61"/>
            </a:xfrm>
            <a:custGeom>
              <a:avLst/>
              <a:gdLst>
                <a:gd name="T0" fmla="*/ 0 w 47"/>
                <a:gd name="T1" fmla="*/ 57 h 61"/>
                <a:gd name="T2" fmla="*/ 4 w 47"/>
                <a:gd name="T3" fmla="*/ 61 h 61"/>
                <a:gd name="T4" fmla="*/ 13 w 47"/>
                <a:gd name="T5" fmla="*/ 57 h 61"/>
                <a:gd name="T6" fmla="*/ 39 w 47"/>
                <a:gd name="T7" fmla="*/ 35 h 61"/>
                <a:gd name="T8" fmla="*/ 43 w 47"/>
                <a:gd name="T9" fmla="*/ 25 h 61"/>
                <a:gd name="T10" fmla="*/ 47 w 47"/>
                <a:gd name="T11" fmla="*/ 10 h 61"/>
                <a:gd name="T12" fmla="*/ 43 w 47"/>
                <a:gd name="T13" fmla="*/ 0 h 61"/>
                <a:gd name="T14" fmla="*/ 43 w 47"/>
                <a:gd name="T15" fmla="*/ 0 h 61"/>
                <a:gd name="T16" fmla="*/ 13 w 47"/>
                <a:gd name="T17" fmla="*/ 25 h 61"/>
                <a:gd name="T18" fmla="*/ 0 w 47"/>
                <a:gd name="T19" fmla="*/ 57 h 61"/>
                <a:gd name="T20" fmla="*/ 0 w 47"/>
                <a:gd name="T21" fmla="*/ 57 h 6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61"/>
                <a:gd name="T35" fmla="*/ 47 w 47"/>
                <a:gd name="T36" fmla="*/ 61 h 6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61">
                  <a:moveTo>
                    <a:pt x="0" y="57"/>
                  </a:moveTo>
                  <a:lnTo>
                    <a:pt x="4" y="61"/>
                  </a:lnTo>
                  <a:lnTo>
                    <a:pt x="13" y="57"/>
                  </a:lnTo>
                  <a:lnTo>
                    <a:pt x="39" y="35"/>
                  </a:lnTo>
                  <a:lnTo>
                    <a:pt x="43" y="25"/>
                  </a:lnTo>
                  <a:lnTo>
                    <a:pt x="47" y="10"/>
                  </a:lnTo>
                  <a:lnTo>
                    <a:pt x="43" y="0"/>
                  </a:lnTo>
                  <a:lnTo>
                    <a:pt x="13" y="25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9" name="Unknown Shape"/>
            <p:cNvSpPr>
              <a:spLocks/>
            </p:cNvSpPr>
            <p:nvPr/>
          </p:nvSpPr>
          <p:spPr bwMode="auto">
            <a:xfrm>
              <a:off x="330" y="3544"/>
              <a:ext cx="9" cy="11"/>
            </a:xfrm>
            <a:custGeom>
              <a:avLst/>
              <a:gdLst>
                <a:gd name="T0" fmla="*/ 9 w 9"/>
                <a:gd name="T1" fmla="*/ 7 h 11"/>
                <a:gd name="T2" fmla="*/ 5 w 9"/>
                <a:gd name="T3" fmla="*/ 0 h 11"/>
                <a:gd name="T4" fmla="*/ 0 w 9"/>
                <a:gd name="T5" fmla="*/ 7 h 11"/>
                <a:gd name="T6" fmla="*/ 5 w 9"/>
                <a:gd name="T7" fmla="*/ 11 h 11"/>
                <a:gd name="T8" fmla="*/ 9 w 9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7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5" y="11"/>
                  </a:lnTo>
                  <a:lnTo>
                    <a:pt x="9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0" name="Unknown Shape"/>
            <p:cNvSpPr>
              <a:spLocks/>
            </p:cNvSpPr>
            <p:nvPr/>
          </p:nvSpPr>
          <p:spPr bwMode="auto">
            <a:xfrm>
              <a:off x="322" y="3544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7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7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1" name="Unknown Shape"/>
            <p:cNvSpPr>
              <a:spLocks/>
            </p:cNvSpPr>
            <p:nvPr/>
          </p:nvSpPr>
          <p:spPr bwMode="auto">
            <a:xfrm>
              <a:off x="343" y="3533"/>
              <a:ext cx="5" cy="11"/>
            </a:xfrm>
            <a:custGeom>
              <a:avLst/>
              <a:gdLst>
                <a:gd name="T0" fmla="*/ 5 w 5"/>
                <a:gd name="T1" fmla="*/ 8 h 11"/>
                <a:gd name="T2" fmla="*/ 5 w 5"/>
                <a:gd name="T3" fmla="*/ 0 h 11"/>
                <a:gd name="T4" fmla="*/ 0 w 5"/>
                <a:gd name="T5" fmla="*/ 4 h 11"/>
                <a:gd name="T6" fmla="*/ 0 w 5"/>
                <a:gd name="T7" fmla="*/ 11 h 11"/>
                <a:gd name="T8" fmla="*/ 5 w 5"/>
                <a:gd name="T9" fmla="*/ 8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11"/>
                <a:gd name="T17" fmla="*/ 5 w 5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11">
                  <a:moveTo>
                    <a:pt x="5" y="8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" name="Unknown Shape"/>
            <p:cNvSpPr>
              <a:spLocks/>
            </p:cNvSpPr>
            <p:nvPr/>
          </p:nvSpPr>
          <p:spPr bwMode="auto">
            <a:xfrm>
              <a:off x="326" y="3530"/>
              <a:ext cx="4" cy="11"/>
            </a:xfrm>
            <a:custGeom>
              <a:avLst/>
              <a:gdLst>
                <a:gd name="T0" fmla="*/ 4 w 4"/>
                <a:gd name="T1" fmla="*/ 7 h 11"/>
                <a:gd name="T2" fmla="*/ 4 w 4"/>
                <a:gd name="T3" fmla="*/ 0 h 11"/>
                <a:gd name="T4" fmla="*/ 0 w 4"/>
                <a:gd name="T5" fmla="*/ 3 h 11"/>
                <a:gd name="T6" fmla="*/ 0 w 4"/>
                <a:gd name="T7" fmla="*/ 11 h 11"/>
                <a:gd name="T8" fmla="*/ 4 w 4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7"/>
                  </a:moveTo>
                  <a:lnTo>
                    <a:pt x="4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3" name="Unknown Shape"/>
            <p:cNvSpPr>
              <a:spLocks/>
            </p:cNvSpPr>
            <p:nvPr/>
          </p:nvSpPr>
          <p:spPr bwMode="auto">
            <a:xfrm>
              <a:off x="352" y="3523"/>
              <a:ext cx="4" cy="10"/>
            </a:xfrm>
            <a:custGeom>
              <a:avLst/>
              <a:gdLst>
                <a:gd name="T0" fmla="*/ 4 w 4"/>
                <a:gd name="T1" fmla="*/ 3 h 10"/>
                <a:gd name="T2" fmla="*/ 0 w 4"/>
                <a:gd name="T3" fmla="*/ 0 h 10"/>
                <a:gd name="T4" fmla="*/ 0 w 4"/>
                <a:gd name="T5" fmla="*/ 3 h 10"/>
                <a:gd name="T6" fmla="*/ 4 w 4"/>
                <a:gd name="T7" fmla="*/ 10 h 10"/>
                <a:gd name="T8" fmla="*/ 4 w 4"/>
                <a:gd name="T9" fmla="*/ 3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4" y="3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4" y="10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4" name="Unknown Shape"/>
            <p:cNvSpPr>
              <a:spLocks/>
            </p:cNvSpPr>
            <p:nvPr/>
          </p:nvSpPr>
          <p:spPr bwMode="auto">
            <a:xfrm>
              <a:off x="335" y="3515"/>
              <a:ext cx="4" cy="11"/>
            </a:xfrm>
            <a:custGeom>
              <a:avLst/>
              <a:gdLst>
                <a:gd name="T0" fmla="*/ 4 w 4"/>
                <a:gd name="T1" fmla="*/ 4 h 11"/>
                <a:gd name="T2" fmla="*/ 0 w 4"/>
                <a:gd name="T3" fmla="*/ 0 h 11"/>
                <a:gd name="T4" fmla="*/ 0 w 4"/>
                <a:gd name="T5" fmla="*/ 8 h 11"/>
                <a:gd name="T6" fmla="*/ 4 w 4"/>
                <a:gd name="T7" fmla="*/ 11 h 11"/>
                <a:gd name="T8" fmla="*/ 4 w 4"/>
                <a:gd name="T9" fmla="*/ 4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4" y="4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4" y="11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5" name="Unknown Shape"/>
            <p:cNvSpPr>
              <a:spLocks/>
            </p:cNvSpPr>
            <p:nvPr/>
          </p:nvSpPr>
          <p:spPr bwMode="auto">
            <a:xfrm>
              <a:off x="352" y="3512"/>
              <a:ext cx="13" cy="3"/>
            </a:xfrm>
            <a:custGeom>
              <a:avLst/>
              <a:gdLst>
                <a:gd name="T0" fmla="*/ 8 w 13"/>
                <a:gd name="T1" fmla="*/ 3 h 3"/>
                <a:gd name="T2" fmla="*/ 13 w 13"/>
                <a:gd name="T3" fmla="*/ 0 h 3"/>
                <a:gd name="T4" fmla="*/ 4 w 13"/>
                <a:gd name="T5" fmla="*/ 0 h 3"/>
                <a:gd name="T6" fmla="*/ 0 w 13"/>
                <a:gd name="T7" fmla="*/ 3 h 3"/>
                <a:gd name="T8" fmla="*/ 8 w 13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8" y="3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6" name="Unknown Shape"/>
            <p:cNvSpPr>
              <a:spLocks/>
            </p:cNvSpPr>
            <p:nvPr/>
          </p:nvSpPr>
          <p:spPr bwMode="auto">
            <a:xfrm>
              <a:off x="352" y="3498"/>
              <a:ext cx="8" cy="10"/>
            </a:xfrm>
            <a:custGeom>
              <a:avLst/>
              <a:gdLst>
                <a:gd name="T0" fmla="*/ 8 w 8"/>
                <a:gd name="T1" fmla="*/ 7 h 10"/>
                <a:gd name="T2" fmla="*/ 8 w 8"/>
                <a:gd name="T3" fmla="*/ 0 h 10"/>
                <a:gd name="T4" fmla="*/ 0 w 8"/>
                <a:gd name="T5" fmla="*/ 3 h 10"/>
                <a:gd name="T6" fmla="*/ 4 w 8"/>
                <a:gd name="T7" fmla="*/ 10 h 10"/>
                <a:gd name="T8" fmla="*/ 8 w 8"/>
                <a:gd name="T9" fmla="*/ 7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0"/>
                <a:gd name="T17" fmla="*/ 8 w 8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0">
                  <a:moveTo>
                    <a:pt x="8" y="7"/>
                  </a:moveTo>
                  <a:lnTo>
                    <a:pt x="8" y="0"/>
                  </a:lnTo>
                  <a:lnTo>
                    <a:pt x="0" y="3"/>
                  </a:lnTo>
                  <a:lnTo>
                    <a:pt x="4" y="1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7" name="Unknown Shape"/>
            <p:cNvSpPr>
              <a:spLocks/>
            </p:cNvSpPr>
            <p:nvPr/>
          </p:nvSpPr>
          <p:spPr bwMode="auto">
            <a:xfrm>
              <a:off x="339" y="3508"/>
              <a:ext cx="9" cy="7"/>
            </a:xfrm>
            <a:custGeom>
              <a:avLst/>
              <a:gdLst>
                <a:gd name="T0" fmla="*/ 9 w 9"/>
                <a:gd name="T1" fmla="*/ 4 h 7"/>
                <a:gd name="T2" fmla="*/ 9 w 9"/>
                <a:gd name="T3" fmla="*/ 0 h 7"/>
                <a:gd name="T4" fmla="*/ 4 w 9"/>
                <a:gd name="T5" fmla="*/ 0 h 7"/>
                <a:gd name="T6" fmla="*/ 0 w 9"/>
                <a:gd name="T7" fmla="*/ 7 h 7"/>
                <a:gd name="T8" fmla="*/ 9 w 9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9" y="4"/>
                  </a:moveTo>
                  <a:lnTo>
                    <a:pt x="9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FF7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8" name="Unknown Shape"/>
            <p:cNvSpPr>
              <a:spLocks/>
            </p:cNvSpPr>
            <p:nvPr/>
          </p:nvSpPr>
          <p:spPr bwMode="auto">
            <a:xfrm>
              <a:off x="305" y="3562"/>
              <a:ext cx="25" cy="104"/>
            </a:xfrm>
            <a:custGeom>
              <a:avLst/>
              <a:gdLst>
                <a:gd name="T0" fmla="*/ 25 w 25"/>
                <a:gd name="T1" fmla="*/ 0 h 104"/>
                <a:gd name="T2" fmla="*/ 21 w 25"/>
                <a:gd name="T3" fmla="*/ 11 h 104"/>
                <a:gd name="T4" fmla="*/ 25 w 25"/>
                <a:gd name="T5" fmla="*/ 61 h 104"/>
                <a:gd name="T6" fmla="*/ 21 w 25"/>
                <a:gd name="T7" fmla="*/ 82 h 104"/>
                <a:gd name="T8" fmla="*/ 12 w 25"/>
                <a:gd name="T9" fmla="*/ 104 h 104"/>
                <a:gd name="T10" fmla="*/ 0 w 25"/>
                <a:gd name="T11" fmla="*/ 82 h 104"/>
                <a:gd name="T12" fmla="*/ 0 w 25"/>
                <a:gd name="T13" fmla="*/ 54 h 104"/>
                <a:gd name="T14" fmla="*/ 12 w 25"/>
                <a:gd name="T15" fmla="*/ 4 h 104"/>
                <a:gd name="T16" fmla="*/ 25 w 25"/>
                <a:gd name="T17" fmla="*/ 0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104"/>
                <a:gd name="T29" fmla="*/ 25 w 25"/>
                <a:gd name="T30" fmla="*/ 104 h 10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104">
                  <a:moveTo>
                    <a:pt x="25" y="0"/>
                  </a:moveTo>
                  <a:lnTo>
                    <a:pt x="21" y="11"/>
                  </a:lnTo>
                  <a:lnTo>
                    <a:pt x="25" y="61"/>
                  </a:lnTo>
                  <a:lnTo>
                    <a:pt x="21" y="82"/>
                  </a:lnTo>
                  <a:lnTo>
                    <a:pt x="12" y="104"/>
                  </a:lnTo>
                  <a:lnTo>
                    <a:pt x="0" y="82"/>
                  </a:lnTo>
                  <a:lnTo>
                    <a:pt x="0" y="54"/>
                  </a:lnTo>
                  <a:lnTo>
                    <a:pt x="12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9" name="Unknown Shape"/>
            <p:cNvSpPr>
              <a:spLocks/>
            </p:cNvSpPr>
            <p:nvPr/>
          </p:nvSpPr>
          <p:spPr bwMode="auto">
            <a:xfrm>
              <a:off x="369" y="3447"/>
              <a:ext cx="112" cy="65"/>
            </a:xfrm>
            <a:custGeom>
              <a:avLst/>
              <a:gdLst>
                <a:gd name="T0" fmla="*/ 73 w 112"/>
                <a:gd name="T1" fmla="*/ 15 h 65"/>
                <a:gd name="T2" fmla="*/ 9 w 112"/>
                <a:gd name="T3" fmla="*/ 47 h 65"/>
                <a:gd name="T4" fmla="*/ 0 w 112"/>
                <a:gd name="T5" fmla="*/ 58 h 65"/>
                <a:gd name="T6" fmla="*/ 4 w 112"/>
                <a:gd name="T7" fmla="*/ 65 h 65"/>
                <a:gd name="T8" fmla="*/ 26 w 112"/>
                <a:gd name="T9" fmla="*/ 65 h 65"/>
                <a:gd name="T10" fmla="*/ 47 w 112"/>
                <a:gd name="T11" fmla="*/ 61 h 65"/>
                <a:gd name="T12" fmla="*/ 69 w 112"/>
                <a:gd name="T13" fmla="*/ 54 h 65"/>
                <a:gd name="T14" fmla="*/ 86 w 112"/>
                <a:gd name="T15" fmla="*/ 43 h 65"/>
                <a:gd name="T16" fmla="*/ 99 w 112"/>
                <a:gd name="T17" fmla="*/ 25 h 65"/>
                <a:gd name="T18" fmla="*/ 112 w 112"/>
                <a:gd name="T19" fmla="*/ 4 h 65"/>
                <a:gd name="T20" fmla="*/ 107 w 112"/>
                <a:gd name="T21" fmla="*/ 0 h 65"/>
                <a:gd name="T22" fmla="*/ 73 w 112"/>
                <a:gd name="T23" fmla="*/ 15 h 6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5"/>
                <a:gd name="T38" fmla="*/ 112 w 112"/>
                <a:gd name="T39" fmla="*/ 65 h 6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5">
                  <a:moveTo>
                    <a:pt x="73" y="15"/>
                  </a:moveTo>
                  <a:lnTo>
                    <a:pt x="9" y="47"/>
                  </a:lnTo>
                  <a:lnTo>
                    <a:pt x="0" y="58"/>
                  </a:lnTo>
                  <a:lnTo>
                    <a:pt x="4" y="65"/>
                  </a:lnTo>
                  <a:lnTo>
                    <a:pt x="26" y="65"/>
                  </a:lnTo>
                  <a:lnTo>
                    <a:pt x="47" y="61"/>
                  </a:lnTo>
                  <a:lnTo>
                    <a:pt x="69" y="54"/>
                  </a:lnTo>
                  <a:lnTo>
                    <a:pt x="86" y="43"/>
                  </a:lnTo>
                  <a:lnTo>
                    <a:pt x="99" y="25"/>
                  </a:lnTo>
                  <a:lnTo>
                    <a:pt x="112" y="4"/>
                  </a:lnTo>
                  <a:lnTo>
                    <a:pt x="107" y="0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0" name="Unknown Shape"/>
            <p:cNvSpPr>
              <a:spLocks/>
            </p:cNvSpPr>
            <p:nvPr/>
          </p:nvSpPr>
          <p:spPr bwMode="auto">
            <a:xfrm>
              <a:off x="330" y="3555"/>
              <a:ext cx="82" cy="86"/>
            </a:xfrm>
            <a:custGeom>
              <a:avLst/>
              <a:gdLst>
                <a:gd name="T0" fmla="*/ 82 w 82"/>
                <a:gd name="T1" fmla="*/ 82 h 86"/>
                <a:gd name="T2" fmla="*/ 65 w 82"/>
                <a:gd name="T3" fmla="*/ 46 h 86"/>
                <a:gd name="T4" fmla="*/ 26 w 82"/>
                <a:gd name="T5" fmla="*/ 11 h 86"/>
                <a:gd name="T6" fmla="*/ 5 w 82"/>
                <a:gd name="T7" fmla="*/ 0 h 86"/>
                <a:gd name="T8" fmla="*/ 0 w 82"/>
                <a:gd name="T9" fmla="*/ 7 h 86"/>
                <a:gd name="T10" fmla="*/ 0 w 82"/>
                <a:gd name="T11" fmla="*/ 18 h 86"/>
                <a:gd name="T12" fmla="*/ 13 w 82"/>
                <a:gd name="T13" fmla="*/ 39 h 86"/>
                <a:gd name="T14" fmla="*/ 35 w 82"/>
                <a:gd name="T15" fmla="*/ 64 h 86"/>
                <a:gd name="T16" fmla="*/ 43 w 82"/>
                <a:gd name="T17" fmla="*/ 75 h 86"/>
                <a:gd name="T18" fmla="*/ 60 w 82"/>
                <a:gd name="T19" fmla="*/ 86 h 86"/>
                <a:gd name="T20" fmla="*/ 78 w 82"/>
                <a:gd name="T21" fmla="*/ 86 h 86"/>
                <a:gd name="T22" fmla="*/ 82 w 82"/>
                <a:gd name="T23" fmla="*/ 82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86"/>
                <a:gd name="T38" fmla="*/ 82 w 82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86">
                  <a:moveTo>
                    <a:pt x="82" y="82"/>
                  </a:moveTo>
                  <a:lnTo>
                    <a:pt x="65" y="46"/>
                  </a:lnTo>
                  <a:lnTo>
                    <a:pt x="26" y="11"/>
                  </a:lnTo>
                  <a:lnTo>
                    <a:pt x="5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13" y="39"/>
                  </a:lnTo>
                  <a:lnTo>
                    <a:pt x="35" y="64"/>
                  </a:lnTo>
                  <a:lnTo>
                    <a:pt x="43" y="75"/>
                  </a:lnTo>
                  <a:lnTo>
                    <a:pt x="60" y="86"/>
                  </a:lnTo>
                  <a:lnTo>
                    <a:pt x="78" y="86"/>
                  </a:lnTo>
                  <a:lnTo>
                    <a:pt x="82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1" name="Unknown Shape"/>
            <p:cNvSpPr>
              <a:spLocks/>
            </p:cNvSpPr>
            <p:nvPr/>
          </p:nvSpPr>
          <p:spPr bwMode="auto">
            <a:xfrm>
              <a:off x="339" y="3544"/>
              <a:ext cx="112" cy="57"/>
            </a:xfrm>
            <a:custGeom>
              <a:avLst/>
              <a:gdLst>
                <a:gd name="T0" fmla="*/ 0 w 112"/>
                <a:gd name="T1" fmla="*/ 11 h 57"/>
                <a:gd name="T2" fmla="*/ 34 w 112"/>
                <a:gd name="T3" fmla="*/ 36 h 57"/>
                <a:gd name="T4" fmla="*/ 86 w 112"/>
                <a:gd name="T5" fmla="*/ 54 h 57"/>
                <a:gd name="T6" fmla="*/ 112 w 112"/>
                <a:gd name="T7" fmla="*/ 57 h 57"/>
                <a:gd name="T8" fmla="*/ 112 w 112"/>
                <a:gd name="T9" fmla="*/ 50 h 57"/>
                <a:gd name="T10" fmla="*/ 107 w 112"/>
                <a:gd name="T11" fmla="*/ 43 h 57"/>
                <a:gd name="T12" fmla="*/ 86 w 112"/>
                <a:gd name="T13" fmla="*/ 25 h 57"/>
                <a:gd name="T14" fmla="*/ 56 w 112"/>
                <a:gd name="T15" fmla="*/ 7 h 57"/>
                <a:gd name="T16" fmla="*/ 17 w 112"/>
                <a:gd name="T17" fmla="*/ 0 h 57"/>
                <a:gd name="T18" fmla="*/ 4 w 112"/>
                <a:gd name="T19" fmla="*/ 4 h 57"/>
                <a:gd name="T20" fmla="*/ 0 w 112"/>
                <a:gd name="T21" fmla="*/ 11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57"/>
                <a:gd name="T35" fmla="*/ 112 w 112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57">
                  <a:moveTo>
                    <a:pt x="0" y="11"/>
                  </a:moveTo>
                  <a:lnTo>
                    <a:pt x="34" y="36"/>
                  </a:lnTo>
                  <a:lnTo>
                    <a:pt x="86" y="54"/>
                  </a:lnTo>
                  <a:lnTo>
                    <a:pt x="112" y="57"/>
                  </a:lnTo>
                  <a:lnTo>
                    <a:pt x="112" y="50"/>
                  </a:lnTo>
                  <a:lnTo>
                    <a:pt x="107" y="43"/>
                  </a:lnTo>
                  <a:lnTo>
                    <a:pt x="86" y="25"/>
                  </a:lnTo>
                  <a:lnTo>
                    <a:pt x="56" y="7"/>
                  </a:lnTo>
                  <a:lnTo>
                    <a:pt x="17" y="0"/>
                  </a:lnTo>
                  <a:lnTo>
                    <a:pt x="4" y="4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" name="Unknown Shape"/>
            <p:cNvSpPr>
              <a:spLocks/>
            </p:cNvSpPr>
            <p:nvPr/>
          </p:nvSpPr>
          <p:spPr bwMode="auto">
            <a:xfrm>
              <a:off x="365" y="3508"/>
              <a:ext cx="124" cy="36"/>
            </a:xfrm>
            <a:custGeom>
              <a:avLst/>
              <a:gdLst>
                <a:gd name="T0" fmla="*/ 124 w 124"/>
                <a:gd name="T1" fmla="*/ 18 h 36"/>
                <a:gd name="T2" fmla="*/ 81 w 124"/>
                <a:gd name="T3" fmla="*/ 4 h 36"/>
                <a:gd name="T4" fmla="*/ 25 w 124"/>
                <a:gd name="T5" fmla="*/ 0 h 36"/>
                <a:gd name="T6" fmla="*/ 0 w 124"/>
                <a:gd name="T7" fmla="*/ 4 h 36"/>
                <a:gd name="T8" fmla="*/ 4 w 124"/>
                <a:gd name="T9" fmla="*/ 11 h 36"/>
                <a:gd name="T10" fmla="*/ 13 w 124"/>
                <a:gd name="T11" fmla="*/ 18 h 36"/>
                <a:gd name="T12" fmla="*/ 38 w 124"/>
                <a:gd name="T13" fmla="*/ 29 h 36"/>
                <a:gd name="T14" fmla="*/ 77 w 124"/>
                <a:gd name="T15" fmla="*/ 36 h 36"/>
                <a:gd name="T16" fmla="*/ 111 w 124"/>
                <a:gd name="T17" fmla="*/ 33 h 36"/>
                <a:gd name="T18" fmla="*/ 124 w 124"/>
                <a:gd name="T19" fmla="*/ 25 h 36"/>
                <a:gd name="T20" fmla="*/ 124 w 124"/>
                <a:gd name="T21" fmla="*/ 18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36"/>
                <a:gd name="T35" fmla="*/ 124 w 124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36">
                  <a:moveTo>
                    <a:pt x="124" y="18"/>
                  </a:moveTo>
                  <a:lnTo>
                    <a:pt x="81" y="4"/>
                  </a:lnTo>
                  <a:lnTo>
                    <a:pt x="25" y="0"/>
                  </a:lnTo>
                  <a:lnTo>
                    <a:pt x="0" y="4"/>
                  </a:lnTo>
                  <a:lnTo>
                    <a:pt x="4" y="11"/>
                  </a:lnTo>
                  <a:lnTo>
                    <a:pt x="13" y="18"/>
                  </a:lnTo>
                  <a:lnTo>
                    <a:pt x="38" y="29"/>
                  </a:lnTo>
                  <a:lnTo>
                    <a:pt x="77" y="36"/>
                  </a:lnTo>
                  <a:lnTo>
                    <a:pt x="111" y="33"/>
                  </a:lnTo>
                  <a:lnTo>
                    <a:pt x="124" y="25"/>
                  </a:lnTo>
                  <a:lnTo>
                    <a:pt x="124" y="1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" name="Unknown Shape"/>
            <p:cNvSpPr>
              <a:spLocks/>
            </p:cNvSpPr>
            <p:nvPr/>
          </p:nvSpPr>
          <p:spPr bwMode="auto">
            <a:xfrm>
              <a:off x="356" y="3530"/>
              <a:ext cx="120" cy="46"/>
            </a:xfrm>
            <a:custGeom>
              <a:avLst/>
              <a:gdLst>
                <a:gd name="T0" fmla="*/ 0 w 120"/>
                <a:gd name="T1" fmla="*/ 11 h 46"/>
                <a:gd name="T2" fmla="*/ 39 w 120"/>
                <a:gd name="T3" fmla="*/ 28 h 46"/>
                <a:gd name="T4" fmla="*/ 95 w 120"/>
                <a:gd name="T5" fmla="*/ 46 h 46"/>
                <a:gd name="T6" fmla="*/ 120 w 120"/>
                <a:gd name="T7" fmla="*/ 46 h 46"/>
                <a:gd name="T8" fmla="*/ 116 w 120"/>
                <a:gd name="T9" fmla="*/ 39 h 46"/>
                <a:gd name="T10" fmla="*/ 112 w 120"/>
                <a:gd name="T11" fmla="*/ 28 h 46"/>
                <a:gd name="T12" fmla="*/ 86 w 120"/>
                <a:gd name="T13" fmla="*/ 14 h 46"/>
                <a:gd name="T14" fmla="*/ 56 w 120"/>
                <a:gd name="T15" fmla="*/ 0 h 46"/>
                <a:gd name="T16" fmla="*/ 17 w 120"/>
                <a:gd name="T17" fmla="*/ 0 h 46"/>
                <a:gd name="T18" fmla="*/ 4 w 120"/>
                <a:gd name="T19" fmla="*/ 3 h 46"/>
                <a:gd name="T20" fmla="*/ 0 w 120"/>
                <a:gd name="T21" fmla="*/ 11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0"/>
                <a:gd name="T34" fmla="*/ 0 h 46"/>
                <a:gd name="T35" fmla="*/ 120 w 120"/>
                <a:gd name="T36" fmla="*/ 46 h 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0" h="46">
                  <a:moveTo>
                    <a:pt x="0" y="11"/>
                  </a:moveTo>
                  <a:lnTo>
                    <a:pt x="39" y="28"/>
                  </a:lnTo>
                  <a:lnTo>
                    <a:pt x="95" y="46"/>
                  </a:lnTo>
                  <a:lnTo>
                    <a:pt x="120" y="46"/>
                  </a:lnTo>
                  <a:lnTo>
                    <a:pt x="116" y="39"/>
                  </a:lnTo>
                  <a:lnTo>
                    <a:pt x="112" y="28"/>
                  </a:lnTo>
                  <a:lnTo>
                    <a:pt x="86" y="14"/>
                  </a:lnTo>
                  <a:lnTo>
                    <a:pt x="56" y="0"/>
                  </a:lnTo>
                  <a:lnTo>
                    <a:pt x="17" y="0"/>
                  </a:lnTo>
                  <a:lnTo>
                    <a:pt x="4" y="3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4" name="Line 383"/>
            <p:cNvSpPr>
              <a:spLocks noChangeShapeType="1"/>
            </p:cNvSpPr>
            <p:nvPr/>
          </p:nvSpPr>
          <p:spPr bwMode="auto">
            <a:xfrm>
              <a:off x="2401" y="3369"/>
              <a:ext cx="159" cy="10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5" name="Unknown Shape"/>
            <p:cNvSpPr>
              <a:spLocks/>
            </p:cNvSpPr>
            <p:nvPr/>
          </p:nvSpPr>
          <p:spPr bwMode="auto">
            <a:xfrm>
              <a:off x="2542" y="3422"/>
              <a:ext cx="168" cy="97"/>
            </a:xfrm>
            <a:custGeom>
              <a:avLst/>
              <a:gdLst>
                <a:gd name="T0" fmla="*/ 0 w 168"/>
                <a:gd name="T1" fmla="*/ 0 h 97"/>
                <a:gd name="T2" fmla="*/ 9 w 168"/>
                <a:gd name="T3" fmla="*/ 4 h 97"/>
                <a:gd name="T4" fmla="*/ 30 w 168"/>
                <a:gd name="T5" fmla="*/ 15 h 97"/>
                <a:gd name="T6" fmla="*/ 82 w 168"/>
                <a:gd name="T7" fmla="*/ 47 h 97"/>
                <a:gd name="T8" fmla="*/ 142 w 168"/>
                <a:gd name="T9" fmla="*/ 83 h 97"/>
                <a:gd name="T10" fmla="*/ 159 w 168"/>
                <a:gd name="T11" fmla="*/ 93 h 97"/>
                <a:gd name="T12" fmla="*/ 168 w 168"/>
                <a:gd name="T13" fmla="*/ 97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8"/>
                <a:gd name="T22" fmla="*/ 0 h 97"/>
                <a:gd name="T23" fmla="*/ 168 w 168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8" h="97">
                  <a:moveTo>
                    <a:pt x="0" y="0"/>
                  </a:moveTo>
                  <a:lnTo>
                    <a:pt x="9" y="4"/>
                  </a:lnTo>
                  <a:lnTo>
                    <a:pt x="30" y="15"/>
                  </a:lnTo>
                  <a:lnTo>
                    <a:pt x="82" y="47"/>
                  </a:lnTo>
                  <a:lnTo>
                    <a:pt x="142" y="83"/>
                  </a:lnTo>
                  <a:lnTo>
                    <a:pt x="159" y="93"/>
                  </a:lnTo>
                  <a:lnTo>
                    <a:pt x="168" y="97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6" name="Unknown Shape"/>
            <p:cNvSpPr>
              <a:spLocks/>
            </p:cNvSpPr>
            <p:nvPr/>
          </p:nvSpPr>
          <p:spPr bwMode="auto">
            <a:xfrm>
              <a:off x="2375" y="3397"/>
              <a:ext cx="137" cy="65"/>
            </a:xfrm>
            <a:custGeom>
              <a:avLst/>
              <a:gdLst>
                <a:gd name="T0" fmla="*/ 0 w 137"/>
                <a:gd name="T1" fmla="*/ 0 h 65"/>
                <a:gd name="T2" fmla="*/ 8 w 137"/>
                <a:gd name="T3" fmla="*/ 4 h 65"/>
                <a:gd name="T4" fmla="*/ 26 w 137"/>
                <a:gd name="T5" fmla="*/ 15 h 65"/>
                <a:gd name="T6" fmla="*/ 73 w 137"/>
                <a:gd name="T7" fmla="*/ 33 h 65"/>
                <a:gd name="T8" fmla="*/ 116 w 137"/>
                <a:gd name="T9" fmla="*/ 54 h 65"/>
                <a:gd name="T10" fmla="*/ 129 w 137"/>
                <a:gd name="T11" fmla="*/ 61 h 65"/>
                <a:gd name="T12" fmla="*/ 137 w 137"/>
                <a:gd name="T13" fmla="*/ 6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7"/>
                <a:gd name="T22" fmla="*/ 0 h 65"/>
                <a:gd name="T23" fmla="*/ 137 w 137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7" h="65">
                  <a:moveTo>
                    <a:pt x="0" y="0"/>
                  </a:moveTo>
                  <a:lnTo>
                    <a:pt x="8" y="4"/>
                  </a:lnTo>
                  <a:lnTo>
                    <a:pt x="26" y="15"/>
                  </a:lnTo>
                  <a:lnTo>
                    <a:pt x="73" y="33"/>
                  </a:lnTo>
                  <a:lnTo>
                    <a:pt x="116" y="54"/>
                  </a:lnTo>
                  <a:lnTo>
                    <a:pt x="129" y="61"/>
                  </a:lnTo>
                  <a:lnTo>
                    <a:pt x="137" y="65"/>
                  </a:lnTo>
                </a:path>
              </a:pathLst>
            </a:cu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7" name="Line 386"/>
            <p:cNvSpPr>
              <a:spLocks noChangeShapeType="1"/>
            </p:cNvSpPr>
            <p:nvPr/>
          </p:nvSpPr>
          <p:spPr bwMode="auto">
            <a:xfrm>
              <a:off x="2491" y="3494"/>
              <a:ext cx="142" cy="7"/>
            </a:xfrm>
            <a:prstGeom prst="line">
              <a:avLst/>
            </a:prstGeom>
            <a:noFill/>
            <a:ln w="6350">
              <a:solidFill>
                <a:srgbClr val="006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8" name="Unknown Shape"/>
            <p:cNvSpPr>
              <a:spLocks/>
            </p:cNvSpPr>
            <p:nvPr/>
          </p:nvSpPr>
          <p:spPr bwMode="auto">
            <a:xfrm>
              <a:off x="2401" y="3437"/>
              <a:ext cx="1018" cy="179"/>
            </a:xfrm>
            <a:custGeom>
              <a:avLst/>
              <a:gdLst>
                <a:gd name="T0" fmla="*/ 0 w 1018"/>
                <a:gd name="T1" fmla="*/ 0 h 179"/>
                <a:gd name="T2" fmla="*/ 8 w 1018"/>
                <a:gd name="T3" fmla="*/ 3 h 179"/>
                <a:gd name="T4" fmla="*/ 30 w 1018"/>
                <a:gd name="T5" fmla="*/ 7 h 179"/>
                <a:gd name="T6" fmla="*/ 56 w 1018"/>
                <a:gd name="T7" fmla="*/ 14 h 179"/>
                <a:gd name="T8" fmla="*/ 90 w 1018"/>
                <a:gd name="T9" fmla="*/ 21 h 179"/>
                <a:gd name="T10" fmla="*/ 180 w 1018"/>
                <a:gd name="T11" fmla="*/ 46 h 179"/>
                <a:gd name="T12" fmla="*/ 275 w 1018"/>
                <a:gd name="T13" fmla="*/ 75 h 179"/>
                <a:gd name="T14" fmla="*/ 369 w 1018"/>
                <a:gd name="T15" fmla="*/ 104 h 179"/>
                <a:gd name="T16" fmla="*/ 412 w 1018"/>
                <a:gd name="T17" fmla="*/ 114 h 179"/>
                <a:gd name="T18" fmla="*/ 451 w 1018"/>
                <a:gd name="T19" fmla="*/ 125 h 179"/>
                <a:gd name="T20" fmla="*/ 485 w 1018"/>
                <a:gd name="T21" fmla="*/ 136 h 179"/>
                <a:gd name="T22" fmla="*/ 511 w 1018"/>
                <a:gd name="T23" fmla="*/ 143 h 179"/>
                <a:gd name="T24" fmla="*/ 528 w 1018"/>
                <a:gd name="T25" fmla="*/ 146 h 179"/>
                <a:gd name="T26" fmla="*/ 532 w 1018"/>
                <a:gd name="T27" fmla="*/ 150 h 179"/>
                <a:gd name="T28" fmla="*/ 601 w 1018"/>
                <a:gd name="T29" fmla="*/ 161 h 179"/>
                <a:gd name="T30" fmla="*/ 665 w 1018"/>
                <a:gd name="T31" fmla="*/ 168 h 179"/>
                <a:gd name="T32" fmla="*/ 721 w 1018"/>
                <a:gd name="T33" fmla="*/ 175 h 179"/>
                <a:gd name="T34" fmla="*/ 769 w 1018"/>
                <a:gd name="T35" fmla="*/ 175 h 179"/>
                <a:gd name="T36" fmla="*/ 816 w 1018"/>
                <a:gd name="T37" fmla="*/ 179 h 179"/>
                <a:gd name="T38" fmla="*/ 854 w 1018"/>
                <a:gd name="T39" fmla="*/ 179 h 179"/>
                <a:gd name="T40" fmla="*/ 889 w 1018"/>
                <a:gd name="T41" fmla="*/ 179 h 179"/>
                <a:gd name="T42" fmla="*/ 919 w 1018"/>
                <a:gd name="T43" fmla="*/ 175 h 179"/>
                <a:gd name="T44" fmla="*/ 966 w 1018"/>
                <a:gd name="T45" fmla="*/ 172 h 179"/>
                <a:gd name="T46" fmla="*/ 996 w 1018"/>
                <a:gd name="T47" fmla="*/ 164 h 179"/>
                <a:gd name="T48" fmla="*/ 1013 w 1018"/>
                <a:gd name="T49" fmla="*/ 157 h 179"/>
                <a:gd name="T50" fmla="*/ 1018 w 1018"/>
                <a:gd name="T51" fmla="*/ 154 h 1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18"/>
                <a:gd name="T79" fmla="*/ 0 h 179"/>
                <a:gd name="T80" fmla="*/ 1018 w 1018"/>
                <a:gd name="T81" fmla="*/ 179 h 1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18" h="179">
                  <a:moveTo>
                    <a:pt x="0" y="0"/>
                  </a:moveTo>
                  <a:lnTo>
                    <a:pt x="8" y="3"/>
                  </a:lnTo>
                  <a:lnTo>
                    <a:pt x="30" y="7"/>
                  </a:lnTo>
                  <a:lnTo>
                    <a:pt x="56" y="14"/>
                  </a:lnTo>
                  <a:lnTo>
                    <a:pt x="90" y="21"/>
                  </a:lnTo>
                  <a:lnTo>
                    <a:pt x="180" y="46"/>
                  </a:lnTo>
                  <a:lnTo>
                    <a:pt x="275" y="75"/>
                  </a:lnTo>
                  <a:lnTo>
                    <a:pt x="369" y="104"/>
                  </a:lnTo>
                  <a:lnTo>
                    <a:pt x="412" y="114"/>
                  </a:lnTo>
                  <a:lnTo>
                    <a:pt x="451" y="125"/>
                  </a:lnTo>
                  <a:lnTo>
                    <a:pt x="485" y="136"/>
                  </a:lnTo>
                  <a:lnTo>
                    <a:pt x="511" y="143"/>
                  </a:lnTo>
                  <a:lnTo>
                    <a:pt x="528" y="146"/>
                  </a:lnTo>
                  <a:lnTo>
                    <a:pt x="532" y="150"/>
                  </a:lnTo>
                  <a:lnTo>
                    <a:pt x="601" y="161"/>
                  </a:lnTo>
                  <a:lnTo>
                    <a:pt x="665" y="168"/>
                  </a:lnTo>
                  <a:lnTo>
                    <a:pt x="721" y="175"/>
                  </a:lnTo>
                  <a:lnTo>
                    <a:pt x="769" y="175"/>
                  </a:lnTo>
                  <a:lnTo>
                    <a:pt x="816" y="179"/>
                  </a:lnTo>
                  <a:lnTo>
                    <a:pt x="854" y="179"/>
                  </a:lnTo>
                  <a:lnTo>
                    <a:pt x="889" y="179"/>
                  </a:lnTo>
                  <a:lnTo>
                    <a:pt x="919" y="175"/>
                  </a:lnTo>
                  <a:lnTo>
                    <a:pt x="966" y="172"/>
                  </a:lnTo>
                  <a:lnTo>
                    <a:pt x="996" y="164"/>
                  </a:lnTo>
                  <a:lnTo>
                    <a:pt x="1013" y="157"/>
                  </a:lnTo>
                  <a:lnTo>
                    <a:pt x="1018" y="154"/>
                  </a:lnTo>
                </a:path>
              </a:pathLst>
            </a:custGeom>
            <a:noFill/>
            <a:ln w="6350">
              <a:solidFill>
                <a:srgbClr val="40A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9" name="Unknown Shape"/>
            <p:cNvSpPr>
              <a:spLocks/>
            </p:cNvSpPr>
            <p:nvPr/>
          </p:nvSpPr>
          <p:spPr bwMode="auto">
            <a:xfrm>
              <a:off x="2482" y="3483"/>
              <a:ext cx="22" cy="22"/>
            </a:xfrm>
            <a:custGeom>
              <a:avLst/>
              <a:gdLst>
                <a:gd name="T0" fmla="*/ 22 w 22"/>
                <a:gd name="T1" fmla="*/ 4 h 22"/>
                <a:gd name="T2" fmla="*/ 13 w 22"/>
                <a:gd name="T3" fmla="*/ 0 h 22"/>
                <a:gd name="T4" fmla="*/ 0 w 22"/>
                <a:gd name="T5" fmla="*/ 0 h 22"/>
                <a:gd name="T6" fmla="*/ 0 w 22"/>
                <a:gd name="T7" fmla="*/ 7 h 22"/>
                <a:gd name="T8" fmla="*/ 0 w 22"/>
                <a:gd name="T9" fmla="*/ 18 h 22"/>
                <a:gd name="T10" fmla="*/ 9 w 22"/>
                <a:gd name="T11" fmla="*/ 22 h 22"/>
                <a:gd name="T12" fmla="*/ 17 w 22"/>
                <a:gd name="T13" fmla="*/ 22 h 22"/>
                <a:gd name="T14" fmla="*/ 22 w 22"/>
                <a:gd name="T15" fmla="*/ 15 h 22"/>
                <a:gd name="T16" fmla="*/ 22 w 22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2"/>
                <a:gd name="T29" fmla="*/ 22 w 22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2">
                  <a:moveTo>
                    <a:pt x="22" y="4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9" y="22"/>
                  </a:lnTo>
                  <a:lnTo>
                    <a:pt x="17" y="22"/>
                  </a:lnTo>
                  <a:lnTo>
                    <a:pt x="22" y="15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0" name="Unknown Shape"/>
            <p:cNvSpPr>
              <a:spLocks/>
            </p:cNvSpPr>
            <p:nvPr/>
          </p:nvSpPr>
          <p:spPr bwMode="auto">
            <a:xfrm>
              <a:off x="2392" y="3426"/>
              <a:ext cx="26" cy="25"/>
            </a:xfrm>
            <a:custGeom>
              <a:avLst/>
              <a:gdLst>
                <a:gd name="T0" fmla="*/ 22 w 26"/>
                <a:gd name="T1" fmla="*/ 7 h 25"/>
                <a:gd name="T2" fmla="*/ 13 w 26"/>
                <a:gd name="T3" fmla="*/ 0 h 25"/>
                <a:gd name="T4" fmla="*/ 4 w 26"/>
                <a:gd name="T5" fmla="*/ 0 h 25"/>
                <a:gd name="T6" fmla="*/ 0 w 26"/>
                <a:gd name="T7" fmla="*/ 7 h 25"/>
                <a:gd name="T8" fmla="*/ 0 w 26"/>
                <a:gd name="T9" fmla="*/ 18 h 25"/>
                <a:gd name="T10" fmla="*/ 9 w 26"/>
                <a:gd name="T11" fmla="*/ 25 h 25"/>
                <a:gd name="T12" fmla="*/ 17 w 26"/>
                <a:gd name="T13" fmla="*/ 25 h 25"/>
                <a:gd name="T14" fmla="*/ 26 w 26"/>
                <a:gd name="T15" fmla="*/ 14 h 25"/>
                <a:gd name="T16" fmla="*/ 22 w 26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2" y="7"/>
                  </a:moveTo>
                  <a:lnTo>
                    <a:pt x="13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0" y="18"/>
                  </a:lnTo>
                  <a:lnTo>
                    <a:pt x="9" y="25"/>
                  </a:lnTo>
                  <a:lnTo>
                    <a:pt x="17" y="25"/>
                  </a:lnTo>
                  <a:lnTo>
                    <a:pt x="26" y="14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1" name="Unknown Shape"/>
            <p:cNvSpPr>
              <a:spLocks/>
            </p:cNvSpPr>
            <p:nvPr/>
          </p:nvSpPr>
          <p:spPr bwMode="auto">
            <a:xfrm>
              <a:off x="2358" y="3394"/>
              <a:ext cx="25" cy="25"/>
            </a:xfrm>
            <a:custGeom>
              <a:avLst/>
              <a:gdLst>
                <a:gd name="T0" fmla="*/ 25 w 25"/>
                <a:gd name="T1" fmla="*/ 7 h 25"/>
                <a:gd name="T2" fmla="*/ 17 w 25"/>
                <a:gd name="T3" fmla="*/ 0 h 25"/>
                <a:gd name="T4" fmla="*/ 8 w 25"/>
                <a:gd name="T5" fmla="*/ 0 h 25"/>
                <a:gd name="T6" fmla="*/ 0 w 25"/>
                <a:gd name="T7" fmla="*/ 10 h 25"/>
                <a:gd name="T8" fmla="*/ 4 w 25"/>
                <a:gd name="T9" fmla="*/ 18 h 25"/>
                <a:gd name="T10" fmla="*/ 13 w 25"/>
                <a:gd name="T11" fmla="*/ 25 h 25"/>
                <a:gd name="T12" fmla="*/ 21 w 25"/>
                <a:gd name="T13" fmla="*/ 25 h 25"/>
                <a:gd name="T14" fmla="*/ 25 w 25"/>
                <a:gd name="T15" fmla="*/ 18 h 25"/>
                <a:gd name="T16" fmla="*/ 25 w 25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25"/>
                <a:gd name="T29" fmla="*/ 25 w 25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25">
                  <a:moveTo>
                    <a:pt x="25" y="7"/>
                  </a:moveTo>
                  <a:lnTo>
                    <a:pt x="17" y="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4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5" y="18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2" name="Unknown Shape"/>
            <p:cNvSpPr>
              <a:spLocks/>
            </p:cNvSpPr>
            <p:nvPr/>
          </p:nvSpPr>
          <p:spPr bwMode="auto">
            <a:xfrm>
              <a:off x="2388" y="3358"/>
              <a:ext cx="26" cy="25"/>
            </a:xfrm>
            <a:custGeom>
              <a:avLst/>
              <a:gdLst>
                <a:gd name="T0" fmla="*/ 26 w 26"/>
                <a:gd name="T1" fmla="*/ 7 h 25"/>
                <a:gd name="T2" fmla="*/ 17 w 26"/>
                <a:gd name="T3" fmla="*/ 0 h 25"/>
                <a:gd name="T4" fmla="*/ 4 w 26"/>
                <a:gd name="T5" fmla="*/ 0 h 25"/>
                <a:gd name="T6" fmla="*/ 0 w 26"/>
                <a:gd name="T7" fmla="*/ 7 h 25"/>
                <a:gd name="T8" fmla="*/ 4 w 26"/>
                <a:gd name="T9" fmla="*/ 18 h 25"/>
                <a:gd name="T10" fmla="*/ 13 w 26"/>
                <a:gd name="T11" fmla="*/ 25 h 25"/>
                <a:gd name="T12" fmla="*/ 21 w 26"/>
                <a:gd name="T13" fmla="*/ 25 h 25"/>
                <a:gd name="T14" fmla="*/ 26 w 26"/>
                <a:gd name="T15" fmla="*/ 14 h 25"/>
                <a:gd name="T16" fmla="*/ 26 w 26"/>
                <a:gd name="T17" fmla="*/ 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5"/>
                <a:gd name="T29" fmla="*/ 26 w 26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5">
                  <a:moveTo>
                    <a:pt x="26" y="7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18"/>
                  </a:lnTo>
                  <a:lnTo>
                    <a:pt x="13" y="25"/>
                  </a:lnTo>
                  <a:lnTo>
                    <a:pt x="21" y="25"/>
                  </a:lnTo>
                  <a:lnTo>
                    <a:pt x="26" y="14"/>
                  </a:lnTo>
                  <a:lnTo>
                    <a:pt x="26" y="7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3" name="Unknown Shape"/>
            <p:cNvSpPr>
              <a:spLocks/>
            </p:cNvSpPr>
            <p:nvPr/>
          </p:nvSpPr>
          <p:spPr bwMode="auto">
            <a:xfrm>
              <a:off x="2521" y="3408"/>
              <a:ext cx="26" cy="22"/>
            </a:xfrm>
            <a:custGeom>
              <a:avLst/>
              <a:gdLst>
                <a:gd name="T0" fmla="*/ 26 w 26"/>
                <a:gd name="T1" fmla="*/ 4 h 22"/>
                <a:gd name="T2" fmla="*/ 17 w 26"/>
                <a:gd name="T3" fmla="*/ 0 h 22"/>
                <a:gd name="T4" fmla="*/ 4 w 26"/>
                <a:gd name="T5" fmla="*/ 0 h 22"/>
                <a:gd name="T6" fmla="*/ 0 w 26"/>
                <a:gd name="T7" fmla="*/ 7 h 22"/>
                <a:gd name="T8" fmla="*/ 4 w 26"/>
                <a:gd name="T9" fmla="*/ 18 h 22"/>
                <a:gd name="T10" fmla="*/ 13 w 26"/>
                <a:gd name="T11" fmla="*/ 22 h 22"/>
                <a:gd name="T12" fmla="*/ 21 w 26"/>
                <a:gd name="T13" fmla="*/ 22 h 22"/>
                <a:gd name="T14" fmla="*/ 26 w 26"/>
                <a:gd name="T15" fmla="*/ 14 h 22"/>
                <a:gd name="T16" fmla="*/ 26 w 26"/>
                <a:gd name="T17" fmla="*/ 4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22"/>
                <a:gd name="T29" fmla="*/ 26 w 26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22">
                  <a:moveTo>
                    <a:pt x="26" y="4"/>
                  </a:moveTo>
                  <a:lnTo>
                    <a:pt x="17" y="0"/>
                  </a:lnTo>
                  <a:lnTo>
                    <a:pt x="4" y="0"/>
                  </a:lnTo>
                  <a:lnTo>
                    <a:pt x="0" y="7"/>
                  </a:lnTo>
                  <a:lnTo>
                    <a:pt x="4" y="18"/>
                  </a:lnTo>
                  <a:lnTo>
                    <a:pt x="13" y="22"/>
                  </a:lnTo>
                  <a:lnTo>
                    <a:pt x="21" y="22"/>
                  </a:lnTo>
                  <a:lnTo>
                    <a:pt x="26" y="1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B79F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4" name="Unknown Shape"/>
            <p:cNvSpPr>
              <a:spLocks/>
            </p:cNvSpPr>
            <p:nvPr/>
          </p:nvSpPr>
          <p:spPr bwMode="auto">
            <a:xfrm>
              <a:off x="3281" y="3648"/>
              <a:ext cx="138" cy="29"/>
            </a:xfrm>
            <a:custGeom>
              <a:avLst/>
              <a:gdLst>
                <a:gd name="T0" fmla="*/ 0 w 138"/>
                <a:gd name="T1" fmla="*/ 0 h 29"/>
                <a:gd name="T2" fmla="*/ 13 w 138"/>
                <a:gd name="T3" fmla="*/ 3 h 29"/>
                <a:gd name="T4" fmla="*/ 78 w 138"/>
                <a:gd name="T5" fmla="*/ 3 h 29"/>
                <a:gd name="T6" fmla="*/ 108 w 138"/>
                <a:gd name="T7" fmla="*/ 7 h 29"/>
                <a:gd name="T8" fmla="*/ 138 w 138"/>
                <a:gd name="T9" fmla="*/ 18 h 29"/>
                <a:gd name="T10" fmla="*/ 103 w 138"/>
                <a:gd name="T11" fmla="*/ 29 h 29"/>
                <a:gd name="T12" fmla="*/ 69 w 138"/>
                <a:gd name="T13" fmla="*/ 29 h 29"/>
                <a:gd name="T14" fmla="*/ 0 w 138"/>
                <a:gd name="T15" fmla="*/ 11 h 29"/>
                <a:gd name="T16" fmla="*/ 0 w 138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8"/>
                <a:gd name="T28" fmla="*/ 0 h 29"/>
                <a:gd name="T29" fmla="*/ 138 w 13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8" h="29">
                  <a:moveTo>
                    <a:pt x="0" y="0"/>
                  </a:moveTo>
                  <a:lnTo>
                    <a:pt x="13" y="3"/>
                  </a:lnTo>
                  <a:lnTo>
                    <a:pt x="78" y="3"/>
                  </a:lnTo>
                  <a:lnTo>
                    <a:pt x="108" y="7"/>
                  </a:lnTo>
                  <a:lnTo>
                    <a:pt x="138" y="18"/>
                  </a:lnTo>
                  <a:lnTo>
                    <a:pt x="103" y="29"/>
                  </a:lnTo>
                  <a:lnTo>
                    <a:pt x="69" y="29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5" name="Unknown Shape"/>
            <p:cNvSpPr>
              <a:spLocks/>
            </p:cNvSpPr>
            <p:nvPr/>
          </p:nvSpPr>
          <p:spPr bwMode="auto">
            <a:xfrm>
              <a:off x="3281" y="3662"/>
              <a:ext cx="133" cy="65"/>
            </a:xfrm>
            <a:custGeom>
              <a:avLst/>
              <a:gdLst>
                <a:gd name="T0" fmla="*/ 43 w 133"/>
                <a:gd name="T1" fmla="*/ 11 h 65"/>
                <a:gd name="T2" fmla="*/ 120 w 133"/>
                <a:gd name="T3" fmla="*/ 40 h 65"/>
                <a:gd name="T4" fmla="*/ 133 w 133"/>
                <a:gd name="T5" fmla="*/ 50 h 65"/>
                <a:gd name="T6" fmla="*/ 133 w 133"/>
                <a:gd name="T7" fmla="*/ 58 h 65"/>
                <a:gd name="T8" fmla="*/ 129 w 133"/>
                <a:gd name="T9" fmla="*/ 61 h 65"/>
                <a:gd name="T10" fmla="*/ 108 w 133"/>
                <a:gd name="T11" fmla="*/ 65 h 65"/>
                <a:gd name="T12" fmla="*/ 82 w 133"/>
                <a:gd name="T13" fmla="*/ 58 h 65"/>
                <a:gd name="T14" fmla="*/ 56 w 133"/>
                <a:gd name="T15" fmla="*/ 54 h 65"/>
                <a:gd name="T16" fmla="*/ 39 w 133"/>
                <a:gd name="T17" fmla="*/ 43 h 65"/>
                <a:gd name="T18" fmla="*/ 17 w 133"/>
                <a:gd name="T19" fmla="*/ 25 h 65"/>
                <a:gd name="T20" fmla="*/ 0 w 133"/>
                <a:gd name="T21" fmla="*/ 0 h 65"/>
                <a:gd name="T22" fmla="*/ 5 w 133"/>
                <a:gd name="T23" fmla="*/ 0 h 65"/>
                <a:gd name="T24" fmla="*/ 43 w 133"/>
                <a:gd name="T25" fmla="*/ 11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65"/>
                <a:gd name="T41" fmla="*/ 133 w 133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65">
                  <a:moveTo>
                    <a:pt x="43" y="11"/>
                  </a:moveTo>
                  <a:lnTo>
                    <a:pt x="120" y="40"/>
                  </a:lnTo>
                  <a:lnTo>
                    <a:pt x="133" y="50"/>
                  </a:lnTo>
                  <a:lnTo>
                    <a:pt x="133" y="58"/>
                  </a:lnTo>
                  <a:lnTo>
                    <a:pt x="129" y="61"/>
                  </a:lnTo>
                  <a:lnTo>
                    <a:pt x="108" y="65"/>
                  </a:lnTo>
                  <a:lnTo>
                    <a:pt x="82" y="58"/>
                  </a:lnTo>
                  <a:lnTo>
                    <a:pt x="56" y="54"/>
                  </a:lnTo>
                  <a:lnTo>
                    <a:pt x="39" y="43"/>
                  </a:lnTo>
                  <a:lnTo>
                    <a:pt x="17" y="25"/>
                  </a:lnTo>
                  <a:lnTo>
                    <a:pt x="0" y="0"/>
                  </a:lnTo>
                  <a:lnTo>
                    <a:pt x="5" y="0"/>
                  </a:lnTo>
                  <a:lnTo>
                    <a:pt x="43" y="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6" name="Unknown Shape"/>
            <p:cNvSpPr>
              <a:spLocks/>
            </p:cNvSpPr>
            <p:nvPr/>
          </p:nvSpPr>
          <p:spPr bwMode="auto">
            <a:xfrm>
              <a:off x="3277" y="3598"/>
              <a:ext cx="129" cy="57"/>
            </a:xfrm>
            <a:custGeom>
              <a:avLst/>
              <a:gdLst>
                <a:gd name="T0" fmla="*/ 0 w 129"/>
                <a:gd name="T1" fmla="*/ 57 h 57"/>
                <a:gd name="T2" fmla="*/ 51 w 129"/>
                <a:gd name="T3" fmla="*/ 46 h 57"/>
                <a:gd name="T4" fmla="*/ 107 w 129"/>
                <a:gd name="T5" fmla="*/ 25 h 57"/>
                <a:gd name="T6" fmla="*/ 129 w 129"/>
                <a:gd name="T7" fmla="*/ 7 h 57"/>
                <a:gd name="T8" fmla="*/ 120 w 129"/>
                <a:gd name="T9" fmla="*/ 3 h 57"/>
                <a:gd name="T10" fmla="*/ 107 w 129"/>
                <a:gd name="T11" fmla="*/ 0 h 57"/>
                <a:gd name="T12" fmla="*/ 73 w 129"/>
                <a:gd name="T13" fmla="*/ 3 h 57"/>
                <a:gd name="T14" fmla="*/ 34 w 129"/>
                <a:gd name="T15" fmla="*/ 14 h 57"/>
                <a:gd name="T16" fmla="*/ 17 w 129"/>
                <a:gd name="T17" fmla="*/ 25 h 57"/>
                <a:gd name="T18" fmla="*/ 4 w 129"/>
                <a:gd name="T19" fmla="*/ 36 h 57"/>
                <a:gd name="T20" fmla="*/ 0 w 129"/>
                <a:gd name="T21" fmla="*/ 43 h 57"/>
                <a:gd name="T22" fmla="*/ 0 w 129"/>
                <a:gd name="T23" fmla="*/ 50 h 57"/>
                <a:gd name="T24" fmla="*/ 0 w 129"/>
                <a:gd name="T25" fmla="*/ 57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9"/>
                <a:gd name="T40" fmla="*/ 0 h 57"/>
                <a:gd name="T41" fmla="*/ 129 w 129"/>
                <a:gd name="T42" fmla="*/ 57 h 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9" h="57">
                  <a:moveTo>
                    <a:pt x="0" y="57"/>
                  </a:moveTo>
                  <a:lnTo>
                    <a:pt x="51" y="46"/>
                  </a:lnTo>
                  <a:lnTo>
                    <a:pt x="107" y="25"/>
                  </a:lnTo>
                  <a:lnTo>
                    <a:pt x="129" y="7"/>
                  </a:lnTo>
                  <a:lnTo>
                    <a:pt x="120" y="3"/>
                  </a:lnTo>
                  <a:lnTo>
                    <a:pt x="107" y="0"/>
                  </a:lnTo>
                  <a:lnTo>
                    <a:pt x="73" y="3"/>
                  </a:lnTo>
                  <a:lnTo>
                    <a:pt x="34" y="14"/>
                  </a:lnTo>
                  <a:lnTo>
                    <a:pt x="17" y="25"/>
                  </a:lnTo>
                  <a:lnTo>
                    <a:pt x="4" y="36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7" name="Unknown Shape"/>
            <p:cNvSpPr>
              <a:spLocks/>
            </p:cNvSpPr>
            <p:nvPr/>
          </p:nvSpPr>
          <p:spPr bwMode="auto">
            <a:xfrm>
              <a:off x="3264" y="3548"/>
              <a:ext cx="95" cy="93"/>
            </a:xfrm>
            <a:custGeom>
              <a:avLst/>
              <a:gdLst>
                <a:gd name="T0" fmla="*/ 0 w 95"/>
                <a:gd name="T1" fmla="*/ 86 h 93"/>
                <a:gd name="T2" fmla="*/ 9 w 95"/>
                <a:gd name="T3" fmla="*/ 78 h 93"/>
                <a:gd name="T4" fmla="*/ 43 w 95"/>
                <a:gd name="T5" fmla="*/ 32 h 93"/>
                <a:gd name="T6" fmla="*/ 69 w 95"/>
                <a:gd name="T7" fmla="*/ 14 h 93"/>
                <a:gd name="T8" fmla="*/ 95 w 95"/>
                <a:gd name="T9" fmla="*/ 0 h 93"/>
                <a:gd name="T10" fmla="*/ 86 w 95"/>
                <a:gd name="T11" fmla="*/ 28 h 93"/>
                <a:gd name="T12" fmla="*/ 64 w 95"/>
                <a:gd name="T13" fmla="*/ 53 h 93"/>
                <a:gd name="T14" fmla="*/ 9 w 95"/>
                <a:gd name="T15" fmla="*/ 93 h 93"/>
                <a:gd name="T16" fmla="*/ 0 w 95"/>
                <a:gd name="T17" fmla="*/ 86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"/>
                <a:gd name="T28" fmla="*/ 0 h 93"/>
                <a:gd name="T29" fmla="*/ 95 w 95"/>
                <a:gd name="T30" fmla="*/ 93 h 9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" h="93">
                  <a:moveTo>
                    <a:pt x="0" y="86"/>
                  </a:moveTo>
                  <a:lnTo>
                    <a:pt x="9" y="78"/>
                  </a:lnTo>
                  <a:lnTo>
                    <a:pt x="43" y="32"/>
                  </a:lnTo>
                  <a:lnTo>
                    <a:pt x="69" y="14"/>
                  </a:lnTo>
                  <a:lnTo>
                    <a:pt x="95" y="0"/>
                  </a:lnTo>
                  <a:lnTo>
                    <a:pt x="86" y="28"/>
                  </a:lnTo>
                  <a:lnTo>
                    <a:pt x="64" y="53"/>
                  </a:lnTo>
                  <a:lnTo>
                    <a:pt x="9" y="93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8" name="Unknown Shape"/>
            <p:cNvSpPr>
              <a:spLocks/>
            </p:cNvSpPr>
            <p:nvPr/>
          </p:nvSpPr>
          <p:spPr bwMode="auto">
            <a:xfrm>
              <a:off x="3255" y="3523"/>
              <a:ext cx="73" cy="107"/>
            </a:xfrm>
            <a:custGeom>
              <a:avLst/>
              <a:gdLst>
                <a:gd name="T0" fmla="*/ 35 w 73"/>
                <a:gd name="T1" fmla="*/ 82 h 107"/>
                <a:gd name="T2" fmla="*/ 73 w 73"/>
                <a:gd name="T3" fmla="*/ 21 h 107"/>
                <a:gd name="T4" fmla="*/ 73 w 73"/>
                <a:gd name="T5" fmla="*/ 3 h 107"/>
                <a:gd name="T6" fmla="*/ 65 w 73"/>
                <a:gd name="T7" fmla="*/ 0 h 107"/>
                <a:gd name="T8" fmla="*/ 43 w 73"/>
                <a:gd name="T9" fmla="*/ 7 h 107"/>
                <a:gd name="T10" fmla="*/ 26 w 73"/>
                <a:gd name="T11" fmla="*/ 21 h 107"/>
                <a:gd name="T12" fmla="*/ 13 w 73"/>
                <a:gd name="T13" fmla="*/ 39 h 107"/>
                <a:gd name="T14" fmla="*/ 5 w 73"/>
                <a:gd name="T15" fmla="*/ 57 h 107"/>
                <a:gd name="T16" fmla="*/ 0 w 73"/>
                <a:gd name="T17" fmla="*/ 82 h 107"/>
                <a:gd name="T18" fmla="*/ 5 w 73"/>
                <a:gd name="T19" fmla="*/ 107 h 107"/>
                <a:gd name="T20" fmla="*/ 9 w 73"/>
                <a:gd name="T21" fmla="*/ 107 h 107"/>
                <a:gd name="T22" fmla="*/ 35 w 73"/>
                <a:gd name="T23" fmla="*/ 82 h 10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3"/>
                <a:gd name="T37" fmla="*/ 0 h 107"/>
                <a:gd name="T38" fmla="*/ 73 w 73"/>
                <a:gd name="T39" fmla="*/ 107 h 10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3" h="107">
                  <a:moveTo>
                    <a:pt x="35" y="82"/>
                  </a:moveTo>
                  <a:lnTo>
                    <a:pt x="73" y="21"/>
                  </a:lnTo>
                  <a:lnTo>
                    <a:pt x="73" y="3"/>
                  </a:lnTo>
                  <a:lnTo>
                    <a:pt x="65" y="0"/>
                  </a:lnTo>
                  <a:lnTo>
                    <a:pt x="43" y="7"/>
                  </a:lnTo>
                  <a:lnTo>
                    <a:pt x="26" y="21"/>
                  </a:lnTo>
                  <a:lnTo>
                    <a:pt x="13" y="39"/>
                  </a:lnTo>
                  <a:lnTo>
                    <a:pt x="5" y="57"/>
                  </a:lnTo>
                  <a:lnTo>
                    <a:pt x="0" y="82"/>
                  </a:lnTo>
                  <a:lnTo>
                    <a:pt x="5" y="107"/>
                  </a:lnTo>
                  <a:lnTo>
                    <a:pt x="9" y="107"/>
                  </a:lnTo>
                  <a:lnTo>
                    <a:pt x="35" y="8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9" name="Unknown Shape"/>
            <p:cNvSpPr>
              <a:spLocks/>
            </p:cNvSpPr>
            <p:nvPr/>
          </p:nvSpPr>
          <p:spPr bwMode="auto">
            <a:xfrm>
              <a:off x="3281" y="3677"/>
              <a:ext cx="112" cy="78"/>
            </a:xfrm>
            <a:custGeom>
              <a:avLst/>
              <a:gdLst>
                <a:gd name="T0" fmla="*/ 9 w 112"/>
                <a:gd name="T1" fmla="*/ 0 h 78"/>
                <a:gd name="T2" fmla="*/ 17 w 112"/>
                <a:gd name="T3" fmla="*/ 10 h 78"/>
                <a:gd name="T4" fmla="*/ 73 w 112"/>
                <a:gd name="T5" fmla="*/ 39 h 78"/>
                <a:gd name="T6" fmla="*/ 95 w 112"/>
                <a:gd name="T7" fmla="*/ 57 h 78"/>
                <a:gd name="T8" fmla="*/ 112 w 112"/>
                <a:gd name="T9" fmla="*/ 78 h 78"/>
                <a:gd name="T10" fmla="*/ 78 w 112"/>
                <a:gd name="T11" fmla="*/ 71 h 78"/>
                <a:gd name="T12" fmla="*/ 47 w 112"/>
                <a:gd name="T13" fmla="*/ 53 h 78"/>
                <a:gd name="T14" fmla="*/ 0 w 112"/>
                <a:gd name="T15" fmla="*/ 10 h 78"/>
                <a:gd name="T16" fmla="*/ 9 w 112"/>
                <a:gd name="T17" fmla="*/ 0 h 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2"/>
                <a:gd name="T28" fmla="*/ 0 h 78"/>
                <a:gd name="T29" fmla="*/ 112 w 112"/>
                <a:gd name="T30" fmla="*/ 78 h 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2" h="78">
                  <a:moveTo>
                    <a:pt x="9" y="0"/>
                  </a:moveTo>
                  <a:lnTo>
                    <a:pt x="17" y="10"/>
                  </a:lnTo>
                  <a:lnTo>
                    <a:pt x="73" y="39"/>
                  </a:lnTo>
                  <a:lnTo>
                    <a:pt x="95" y="57"/>
                  </a:lnTo>
                  <a:lnTo>
                    <a:pt x="112" y="78"/>
                  </a:lnTo>
                  <a:lnTo>
                    <a:pt x="78" y="71"/>
                  </a:lnTo>
                  <a:lnTo>
                    <a:pt x="47" y="53"/>
                  </a:lnTo>
                  <a:lnTo>
                    <a:pt x="0" y="1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0" name="Unknown Shape"/>
            <p:cNvSpPr>
              <a:spLocks/>
            </p:cNvSpPr>
            <p:nvPr/>
          </p:nvSpPr>
          <p:spPr bwMode="auto">
            <a:xfrm>
              <a:off x="3281" y="3687"/>
              <a:ext cx="73" cy="101"/>
            </a:xfrm>
            <a:custGeom>
              <a:avLst/>
              <a:gdLst>
                <a:gd name="T0" fmla="*/ 0 w 73"/>
                <a:gd name="T1" fmla="*/ 0 h 101"/>
                <a:gd name="T2" fmla="*/ 0 w 73"/>
                <a:gd name="T3" fmla="*/ 15 h 101"/>
                <a:gd name="T4" fmla="*/ 13 w 73"/>
                <a:gd name="T5" fmla="*/ 50 h 101"/>
                <a:gd name="T6" fmla="*/ 35 w 73"/>
                <a:gd name="T7" fmla="*/ 83 h 101"/>
                <a:gd name="T8" fmla="*/ 52 w 73"/>
                <a:gd name="T9" fmla="*/ 93 h 101"/>
                <a:gd name="T10" fmla="*/ 73 w 73"/>
                <a:gd name="T11" fmla="*/ 101 h 101"/>
                <a:gd name="T12" fmla="*/ 69 w 73"/>
                <a:gd name="T13" fmla="*/ 75 h 101"/>
                <a:gd name="T14" fmla="*/ 9 w 73"/>
                <a:gd name="T15" fmla="*/ 7 h 101"/>
                <a:gd name="T16" fmla="*/ 0 w 73"/>
                <a:gd name="T17" fmla="*/ 0 h 10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"/>
                <a:gd name="T28" fmla="*/ 0 h 101"/>
                <a:gd name="T29" fmla="*/ 73 w 73"/>
                <a:gd name="T30" fmla="*/ 101 h 10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" h="101">
                  <a:moveTo>
                    <a:pt x="0" y="0"/>
                  </a:moveTo>
                  <a:lnTo>
                    <a:pt x="0" y="15"/>
                  </a:lnTo>
                  <a:lnTo>
                    <a:pt x="13" y="50"/>
                  </a:lnTo>
                  <a:lnTo>
                    <a:pt x="35" y="83"/>
                  </a:lnTo>
                  <a:lnTo>
                    <a:pt x="52" y="93"/>
                  </a:lnTo>
                  <a:lnTo>
                    <a:pt x="73" y="101"/>
                  </a:lnTo>
                  <a:lnTo>
                    <a:pt x="69" y="75"/>
                  </a:lnTo>
                  <a:lnTo>
                    <a:pt x="9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1" name="Unknown Shape"/>
            <p:cNvSpPr>
              <a:spLocks/>
            </p:cNvSpPr>
            <p:nvPr/>
          </p:nvSpPr>
          <p:spPr bwMode="auto">
            <a:xfrm>
              <a:off x="3212" y="3519"/>
              <a:ext cx="48" cy="111"/>
            </a:xfrm>
            <a:custGeom>
              <a:avLst/>
              <a:gdLst>
                <a:gd name="T0" fmla="*/ 39 w 48"/>
                <a:gd name="T1" fmla="*/ 111 h 111"/>
                <a:gd name="T2" fmla="*/ 48 w 48"/>
                <a:gd name="T3" fmla="*/ 97 h 111"/>
                <a:gd name="T4" fmla="*/ 43 w 48"/>
                <a:gd name="T5" fmla="*/ 61 h 111"/>
                <a:gd name="T6" fmla="*/ 35 w 48"/>
                <a:gd name="T7" fmla="*/ 29 h 111"/>
                <a:gd name="T8" fmla="*/ 18 w 48"/>
                <a:gd name="T9" fmla="*/ 11 h 111"/>
                <a:gd name="T10" fmla="*/ 0 w 48"/>
                <a:gd name="T11" fmla="*/ 0 h 111"/>
                <a:gd name="T12" fmla="*/ 0 w 48"/>
                <a:gd name="T13" fmla="*/ 25 h 111"/>
                <a:gd name="T14" fmla="*/ 13 w 48"/>
                <a:gd name="T15" fmla="*/ 64 h 111"/>
                <a:gd name="T16" fmla="*/ 35 w 48"/>
                <a:gd name="T17" fmla="*/ 104 h 111"/>
                <a:gd name="T18" fmla="*/ 39 w 48"/>
                <a:gd name="T19" fmla="*/ 111 h 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111"/>
                <a:gd name="T32" fmla="*/ 48 w 48"/>
                <a:gd name="T33" fmla="*/ 111 h 1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111">
                  <a:moveTo>
                    <a:pt x="39" y="111"/>
                  </a:moveTo>
                  <a:lnTo>
                    <a:pt x="48" y="97"/>
                  </a:lnTo>
                  <a:lnTo>
                    <a:pt x="43" y="61"/>
                  </a:lnTo>
                  <a:lnTo>
                    <a:pt x="35" y="29"/>
                  </a:lnTo>
                  <a:lnTo>
                    <a:pt x="18" y="11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3" y="64"/>
                  </a:lnTo>
                  <a:lnTo>
                    <a:pt x="35" y="104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" name="Unknown Shape"/>
            <p:cNvSpPr>
              <a:spLocks/>
            </p:cNvSpPr>
            <p:nvPr/>
          </p:nvSpPr>
          <p:spPr bwMode="auto">
            <a:xfrm>
              <a:off x="3234" y="3619"/>
              <a:ext cx="56" cy="86"/>
            </a:xfrm>
            <a:custGeom>
              <a:avLst/>
              <a:gdLst>
                <a:gd name="T0" fmla="*/ 9 w 56"/>
                <a:gd name="T1" fmla="*/ 50 h 86"/>
                <a:gd name="T2" fmla="*/ 17 w 56"/>
                <a:gd name="T3" fmla="*/ 65 h 86"/>
                <a:gd name="T4" fmla="*/ 26 w 56"/>
                <a:gd name="T5" fmla="*/ 79 h 86"/>
                <a:gd name="T6" fmla="*/ 34 w 56"/>
                <a:gd name="T7" fmla="*/ 86 h 86"/>
                <a:gd name="T8" fmla="*/ 47 w 56"/>
                <a:gd name="T9" fmla="*/ 86 h 86"/>
                <a:gd name="T10" fmla="*/ 52 w 56"/>
                <a:gd name="T11" fmla="*/ 79 h 86"/>
                <a:gd name="T12" fmla="*/ 56 w 56"/>
                <a:gd name="T13" fmla="*/ 68 h 86"/>
                <a:gd name="T14" fmla="*/ 47 w 56"/>
                <a:gd name="T15" fmla="*/ 40 h 86"/>
                <a:gd name="T16" fmla="*/ 39 w 56"/>
                <a:gd name="T17" fmla="*/ 22 h 86"/>
                <a:gd name="T18" fmla="*/ 30 w 56"/>
                <a:gd name="T19" fmla="*/ 11 h 86"/>
                <a:gd name="T20" fmla="*/ 17 w 56"/>
                <a:gd name="T21" fmla="*/ 0 h 86"/>
                <a:gd name="T22" fmla="*/ 9 w 56"/>
                <a:gd name="T23" fmla="*/ 0 h 86"/>
                <a:gd name="T24" fmla="*/ 4 w 56"/>
                <a:gd name="T25" fmla="*/ 7 h 86"/>
                <a:gd name="T26" fmla="*/ 0 w 56"/>
                <a:gd name="T27" fmla="*/ 18 h 86"/>
                <a:gd name="T28" fmla="*/ 9 w 56"/>
                <a:gd name="T29" fmla="*/ 5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86"/>
                <a:gd name="T47" fmla="*/ 56 w 56"/>
                <a:gd name="T48" fmla="*/ 86 h 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86">
                  <a:moveTo>
                    <a:pt x="9" y="50"/>
                  </a:moveTo>
                  <a:lnTo>
                    <a:pt x="17" y="65"/>
                  </a:lnTo>
                  <a:lnTo>
                    <a:pt x="26" y="79"/>
                  </a:lnTo>
                  <a:lnTo>
                    <a:pt x="34" y="86"/>
                  </a:lnTo>
                  <a:lnTo>
                    <a:pt x="47" y="86"/>
                  </a:lnTo>
                  <a:lnTo>
                    <a:pt x="52" y="79"/>
                  </a:lnTo>
                  <a:lnTo>
                    <a:pt x="56" y="68"/>
                  </a:lnTo>
                  <a:lnTo>
                    <a:pt x="47" y="40"/>
                  </a:lnTo>
                  <a:lnTo>
                    <a:pt x="39" y="22"/>
                  </a:lnTo>
                  <a:lnTo>
                    <a:pt x="30" y="11"/>
                  </a:lnTo>
                  <a:lnTo>
                    <a:pt x="17" y="0"/>
                  </a:lnTo>
                  <a:lnTo>
                    <a:pt x="9" y="0"/>
                  </a:lnTo>
                  <a:lnTo>
                    <a:pt x="4" y="7"/>
                  </a:lnTo>
                  <a:lnTo>
                    <a:pt x="0" y="18"/>
                  </a:lnTo>
                  <a:lnTo>
                    <a:pt x="9" y="50"/>
                  </a:lnTo>
                  <a:close/>
                </a:path>
              </a:pathLst>
            </a:custGeom>
            <a:solidFill>
              <a:srgbClr val="FF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" name="Unknown Shape"/>
            <p:cNvSpPr>
              <a:spLocks/>
            </p:cNvSpPr>
            <p:nvPr/>
          </p:nvSpPr>
          <p:spPr bwMode="auto">
            <a:xfrm>
              <a:off x="3191" y="3558"/>
              <a:ext cx="52" cy="72"/>
            </a:xfrm>
            <a:custGeom>
              <a:avLst/>
              <a:gdLst>
                <a:gd name="T0" fmla="*/ 52 w 52"/>
                <a:gd name="T1" fmla="*/ 58 h 72"/>
                <a:gd name="T2" fmla="*/ 26 w 52"/>
                <a:gd name="T3" fmla="*/ 18 h 72"/>
                <a:gd name="T4" fmla="*/ 17 w 52"/>
                <a:gd name="T5" fmla="*/ 8 h 72"/>
                <a:gd name="T6" fmla="*/ 4 w 52"/>
                <a:gd name="T7" fmla="*/ 0 h 72"/>
                <a:gd name="T8" fmla="*/ 0 w 52"/>
                <a:gd name="T9" fmla="*/ 4 h 72"/>
                <a:gd name="T10" fmla="*/ 0 w 52"/>
                <a:gd name="T11" fmla="*/ 8 h 72"/>
                <a:gd name="T12" fmla="*/ 0 w 52"/>
                <a:gd name="T13" fmla="*/ 36 h 72"/>
                <a:gd name="T14" fmla="*/ 17 w 52"/>
                <a:gd name="T15" fmla="*/ 61 h 72"/>
                <a:gd name="T16" fmla="*/ 34 w 52"/>
                <a:gd name="T17" fmla="*/ 72 h 72"/>
                <a:gd name="T18" fmla="*/ 47 w 52"/>
                <a:gd name="T19" fmla="*/ 61 h 72"/>
                <a:gd name="T20" fmla="*/ 52 w 52"/>
                <a:gd name="T21" fmla="*/ 58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72"/>
                <a:gd name="T35" fmla="*/ 52 w 52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72">
                  <a:moveTo>
                    <a:pt x="52" y="58"/>
                  </a:moveTo>
                  <a:lnTo>
                    <a:pt x="26" y="18"/>
                  </a:lnTo>
                  <a:lnTo>
                    <a:pt x="17" y="8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36"/>
                  </a:lnTo>
                  <a:lnTo>
                    <a:pt x="17" y="61"/>
                  </a:lnTo>
                  <a:lnTo>
                    <a:pt x="34" y="72"/>
                  </a:lnTo>
                  <a:lnTo>
                    <a:pt x="47" y="61"/>
                  </a:lnTo>
                  <a:lnTo>
                    <a:pt x="52" y="58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" name="Unknown Shape"/>
            <p:cNvSpPr>
              <a:spLocks/>
            </p:cNvSpPr>
            <p:nvPr/>
          </p:nvSpPr>
          <p:spPr bwMode="auto">
            <a:xfrm>
              <a:off x="3187" y="3616"/>
              <a:ext cx="51" cy="43"/>
            </a:xfrm>
            <a:custGeom>
              <a:avLst/>
              <a:gdLst>
                <a:gd name="T0" fmla="*/ 47 w 51"/>
                <a:gd name="T1" fmla="*/ 14 h 43"/>
                <a:gd name="T2" fmla="*/ 25 w 51"/>
                <a:gd name="T3" fmla="*/ 10 h 43"/>
                <a:gd name="T4" fmla="*/ 13 w 51"/>
                <a:gd name="T5" fmla="*/ 0 h 43"/>
                <a:gd name="T6" fmla="*/ 4 w 51"/>
                <a:gd name="T7" fmla="*/ 0 h 43"/>
                <a:gd name="T8" fmla="*/ 0 w 51"/>
                <a:gd name="T9" fmla="*/ 3 h 43"/>
                <a:gd name="T10" fmla="*/ 8 w 51"/>
                <a:gd name="T11" fmla="*/ 21 h 43"/>
                <a:gd name="T12" fmla="*/ 17 w 51"/>
                <a:gd name="T13" fmla="*/ 32 h 43"/>
                <a:gd name="T14" fmla="*/ 25 w 51"/>
                <a:gd name="T15" fmla="*/ 35 h 43"/>
                <a:gd name="T16" fmla="*/ 34 w 51"/>
                <a:gd name="T17" fmla="*/ 39 h 43"/>
                <a:gd name="T18" fmla="*/ 47 w 51"/>
                <a:gd name="T19" fmla="*/ 43 h 43"/>
                <a:gd name="T20" fmla="*/ 51 w 51"/>
                <a:gd name="T21" fmla="*/ 35 h 43"/>
                <a:gd name="T22" fmla="*/ 47 w 51"/>
                <a:gd name="T23" fmla="*/ 18 h 43"/>
                <a:gd name="T24" fmla="*/ 47 w 51"/>
                <a:gd name="T25" fmla="*/ 14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43"/>
                <a:gd name="T41" fmla="*/ 51 w 51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43">
                  <a:moveTo>
                    <a:pt x="47" y="14"/>
                  </a:moveTo>
                  <a:lnTo>
                    <a:pt x="25" y="10"/>
                  </a:lnTo>
                  <a:lnTo>
                    <a:pt x="13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8" y="21"/>
                  </a:lnTo>
                  <a:lnTo>
                    <a:pt x="17" y="32"/>
                  </a:lnTo>
                  <a:lnTo>
                    <a:pt x="25" y="35"/>
                  </a:lnTo>
                  <a:lnTo>
                    <a:pt x="34" y="39"/>
                  </a:lnTo>
                  <a:lnTo>
                    <a:pt x="47" y="43"/>
                  </a:lnTo>
                  <a:lnTo>
                    <a:pt x="51" y="35"/>
                  </a:lnTo>
                  <a:lnTo>
                    <a:pt x="47" y="18"/>
                  </a:lnTo>
                  <a:lnTo>
                    <a:pt x="47" y="14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" name="Unknown Shape"/>
            <p:cNvSpPr>
              <a:spLocks/>
            </p:cNvSpPr>
            <p:nvPr/>
          </p:nvSpPr>
          <p:spPr bwMode="auto">
            <a:xfrm>
              <a:off x="3200" y="3659"/>
              <a:ext cx="51" cy="35"/>
            </a:xfrm>
            <a:custGeom>
              <a:avLst/>
              <a:gdLst>
                <a:gd name="T0" fmla="*/ 38 w 51"/>
                <a:gd name="T1" fmla="*/ 0 h 35"/>
                <a:gd name="T2" fmla="*/ 25 w 51"/>
                <a:gd name="T3" fmla="*/ 3 h 35"/>
                <a:gd name="T4" fmla="*/ 17 w 51"/>
                <a:gd name="T5" fmla="*/ 10 h 35"/>
                <a:gd name="T6" fmla="*/ 12 w 51"/>
                <a:gd name="T7" fmla="*/ 14 h 35"/>
                <a:gd name="T8" fmla="*/ 4 w 51"/>
                <a:gd name="T9" fmla="*/ 21 h 35"/>
                <a:gd name="T10" fmla="*/ 0 w 51"/>
                <a:gd name="T11" fmla="*/ 32 h 35"/>
                <a:gd name="T12" fmla="*/ 4 w 51"/>
                <a:gd name="T13" fmla="*/ 35 h 35"/>
                <a:gd name="T14" fmla="*/ 21 w 51"/>
                <a:gd name="T15" fmla="*/ 35 h 35"/>
                <a:gd name="T16" fmla="*/ 38 w 51"/>
                <a:gd name="T17" fmla="*/ 35 h 35"/>
                <a:gd name="T18" fmla="*/ 51 w 51"/>
                <a:gd name="T19" fmla="*/ 28 h 35"/>
                <a:gd name="T20" fmla="*/ 47 w 51"/>
                <a:gd name="T21" fmla="*/ 18 h 35"/>
                <a:gd name="T22" fmla="*/ 38 w 51"/>
                <a:gd name="T23" fmla="*/ 3 h 35"/>
                <a:gd name="T24" fmla="*/ 38 w 51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35"/>
                <a:gd name="T41" fmla="*/ 51 w 51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35">
                  <a:moveTo>
                    <a:pt x="38" y="0"/>
                  </a:moveTo>
                  <a:lnTo>
                    <a:pt x="25" y="3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4" y="21"/>
                  </a:lnTo>
                  <a:lnTo>
                    <a:pt x="0" y="32"/>
                  </a:lnTo>
                  <a:lnTo>
                    <a:pt x="4" y="35"/>
                  </a:lnTo>
                  <a:lnTo>
                    <a:pt x="21" y="35"/>
                  </a:lnTo>
                  <a:lnTo>
                    <a:pt x="38" y="35"/>
                  </a:lnTo>
                  <a:lnTo>
                    <a:pt x="51" y="28"/>
                  </a:lnTo>
                  <a:lnTo>
                    <a:pt x="47" y="18"/>
                  </a:lnTo>
                  <a:lnTo>
                    <a:pt x="38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" name="Unknown Shape"/>
            <p:cNvSpPr>
              <a:spLocks/>
            </p:cNvSpPr>
            <p:nvPr/>
          </p:nvSpPr>
          <p:spPr bwMode="auto">
            <a:xfrm>
              <a:off x="3234" y="3691"/>
              <a:ext cx="34" cy="39"/>
            </a:xfrm>
            <a:custGeom>
              <a:avLst/>
              <a:gdLst>
                <a:gd name="T0" fmla="*/ 21 w 34"/>
                <a:gd name="T1" fmla="*/ 0 h 39"/>
                <a:gd name="T2" fmla="*/ 17 w 34"/>
                <a:gd name="T3" fmla="*/ 0 h 39"/>
                <a:gd name="T4" fmla="*/ 9 w 34"/>
                <a:gd name="T5" fmla="*/ 7 h 39"/>
                <a:gd name="T6" fmla="*/ 0 w 34"/>
                <a:gd name="T7" fmla="*/ 25 h 39"/>
                <a:gd name="T8" fmla="*/ 0 w 34"/>
                <a:gd name="T9" fmla="*/ 39 h 39"/>
                <a:gd name="T10" fmla="*/ 4 w 34"/>
                <a:gd name="T11" fmla="*/ 39 h 39"/>
                <a:gd name="T12" fmla="*/ 13 w 34"/>
                <a:gd name="T13" fmla="*/ 39 h 39"/>
                <a:gd name="T14" fmla="*/ 34 w 34"/>
                <a:gd name="T15" fmla="*/ 18 h 39"/>
                <a:gd name="T16" fmla="*/ 30 w 34"/>
                <a:gd name="T17" fmla="*/ 3 h 39"/>
                <a:gd name="T18" fmla="*/ 21 w 34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"/>
                <a:gd name="T31" fmla="*/ 0 h 39"/>
                <a:gd name="T32" fmla="*/ 34 w 34"/>
                <a:gd name="T33" fmla="*/ 39 h 3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" h="39">
                  <a:moveTo>
                    <a:pt x="21" y="0"/>
                  </a:moveTo>
                  <a:lnTo>
                    <a:pt x="17" y="0"/>
                  </a:lnTo>
                  <a:lnTo>
                    <a:pt x="9" y="7"/>
                  </a:lnTo>
                  <a:lnTo>
                    <a:pt x="0" y="25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13" y="39"/>
                  </a:lnTo>
                  <a:lnTo>
                    <a:pt x="34" y="18"/>
                  </a:lnTo>
                  <a:lnTo>
                    <a:pt x="30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" name="Unknown Shape"/>
            <p:cNvSpPr>
              <a:spLocks/>
            </p:cNvSpPr>
            <p:nvPr/>
          </p:nvSpPr>
          <p:spPr bwMode="auto">
            <a:xfrm>
              <a:off x="3264" y="3705"/>
              <a:ext cx="39" cy="75"/>
            </a:xfrm>
            <a:custGeom>
              <a:avLst/>
              <a:gdLst>
                <a:gd name="T0" fmla="*/ 13 w 39"/>
                <a:gd name="T1" fmla="*/ 0 h 75"/>
                <a:gd name="T2" fmla="*/ 13 w 39"/>
                <a:gd name="T3" fmla="*/ 0 h 75"/>
                <a:gd name="T4" fmla="*/ 9 w 39"/>
                <a:gd name="T5" fmla="*/ 0 h 75"/>
                <a:gd name="T6" fmla="*/ 0 w 39"/>
                <a:gd name="T7" fmla="*/ 15 h 75"/>
                <a:gd name="T8" fmla="*/ 4 w 39"/>
                <a:gd name="T9" fmla="*/ 32 h 75"/>
                <a:gd name="T10" fmla="*/ 4 w 39"/>
                <a:gd name="T11" fmla="*/ 43 h 75"/>
                <a:gd name="T12" fmla="*/ 13 w 39"/>
                <a:gd name="T13" fmla="*/ 54 h 75"/>
                <a:gd name="T14" fmla="*/ 26 w 39"/>
                <a:gd name="T15" fmla="*/ 68 h 75"/>
                <a:gd name="T16" fmla="*/ 39 w 39"/>
                <a:gd name="T17" fmla="*/ 75 h 75"/>
                <a:gd name="T18" fmla="*/ 39 w 39"/>
                <a:gd name="T19" fmla="*/ 75 h 75"/>
                <a:gd name="T20" fmla="*/ 34 w 39"/>
                <a:gd name="T21" fmla="*/ 40 h 75"/>
                <a:gd name="T22" fmla="*/ 13 w 39"/>
                <a:gd name="T23" fmla="*/ 0 h 75"/>
                <a:gd name="T24" fmla="*/ 13 w 39"/>
                <a:gd name="T25" fmla="*/ 0 h 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75"/>
                <a:gd name="T41" fmla="*/ 39 w 39"/>
                <a:gd name="T42" fmla="*/ 75 h 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75">
                  <a:moveTo>
                    <a:pt x="13" y="0"/>
                  </a:moveTo>
                  <a:lnTo>
                    <a:pt x="13" y="0"/>
                  </a:lnTo>
                  <a:lnTo>
                    <a:pt x="9" y="0"/>
                  </a:lnTo>
                  <a:lnTo>
                    <a:pt x="0" y="15"/>
                  </a:lnTo>
                  <a:lnTo>
                    <a:pt x="4" y="32"/>
                  </a:lnTo>
                  <a:lnTo>
                    <a:pt x="4" y="43"/>
                  </a:lnTo>
                  <a:lnTo>
                    <a:pt x="13" y="54"/>
                  </a:lnTo>
                  <a:lnTo>
                    <a:pt x="26" y="68"/>
                  </a:lnTo>
                  <a:lnTo>
                    <a:pt x="39" y="75"/>
                  </a:lnTo>
                  <a:lnTo>
                    <a:pt x="34" y="4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C7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" name="Unknown Shape"/>
            <p:cNvSpPr>
              <a:spLocks/>
            </p:cNvSpPr>
            <p:nvPr/>
          </p:nvSpPr>
          <p:spPr bwMode="auto">
            <a:xfrm>
              <a:off x="3243" y="3637"/>
              <a:ext cx="8" cy="11"/>
            </a:xfrm>
            <a:custGeom>
              <a:avLst/>
              <a:gdLst>
                <a:gd name="T0" fmla="*/ 0 w 8"/>
                <a:gd name="T1" fmla="*/ 7 h 11"/>
                <a:gd name="T2" fmla="*/ 8 w 8"/>
                <a:gd name="T3" fmla="*/ 11 h 11"/>
                <a:gd name="T4" fmla="*/ 4 w 8"/>
                <a:gd name="T5" fmla="*/ 4 h 11"/>
                <a:gd name="T6" fmla="*/ 0 w 8"/>
                <a:gd name="T7" fmla="*/ 0 h 11"/>
                <a:gd name="T8" fmla="*/ 0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0" y="7"/>
                  </a:moveTo>
                  <a:lnTo>
                    <a:pt x="8" y="11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" name="Unknown Shape"/>
            <p:cNvSpPr>
              <a:spLocks/>
            </p:cNvSpPr>
            <p:nvPr/>
          </p:nvSpPr>
          <p:spPr bwMode="auto">
            <a:xfrm>
              <a:off x="3251" y="3626"/>
              <a:ext cx="4" cy="15"/>
            </a:xfrm>
            <a:custGeom>
              <a:avLst/>
              <a:gdLst>
                <a:gd name="T0" fmla="*/ 0 w 4"/>
                <a:gd name="T1" fmla="*/ 8 h 15"/>
                <a:gd name="T2" fmla="*/ 4 w 4"/>
                <a:gd name="T3" fmla="*/ 15 h 15"/>
                <a:gd name="T4" fmla="*/ 4 w 4"/>
                <a:gd name="T5" fmla="*/ 4 h 15"/>
                <a:gd name="T6" fmla="*/ 0 w 4"/>
                <a:gd name="T7" fmla="*/ 0 h 15"/>
                <a:gd name="T8" fmla="*/ 0 w 4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5"/>
                <a:gd name="T17" fmla="*/ 4 w 4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5">
                  <a:moveTo>
                    <a:pt x="0" y="8"/>
                  </a:moveTo>
                  <a:lnTo>
                    <a:pt x="4" y="15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" name="Unknown Shape"/>
            <p:cNvSpPr>
              <a:spLocks/>
            </p:cNvSpPr>
            <p:nvPr/>
          </p:nvSpPr>
          <p:spPr bwMode="auto">
            <a:xfrm>
              <a:off x="3247" y="3655"/>
              <a:ext cx="8" cy="7"/>
            </a:xfrm>
            <a:custGeom>
              <a:avLst/>
              <a:gdLst>
                <a:gd name="T0" fmla="*/ 0 w 8"/>
                <a:gd name="T1" fmla="*/ 4 h 7"/>
                <a:gd name="T2" fmla="*/ 8 w 8"/>
                <a:gd name="T3" fmla="*/ 7 h 7"/>
                <a:gd name="T4" fmla="*/ 4 w 8"/>
                <a:gd name="T5" fmla="*/ 4 h 7"/>
                <a:gd name="T6" fmla="*/ 0 w 8"/>
                <a:gd name="T7" fmla="*/ 0 h 7"/>
                <a:gd name="T8" fmla="*/ 0 w 8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0" y="4"/>
                  </a:moveTo>
                  <a:lnTo>
                    <a:pt x="8" y="7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1" name="Unknown Shape"/>
            <p:cNvSpPr>
              <a:spLocks/>
            </p:cNvSpPr>
            <p:nvPr/>
          </p:nvSpPr>
          <p:spPr bwMode="auto">
            <a:xfrm>
              <a:off x="3260" y="3644"/>
              <a:ext cx="8" cy="11"/>
            </a:xfrm>
            <a:custGeom>
              <a:avLst/>
              <a:gdLst>
                <a:gd name="T0" fmla="*/ 4 w 8"/>
                <a:gd name="T1" fmla="*/ 7 h 11"/>
                <a:gd name="T2" fmla="*/ 8 w 8"/>
                <a:gd name="T3" fmla="*/ 11 h 11"/>
                <a:gd name="T4" fmla="*/ 8 w 8"/>
                <a:gd name="T5" fmla="*/ 4 h 11"/>
                <a:gd name="T6" fmla="*/ 0 w 8"/>
                <a:gd name="T7" fmla="*/ 0 h 11"/>
                <a:gd name="T8" fmla="*/ 4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7"/>
                  </a:moveTo>
                  <a:lnTo>
                    <a:pt x="8" y="11"/>
                  </a:lnTo>
                  <a:lnTo>
                    <a:pt x="8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" name="Unknown Shape"/>
            <p:cNvSpPr>
              <a:spLocks/>
            </p:cNvSpPr>
            <p:nvPr/>
          </p:nvSpPr>
          <p:spPr bwMode="auto">
            <a:xfrm>
              <a:off x="3247" y="3669"/>
              <a:ext cx="13" cy="8"/>
            </a:xfrm>
            <a:custGeom>
              <a:avLst/>
              <a:gdLst>
                <a:gd name="T0" fmla="*/ 4 w 13"/>
                <a:gd name="T1" fmla="*/ 8 h 8"/>
                <a:gd name="T2" fmla="*/ 13 w 13"/>
                <a:gd name="T3" fmla="*/ 4 h 8"/>
                <a:gd name="T4" fmla="*/ 8 w 13"/>
                <a:gd name="T5" fmla="*/ 0 h 8"/>
                <a:gd name="T6" fmla="*/ 0 w 13"/>
                <a:gd name="T7" fmla="*/ 0 h 8"/>
                <a:gd name="T8" fmla="*/ 4 w 13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8"/>
                <a:gd name="T17" fmla="*/ 13 w 1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8">
                  <a:moveTo>
                    <a:pt x="4" y="8"/>
                  </a:moveTo>
                  <a:lnTo>
                    <a:pt x="13" y="4"/>
                  </a:lnTo>
                  <a:lnTo>
                    <a:pt x="8" y="0"/>
                  </a:ln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3" name="Unknown Shape"/>
            <p:cNvSpPr>
              <a:spLocks/>
            </p:cNvSpPr>
            <p:nvPr/>
          </p:nvSpPr>
          <p:spPr bwMode="auto">
            <a:xfrm>
              <a:off x="3268" y="3662"/>
              <a:ext cx="13" cy="4"/>
            </a:xfrm>
            <a:custGeom>
              <a:avLst/>
              <a:gdLst>
                <a:gd name="T0" fmla="*/ 5 w 13"/>
                <a:gd name="T1" fmla="*/ 4 h 4"/>
                <a:gd name="T2" fmla="*/ 13 w 13"/>
                <a:gd name="T3" fmla="*/ 4 h 4"/>
                <a:gd name="T4" fmla="*/ 9 w 13"/>
                <a:gd name="T5" fmla="*/ 0 h 4"/>
                <a:gd name="T6" fmla="*/ 0 w 13"/>
                <a:gd name="T7" fmla="*/ 0 h 4"/>
                <a:gd name="T8" fmla="*/ 5 w 1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4"/>
                <a:gd name="T17" fmla="*/ 13 w 1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4">
                  <a:moveTo>
                    <a:pt x="5" y="4"/>
                  </a:moveTo>
                  <a:lnTo>
                    <a:pt x="13" y="4"/>
                  </a:lnTo>
                  <a:lnTo>
                    <a:pt x="9" y="0"/>
                  </a:lnTo>
                  <a:lnTo>
                    <a:pt x="0" y="0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4" name="Unknown Shape"/>
            <p:cNvSpPr>
              <a:spLocks/>
            </p:cNvSpPr>
            <p:nvPr/>
          </p:nvSpPr>
          <p:spPr bwMode="auto">
            <a:xfrm>
              <a:off x="3260" y="3677"/>
              <a:ext cx="8" cy="14"/>
            </a:xfrm>
            <a:custGeom>
              <a:avLst/>
              <a:gdLst>
                <a:gd name="T0" fmla="*/ 0 w 8"/>
                <a:gd name="T1" fmla="*/ 7 h 14"/>
                <a:gd name="T2" fmla="*/ 4 w 8"/>
                <a:gd name="T3" fmla="*/ 14 h 14"/>
                <a:gd name="T4" fmla="*/ 8 w 8"/>
                <a:gd name="T5" fmla="*/ 7 h 14"/>
                <a:gd name="T6" fmla="*/ 4 w 8"/>
                <a:gd name="T7" fmla="*/ 0 h 14"/>
                <a:gd name="T8" fmla="*/ 0 w 8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4"/>
                <a:gd name="T17" fmla="*/ 8 w 8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4">
                  <a:moveTo>
                    <a:pt x="0" y="7"/>
                  </a:moveTo>
                  <a:lnTo>
                    <a:pt x="4" y="14"/>
                  </a:lnTo>
                  <a:lnTo>
                    <a:pt x="8" y="7"/>
                  </a:lnTo>
                  <a:lnTo>
                    <a:pt x="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5" name="Unknown Shape"/>
            <p:cNvSpPr>
              <a:spLocks/>
            </p:cNvSpPr>
            <p:nvPr/>
          </p:nvSpPr>
          <p:spPr bwMode="auto">
            <a:xfrm>
              <a:off x="3273" y="3687"/>
              <a:ext cx="8" cy="11"/>
            </a:xfrm>
            <a:custGeom>
              <a:avLst/>
              <a:gdLst>
                <a:gd name="T0" fmla="*/ 4 w 8"/>
                <a:gd name="T1" fmla="*/ 7 h 11"/>
                <a:gd name="T2" fmla="*/ 8 w 8"/>
                <a:gd name="T3" fmla="*/ 11 h 11"/>
                <a:gd name="T4" fmla="*/ 8 w 8"/>
                <a:gd name="T5" fmla="*/ 4 h 11"/>
                <a:gd name="T6" fmla="*/ 0 w 8"/>
                <a:gd name="T7" fmla="*/ 0 h 11"/>
                <a:gd name="T8" fmla="*/ 4 w 8"/>
                <a:gd name="T9" fmla="*/ 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4" y="7"/>
                  </a:moveTo>
                  <a:lnTo>
                    <a:pt x="8" y="11"/>
                  </a:lnTo>
                  <a:lnTo>
                    <a:pt x="8" y="4"/>
                  </a:lnTo>
                  <a:lnTo>
                    <a:pt x="0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6" name="Unknown Shape"/>
            <p:cNvSpPr>
              <a:spLocks/>
            </p:cNvSpPr>
            <p:nvPr/>
          </p:nvSpPr>
          <p:spPr bwMode="auto">
            <a:xfrm>
              <a:off x="3273" y="3669"/>
              <a:ext cx="8" cy="15"/>
            </a:xfrm>
            <a:custGeom>
              <a:avLst/>
              <a:gdLst>
                <a:gd name="T0" fmla="*/ 0 w 8"/>
                <a:gd name="T1" fmla="*/ 8 h 15"/>
                <a:gd name="T2" fmla="*/ 4 w 8"/>
                <a:gd name="T3" fmla="*/ 15 h 15"/>
                <a:gd name="T4" fmla="*/ 8 w 8"/>
                <a:gd name="T5" fmla="*/ 8 h 15"/>
                <a:gd name="T6" fmla="*/ 4 w 8"/>
                <a:gd name="T7" fmla="*/ 0 h 15"/>
                <a:gd name="T8" fmla="*/ 0 w 8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5"/>
                <a:gd name="T17" fmla="*/ 8 w 8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5">
                  <a:moveTo>
                    <a:pt x="0" y="8"/>
                  </a:moveTo>
                  <a:lnTo>
                    <a:pt x="4" y="15"/>
                  </a:lnTo>
                  <a:lnTo>
                    <a:pt x="8" y="8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9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7" name="Unknown Shape"/>
            <p:cNvSpPr>
              <a:spLocks/>
            </p:cNvSpPr>
            <p:nvPr/>
          </p:nvSpPr>
          <p:spPr bwMode="auto">
            <a:xfrm>
              <a:off x="5274" y="150"/>
              <a:ext cx="159" cy="50"/>
            </a:xfrm>
            <a:custGeom>
              <a:avLst/>
              <a:gdLst>
                <a:gd name="T0" fmla="*/ 0 w 159"/>
                <a:gd name="T1" fmla="*/ 4 h 50"/>
                <a:gd name="T2" fmla="*/ 0 w 159"/>
                <a:gd name="T3" fmla="*/ 11 h 50"/>
                <a:gd name="T4" fmla="*/ 5 w 159"/>
                <a:gd name="T5" fmla="*/ 22 h 50"/>
                <a:gd name="T6" fmla="*/ 17 w 159"/>
                <a:gd name="T7" fmla="*/ 29 h 50"/>
                <a:gd name="T8" fmla="*/ 35 w 159"/>
                <a:gd name="T9" fmla="*/ 36 h 50"/>
                <a:gd name="T10" fmla="*/ 56 w 159"/>
                <a:gd name="T11" fmla="*/ 43 h 50"/>
                <a:gd name="T12" fmla="*/ 86 w 159"/>
                <a:gd name="T13" fmla="*/ 50 h 50"/>
                <a:gd name="T14" fmla="*/ 121 w 159"/>
                <a:gd name="T15" fmla="*/ 50 h 50"/>
                <a:gd name="T16" fmla="*/ 159 w 159"/>
                <a:gd name="T17" fmla="*/ 47 h 50"/>
                <a:gd name="T18" fmla="*/ 121 w 159"/>
                <a:gd name="T19" fmla="*/ 29 h 50"/>
                <a:gd name="T20" fmla="*/ 69 w 159"/>
                <a:gd name="T21" fmla="*/ 11 h 50"/>
                <a:gd name="T22" fmla="*/ 26 w 159"/>
                <a:gd name="T23" fmla="*/ 0 h 50"/>
                <a:gd name="T24" fmla="*/ 9 w 159"/>
                <a:gd name="T25" fmla="*/ 0 h 50"/>
                <a:gd name="T26" fmla="*/ 0 w 159"/>
                <a:gd name="T27" fmla="*/ 4 h 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50"/>
                <a:gd name="T44" fmla="*/ 159 w 159"/>
                <a:gd name="T45" fmla="*/ 50 h 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50">
                  <a:moveTo>
                    <a:pt x="0" y="4"/>
                  </a:moveTo>
                  <a:lnTo>
                    <a:pt x="0" y="11"/>
                  </a:lnTo>
                  <a:lnTo>
                    <a:pt x="5" y="22"/>
                  </a:lnTo>
                  <a:lnTo>
                    <a:pt x="17" y="29"/>
                  </a:lnTo>
                  <a:lnTo>
                    <a:pt x="35" y="36"/>
                  </a:lnTo>
                  <a:lnTo>
                    <a:pt x="56" y="43"/>
                  </a:lnTo>
                  <a:lnTo>
                    <a:pt x="86" y="50"/>
                  </a:lnTo>
                  <a:lnTo>
                    <a:pt x="121" y="50"/>
                  </a:lnTo>
                  <a:lnTo>
                    <a:pt x="159" y="47"/>
                  </a:lnTo>
                  <a:lnTo>
                    <a:pt x="121" y="29"/>
                  </a:lnTo>
                  <a:lnTo>
                    <a:pt x="69" y="11"/>
                  </a:lnTo>
                  <a:lnTo>
                    <a:pt x="26" y="0"/>
                  </a:lnTo>
                  <a:lnTo>
                    <a:pt x="9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8" name="Unknown Shape"/>
            <p:cNvSpPr>
              <a:spLocks/>
            </p:cNvSpPr>
            <p:nvPr/>
          </p:nvSpPr>
          <p:spPr bwMode="auto">
            <a:xfrm>
              <a:off x="5274" y="125"/>
              <a:ext cx="185" cy="39"/>
            </a:xfrm>
            <a:custGeom>
              <a:avLst/>
              <a:gdLst>
                <a:gd name="T0" fmla="*/ 0 w 185"/>
                <a:gd name="T1" fmla="*/ 25 h 39"/>
                <a:gd name="T2" fmla="*/ 9 w 185"/>
                <a:gd name="T3" fmla="*/ 32 h 39"/>
                <a:gd name="T4" fmla="*/ 22 w 185"/>
                <a:gd name="T5" fmla="*/ 39 h 39"/>
                <a:gd name="T6" fmla="*/ 47 w 185"/>
                <a:gd name="T7" fmla="*/ 39 h 39"/>
                <a:gd name="T8" fmla="*/ 73 w 185"/>
                <a:gd name="T9" fmla="*/ 39 h 39"/>
                <a:gd name="T10" fmla="*/ 133 w 185"/>
                <a:gd name="T11" fmla="*/ 29 h 39"/>
                <a:gd name="T12" fmla="*/ 163 w 185"/>
                <a:gd name="T13" fmla="*/ 22 h 39"/>
                <a:gd name="T14" fmla="*/ 185 w 185"/>
                <a:gd name="T15" fmla="*/ 11 h 39"/>
                <a:gd name="T16" fmla="*/ 129 w 185"/>
                <a:gd name="T17" fmla="*/ 4 h 39"/>
                <a:gd name="T18" fmla="*/ 69 w 185"/>
                <a:gd name="T19" fmla="*/ 0 h 39"/>
                <a:gd name="T20" fmla="*/ 43 w 185"/>
                <a:gd name="T21" fmla="*/ 0 h 39"/>
                <a:gd name="T22" fmla="*/ 22 w 185"/>
                <a:gd name="T23" fmla="*/ 4 h 39"/>
                <a:gd name="T24" fmla="*/ 9 w 185"/>
                <a:gd name="T25" fmla="*/ 11 h 39"/>
                <a:gd name="T26" fmla="*/ 0 w 185"/>
                <a:gd name="T27" fmla="*/ 25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39"/>
                <a:gd name="T44" fmla="*/ 185 w 185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39">
                  <a:moveTo>
                    <a:pt x="0" y="25"/>
                  </a:moveTo>
                  <a:lnTo>
                    <a:pt x="9" y="32"/>
                  </a:lnTo>
                  <a:lnTo>
                    <a:pt x="22" y="39"/>
                  </a:lnTo>
                  <a:lnTo>
                    <a:pt x="47" y="39"/>
                  </a:lnTo>
                  <a:lnTo>
                    <a:pt x="73" y="39"/>
                  </a:lnTo>
                  <a:lnTo>
                    <a:pt x="133" y="29"/>
                  </a:lnTo>
                  <a:lnTo>
                    <a:pt x="163" y="22"/>
                  </a:lnTo>
                  <a:lnTo>
                    <a:pt x="185" y="11"/>
                  </a:lnTo>
                  <a:lnTo>
                    <a:pt x="129" y="4"/>
                  </a:lnTo>
                  <a:lnTo>
                    <a:pt x="69" y="0"/>
                  </a:lnTo>
                  <a:lnTo>
                    <a:pt x="43" y="0"/>
                  </a:lnTo>
                  <a:lnTo>
                    <a:pt x="22" y="4"/>
                  </a:lnTo>
                  <a:lnTo>
                    <a:pt x="9" y="11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80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9" name="Unknown Shape"/>
            <p:cNvSpPr>
              <a:spLocks/>
            </p:cNvSpPr>
            <p:nvPr/>
          </p:nvSpPr>
          <p:spPr bwMode="auto">
            <a:xfrm>
              <a:off x="5266" y="0"/>
              <a:ext cx="116" cy="143"/>
            </a:xfrm>
            <a:custGeom>
              <a:avLst/>
              <a:gdLst>
                <a:gd name="T0" fmla="*/ 21 w 116"/>
                <a:gd name="T1" fmla="*/ 143 h 143"/>
                <a:gd name="T2" fmla="*/ 8 w 116"/>
                <a:gd name="T3" fmla="*/ 139 h 143"/>
                <a:gd name="T4" fmla="*/ 0 w 116"/>
                <a:gd name="T5" fmla="*/ 136 h 143"/>
                <a:gd name="T6" fmla="*/ 0 w 116"/>
                <a:gd name="T7" fmla="*/ 118 h 143"/>
                <a:gd name="T8" fmla="*/ 17 w 116"/>
                <a:gd name="T9" fmla="*/ 96 h 143"/>
                <a:gd name="T10" fmla="*/ 38 w 116"/>
                <a:gd name="T11" fmla="*/ 75 h 143"/>
                <a:gd name="T12" fmla="*/ 94 w 116"/>
                <a:gd name="T13" fmla="*/ 32 h 143"/>
                <a:gd name="T14" fmla="*/ 111 w 116"/>
                <a:gd name="T15" fmla="*/ 14 h 143"/>
                <a:gd name="T16" fmla="*/ 116 w 116"/>
                <a:gd name="T17" fmla="*/ 0 h 143"/>
                <a:gd name="T18" fmla="*/ 116 w 116"/>
                <a:gd name="T19" fmla="*/ 14 h 143"/>
                <a:gd name="T20" fmla="*/ 111 w 116"/>
                <a:gd name="T21" fmla="*/ 28 h 143"/>
                <a:gd name="T22" fmla="*/ 98 w 116"/>
                <a:gd name="T23" fmla="*/ 71 h 143"/>
                <a:gd name="T24" fmla="*/ 90 w 116"/>
                <a:gd name="T25" fmla="*/ 93 h 143"/>
                <a:gd name="T26" fmla="*/ 73 w 116"/>
                <a:gd name="T27" fmla="*/ 114 h 143"/>
                <a:gd name="T28" fmla="*/ 51 w 116"/>
                <a:gd name="T29" fmla="*/ 132 h 143"/>
                <a:gd name="T30" fmla="*/ 21 w 116"/>
                <a:gd name="T31" fmla="*/ 143 h 1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6"/>
                <a:gd name="T49" fmla="*/ 0 h 143"/>
                <a:gd name="T50" fmla="*/ 116 w 116"/>
                <a:gd name="T51" fmla="*/ 143 h 14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6" h="143">
                  <a:moveTo>
                    <a:pt x="21" y="143"/>
                  </a:moveTo>
                  <a:lnTo>
                    <a:pt x="8" y="139"/>
                  </a:lnTo>
                  <a:lnTo>
                    <a:pt x="0" y="136"/>
                  </a:lnTo>
                  <a:lnTo>
                    <a:pt x="0" y="118"/>
                  </a:lnTo>
                  <a:lnTo>
                    <a:pt x="17" y="96"/>
                  </a:lnTo>
                  <a:lnTo>
                    <a:pt x="38" y="75"/>
                  </a:lnTo>
                  <a:lnTo>
                    <a:pt x="94" y="32"/>
                  </a:lnTo>
                  <a:lnTo>
                    <a:pt x="111" y="14"/>
                  </a:lnTo>
                  <a:lnTo>
                    <a:pt x="116" y="0"/>
                  </a:lnTo>
                  <a:lnTo>
                    <a:pt x="116" y="14"/>
                  </a:lnTo>
                  <a:lnTo>
                    <a:pt x="111" y="28"/>
                  </a:lnTo>
                  <a:lnTo>
                    <a:pt x="98" y="71"/>
                  </a:lnTo>
                  <a:lnTo>
                    <a:pt x="90" y="93"/>
                  </a:lnTo>
                  <a:lnTo>
                    <a:pt x="73" y="114"/>
                  </a:lnTo>
                  <a:lnTo>
                    <a:pt x="51" y="132"/>
                  </a:lnTo>
                  <a:lnTo>
                    <a:pt x="21" y="143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5" name="Unknown Shape"/>
          <p:cNvSpPr>
            <a:spLocks/>
          </p:cNvSpPr>
          <p:nvPr/>
        </p:nvSpPr>
        <p:spPr bwMode="auto">
          <a:xfrm>
            <a:off x="8632825" y="5635625"/>
            <a:ext cx="265113" cy="114300"/>
          </a:xfrm>
          <a:custGeom>
            <a:avLst/>
            <a:gdLst>
              <a:gd name="T0" fmla="*/ 2147483647 w 167"/>
              <a:gd name="T1" fmla="*/ 2147483647 h 72"/>
              <a:gd name="T2" fmla="*/ 0 w 167"/>
              <a:gd name="T3" fmla="*/ 2147483647 h 72"/>
              <a:gd name="T4" fmla="*/ 2147483647 w 167"/>
              <a:gd name="T5" fmla="*/ 2147483647 h 72"/>
              <a:gd name="T6" fmla="*/ 2147483647 w 167"/>
              <a:gd name="T7" fmla="*/ 2147483647 h 72"/>
              <a:gd name="T8" fmla="*/ 2147483647 w 167"/>
              <a:gd name="T9" fmla="*/ 2147483647 h 72"/>
              <a:gd name="T10" fmla="*/ 2147483647 w 167"/>
              <a:gd name="T11" fmla="*/ 2147483647 h 72"/>
              <a:gd name="T12" fmla="*/ 2147483647 w 167"/>
              <a:gd name="T13" fmla="*/ 0 h 72"/>
              <a:gd name="T14" fmla="*/ 2147483647 w 167"/>
              <a:gd name="T15" fmla="*/ 0 h 72"/>
              <a:gd name="T16" fmla="*/ 2147483647 w 167"/>
              <a:gd name="T17" fmla="*/ 2147483647 h 72"/>
              <a:gd name="T18" fmla="*/ 2147483647 w 167"/>
              <a:gd name="T19" fmla="*/ 2147483647 h 72"/>
              <a:gd name="T20" fmla="*/ 2147483647 w 167"/>
              <a:gd name="T21" fmla="*/ 2147483647 h 72"/>
              <a:gd name="T22" fmla="*/ 2147483647 w 167"/>
              <a:gd name="T23" fmla="*/ 2147483647 h 72"/>
              <a:gd name="T24" fmla="*/ 2147483647 w 167"/>
              <a:gd name="T25" fmla="*/ 2147483647 h 72"/>
              <a:gd name="T26" fmla="*/ 2147483647 w 167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67"/>
              <a:gd name="T43" fmla="*/ 0 h 72"/>
              <a:gd name="T44" fmla="*/ 167 w 167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67" h="72">
                <a:moveTo>
                  <a:pt x="4" y="65"/>
                </a:moveTo>
                <a:lnTo>
                  <a:pt x="0" y="54"/>
                </a:lnTo>
                <a:lnTo>
                  <a:pt x="8" y="47"/>
                </a:lnTo>
                <a:lnTo>
                  <a:pt x="30" y="32"/>
                </a:lnTo>
                <a:lnTo>
                  <a:pt x="56" y="22"/>
                </a:lnTo>
                <a:lnTo>
                  <a:pt x="116" y="4"/>
                </a:lnTo>
                <a:lnTo>
                  <a:pt x="146" y="0"/>
                </a:lnTo>
                <a:lnTo>
                  <a:pt x="167" y="0"/>
                </a:lnTo>
                <a:lnTo>
                  <a:pt x="133" y="29"/>
                </a:lnTo>
                <a:lnTo>
                  <a:pt x="90" y="57"/>
                </a:lnTo>
                <a:lnTo>
                  <a:pt x="69" y="65"/>
                </a:lnTo>
                <a:lnTo>
                  <a:pt x="43" y="72"/>
                </a:lnTo>
                <a:lnTo>
                  <a:pt x="21" y="72"/>
                </a:lnTo>
                <a:lnTo>
                  <a:pt x="4" y="6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6" name="Unknown Shape"/>
          <p:cNvSpPr>
            <a:spLocks/>
          </p:cNvSpPr>
          <p:nvPr/>
        </p:nvSpPr>
        <p:spPr bwMode="auto">
          <a:xfrm>
            <a:off x="8701088" y="5807075"/>
            <a:ext cx="273050" cy="107950"/>
          </a:xfrm>
          <a:custGeom>
            <a:avLst/>
            <a:gdLst>
              <a:gd name="T0" fmla="*/ 2147483647 w 172"/>
              <a:gd name="T1" fmla="*/ 2147483647 h 68"/>
              <a:gd name="T2" fmla="*/ 0 w 172"/>
              <a:gd name="T3" fmla="*/ 2147483647 h 68"/>
              <a:gd name="T4" fmla="*/ 2147483647 w 172"/>
              <a:gd name="T5" fmla="*/ 2147483647 h 68"/>
              <a:gd name="T6" fmla="*/ 2147483647 w 172"/>
              <a:gd name="T7" fmla="*/ 2147483647 h 68"/>
              <a:gd name="T8" fmla="*/ 2147483647 w 172"/>
              <a:gd name="T9" fmla="*/ 2147483647 h 68"/>
              <a:gd name="T10" fmla="*/ 2147483647 w 172"/>
              <a:gd name="T11" fmla="*/ 2147483647 h 68"/>
              <a:gd name="T12" fmla="*/ 2147483647 w 172"/>
              <a:gd name="T13" fmla="*/ 2147483647 h 68"/>
              <a:gd name="T14" fmla="*/ 2147483647 w 172"/>
              <a:gd name="T15" fmla="*/ 2147483647 h 68"/>
              <a:gd name="T16" fmla="*/ 2147483647 w 172"/>
              <a:gd name="T17" fmla="*/ 2147483647 h 68"/>
              <a:gd name="T18" fmla="*/ 2147483647 w 172"/>
              <a:gd name="T19" fmla="*/ 2147483647 h 68"/>
              <a:gd name="T20" fmla="*/ 2147483647 w 172"/>
              <a:gd name="T21" fmla="*/ 2147483647 h 68"/>
              <a:gd name="T22" fmla="*/ 2147483647 w 172"/>
              <a:gd name="T23" fmla="*/ 0 h 68"/>
              <a:gd name="T24" fmla="*/ 2147483647 w 172"/>
              <a:gd name="T25" fmla="*/ 0 h 68"/>
              <a:gd name="T26" fmla="*/ 2147483647 w 172"/>
              <a:gd name="T27" fmla="*/ 2147483647 h 6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68"/>
              <a:gd name="T44" fmla="*/ 172 w 172"/>
              <a:gd name="T45" fmla="*/ 68 h 6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68">
                <a:moveTo>
                  <a:pt x="4" y="7"/>
                </a:moveTo>
                <a:lnTo>
                  <a:pt x="0" y="14"/>
                </a:lnTo>
                <a:lnTo>
                  <a:pt x="13" y="25"/>
                </a:lnTo>
                <a:lnTo>
                  <a:pt x="30" y="35"/>
                </a:lnTo>
                <a:lnTo>
                  <a:pt x="60" y="50"/>
                </a:lnTo>
                <a:lnTo>
                  <a:pt x="120" y="64"/>
                </a:lnTo>
                <a:lnTo>
                  <a:pt x="146" y="68"/>
                </a:lnTo>
                <a:lnTo>
                  <a:pt x="172" y="64"/>
                </a:lnTo>
                <a:lnTo>
                  <a:pt x="137" y="39"/>
                </a:lnTo>
                <a:lnTo>
                  <a:pt x="90" y="14"/>
                </a:lnTo>
                <a:lnTo>
                  <a:pt x="69" y="3"/>
                </a:lnTo>
                <a:lnTo>
                  <a:pt x="43" y="0"/>
                </a:lnTo>
                <a:lnTo>
                  <a:pt x="21" y="0"/>
                </a:lnTo>
                <a:lnTo>
                  <a:pt x="4" y="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Unknown Shape"/>
          <p:cNvSpPr>
            <a:spLocks/>
          </p:cNvSpPr>
          <p:nvPr/>
        </p:nvSpPr>
        <p:spPr bwMode="auto">
          <a:xfrm>
            <a:off x="8926513" y="5641975"/>
            <a:ext cx="87312" cy="119063"/>
          </a:xfrm>
          <a:custGeom>
            <a:avLst/>
            <a:gdLst>
              <a:gd name="T0" fmla="*/ 2147483647 w 55"/>
              <a:gd name="T1" fmla="*/ 0 h 75"/>
              <a:gd name="T2" fmla="*/ 2147483647 w 55"/>
              <a:gd name="T3" fmla="*/ 2147483647 h 75"/>
              <a:gd name="T4" fmla="*/ 2147483647 w 55"/>
              <a:gd name="T5" fmla="*/ 2147483647 h 75"/>
              <a:gd name="T6" fmla="*/ 0 w 55"/>
              <a:gd name="T7" fmla="*/ 2147483647 h 75"/>
              <a:gd name="T8" fmla="*/ 0 w 55"/>
              <a:gd name="T9" fmla="*/ 2147483647 h 75"/>
              <a:gd name="T10" fmla="*/ 0 w 55"/>
              <a:gd name="T11" fmla="*/ 2147483647 h 75"/>
              <a:gd name="T12" fmla="*/ 2147483647 w 55"/>
              <a:gd name="T13" fmla="*/ 2147483647 h 75"/>
              <a:gd name="T14" fmla="*/ 2147483647 w 55"/>
              <a:gd name="T15" fmla="*/ 2147483647 h 75"/>
              <a:gd name="T16" fmla="*/ 2147483647 w 55"/>
              <a:gd name="T17" fmla="*/ 2147483647 h 75"/>
              <a:gd name="T18" fmla="*/ 2147483647 w 55"/>
              <a:gd name="T19" fmla="*/ 2147483647 h 75"/>
              <a:gd name="T20" fmla="*/ 2147483647 w 55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5"/>
              <a:gd name="T34" fmla="*/ 0 h 75"/>
              <a:gd name="T35" fmla="*/ 55 w 55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5" h="75">
                <a:moveTo>
                  <a:pt x="55" y="0"/>
                </a:moveTo>
                <a:lnTo>
                  <a:pt x="38" y="7"/>
                </a:lnTo>
                <a:lnTo>
                  <a:pt x="17" y="18"/>
                </a:lnTo>
                <a:lnTo>
                  <a:pt x="0" y="39"/>
                </a:lnTo>
                <a:lnTo>
                  <a:pt x="0" y="53"/>
                </a:lnTo>
                <a:lnTo>
                  <a:pt x="0" y="75"/>
                </a:lnTo>
                <a:lnTo>
                  <a:pt x="30" y="53"/>
                </a:lnTo>
                <a:lnTo>
                  <a:pt x="38" y="46"/>
                </a:lnTo>
                <a:lnTo>
                  <a:pt x="51" y="32"/>
                </a:lnTo>
                <a:lnTo>
                  <a:pt x="55" y="18"/>
                </a:lnTo>
                <a:lnTo>
                  <a:pt x="55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Unknown Shape"/>
          <p:cNvSpPr>
            <a:spLocks/>
          </p:cNvSpPr>
          <p:nvPr/>
        </p:nvSpPr>
        <p:spPr bwMode="auto">
          <a:xfrm>
            <a:off x="8053388" y="5800725"/>
            <a:ext cx="273050" cy="114300"/>
          </a:xfrm>
          <a:custGeom>
            <a:avLst/>
            <a:gdLst>
              <a:gd name="T0" fmla="*/ 2147483647 w 172"/>
              <a:gd name="T1" fmla="*/ 2147483647 h 72"/>
              <a:gd name="T2" fmla="*/ 2147483647 w 172"/>
              <a:gd name="T3" fmla="*/ 2147483647 h 72"/>
              <a:gd name="T4" fmla="*/ 2147483647 w 172"/>
              <a:gd name="T5" fmla="*/ 2147483647 h 72"/>
              <a:gd name="T6" fmla="*/ 2147483647 w 172"/>
              <a:gd name="T7" fmla="*/ 2147483647 h 72"/>
              <a:gd name="T8" fmla="*/ 2147483647 w 172"/>
              <a:gd name="T9" fmla="*/ 2147483647 h 72"/>
              <a:gd name="T10" fmla="*/ 2147483647 w 172"/>
              <a:gd name="T11" fmla="*/ 2147483647 h 72"/>
              <a:gd name="T12" fmla="*/ 2147483647 w 172"/>
              <a:gd name="T13" fmla="*/ 0 h 72"/>
              <a:gd name="T14" fmla="*/ 0 w 172"/>
              <a:gd name="T15" fmla="*/ 2147483647 h 72"/>
              <a:gd name="T16" fmla="*/ 2147483647 w 172"/>
              <a:gd name="T17" fmla="*/ 2147483647 h 72"/>
              <a:gd name="T18" fmla="*/ 2147483647 w 172"/>
              <a:gd name="T19" fmla="*/ 2147483647 h 72"/>
              <a:gd name="T20" fmla="*/ 2147483647 w 172"/>
              <a:gd name="T21" fmla="*/ 2147483647 h 72"/>
              <a:gd name="T22" fmla="*/ 2147483647 w 172"/>
              <a:gd name="T23" fmla="*/ 2147483647 h 72"/>
              <a:gd name="T24" fmla="*/ 2147483647 w 172"/>
              <a:gd name="T25" fmla="*/ 2147483647 h 72"/>
              <a:gd name="T26" fmla="*/ 2147483647 w 172"/>
              <a:gd name="T27" fmla="*/ 2147483647 h 7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72"/>
              <a:gd name="T43" fmla="*/ 0 h 72"/>
              <a:gd name="T44" fmla="*/ 172 w 172"/>
              <a:gd name="T45" fmla="*/ 72 h 7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72" h="72">
                <a:moveTo>
                  <a:pt x="172" y="61"/>
                </a:moveTo>
                <a:lnTo>
                  <a:pt x="172" y="54"/>
                </a:lnTo>
                <a:lnTo>
                  <a:pt x="163" y="43"/>
                </a:lnTo>
                <a:lnTo>
                  <a:pt x="146" y="32"/>
                </a:lnTo>
                <a:lnTo>
                  <a:pt x="116" y="21"/>
                </a:lnTo>
                <a:lnTo>
                  <a:pt x="56" y="4"/>
                </a:lnTo>
                <a:lnTo>
                  <a:pt x="26" y="0"/>
                </a:lnTo>
                <a:lnTo>
                  <a:pt x="0" y="4"/>
                </a:lnTo>
                <a:lnTo>
                  <a:pt x="38" y="29"/>
                </a:lnTo>
                <a:lnTo>
                  <a:pt x="81" y="57"/>
                </a:lnTo>
                <a:lnTo>
                  <a:pt x="107" y="64"/>
                </a:lnTo>
                <a:lnTo>
                  <a:pt x="129" y="72"/>
                </a:lnTo>
                <a:lnTo>
                  <a:pt x="150" y="68"/>
                </a:lnTo>
                <a:lnTo>
                  <a:pt x="172" y="6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Unknown Shape"/>
          <p:cNvSpPr>
            <a:spLocks/>
          </p:cNvSpPr>
          <p:nvPr/>
        </p:nvSpPr>
        <p:spPr bwMode="auto">
          <a:xfrm>
            <a:off x="8154988" y="6005513"/>
            <a:ext cx="95250" cy="119062"/>
          </a:xfrm>
          <a:custGeom>
            <a:avLst/>
            <a:gdLst>
              <a:gd name="T0" fmla="*/ 2147483647 w 60"/>
              <a:gd name="T1" fmla="*/ 0 h 75"/>
              <a:gd name="T2" fmla="*/ 2147483647 w 60"/>
              <a:gd name="T3" fmla="*/ 2147483647 h 75"/>
              <a:gd name="T4" fmla="*/ 2147483647 w 60"/>
              <a:gd name="T5" fmla="*/ 2147483647 h 75"/>
              <a:gd name="T6" fmla="*/ 2147483647 w 60"/>
              <a:gd name="T7" fmla="*/ 2147483647 h 75"/>
              <a:gd name="T8" fmla="*/ 0 w 60"/>
              <a:gd name="T9" fmla="*/ 2147483647 h 75"/>
              <a:gd name="T10" fmla="*/ 2147483647 w 60"/>
              <a:gd name="T11" fmla="*/ 2147483647 h 75"/>
              <a:gd name="T12" fmla="*/ 2147483647 w 60"/>
              <a:gd name="T13" fmla="*/ 2147483647 h 75"/>
              <a:gd name="T14" fmla="*/ 2147483647 w 60"/>
              <a:gd name="T15" fmla="*/ 2147483647 h 75"/>
              <a:gd name="T16" fmla="*/ 2147483647 w 60"/>
              <a:gd name="T17" fmla="*/ 2147483647 h 75"/>
              <a:gd name="T18" fmla="*/ 2147483647 w 60"/>
              <a:gd name="T19" fmla="*/ 2147483647 h 75"/>
              <a:gd name="T20" fmla="*/ 2147483647 w 60"/>
              <a:gd name="T21" fmla="*/ 0 h 7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0"/>
              <a:gd name="T34" fmla="*/ 0 h 75"/>
              <a:gd name="T35" fmla="*/ 60 w 60"/>
              <a:gd name="T36" fmla="*/ 75 h 7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0" h="75">
                <a:moveTo>
                  <a:pt x="56" y="0"/>
                </a:moveTo>
                <a:lnTo>
                  <a:pt x="43" y="7"/>
                </a:lnTo>
                <a:lnTo>
                  <a:pt x="22" y="18"/>
                </a:lnTo>
                <a:lnTo>
                  <a:pt x="4" y="39"/>
                </a:lnTo>
                <a:lnTo>
                  <a:pt x="0" y="57"/>
                </a:lnTo>
                <a:lnTo>
                  <a:pt x="4" y="75"/>
                </a:lnTo>
                <a:lnTo>
                  <a:pt x="35" y="57"/>
                </a:lnTo>
                <a:lnTo>
                  <a:pt x="43" y="46"/>
                </a:lnTo>
                <a:lnTo>
                  <a:pt x="52" y="36"/>
                </a:lnTo>
                <a:lnTo>
                  <a:pt x="60" y="18"/>
                </a:lnTo>
                <a:lnTo>
                  <a:pt x="56" y="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Unknown Shape"/>
          <p:cNvSpPr>
            <a:spLocks/>
          </p:cNvSpPr>
          <p:nvPr/>
        </p:nvSpPr>
        <p:spPr bwMode="auto">
          <a:xfrm>
            <a:off x="8353425" y="5891213"/>
            <a:ext cx="252413" cy="85725"/>
          </a:xfrm>
          <a:custGeom>
            <a:avLst/>
            <a:gdLst>
              <a:gd name="T0" fmla="*/ 0 w 159"/>
              <a:gd name="T1" fmla="*/ 2147483647 h 54"/>
              <a:gd name="T2" fmla="*/ 0 w 159"/>
              <a:gd name="T3" fmla="*/ 2147483647 h 54"/>
              <a:gd name="T4" fmla="*/ 2147483647 w 159"/>
              <a:gd name="T5" fmla="*/ 2147483647 h 54"/>
              <a:gd name="T6" fmla="*/ 2147483647 w 159"/>
              <a:gd name="T7" fmla="*/ 2147483647 h 54"/>
              <a:gd name="T8" fmla="*/ 2147483647 w 159"/>
              <a:gd name="T9" fmla="*/ 2147483647 h 54"/>
              <a:gd name="T10" fmla="*/ 2147483647 w 159"/>
              <a:gd name="T11" fmla="*/ 2147483647 h 54"/>
              <a:gd name="T12" fmla="*/ 2147483647 w 159"/>
              <a:gd name="T13" fmla="*/ 2147483647 h 54"/>
              <a:gd name="T14" fmla="*/ 2147483647 w 159"/>
              <a:gd name="T15" fmla="*/ 2147483647 h 54"/>
              <a:gd name="T16" fmla="*/ 2147483647 w 159"/>
              <a:gd name="T17" fmla="*/ 2147483647 h 54"/>
              <a:gd name="T18" fmla="*/ 2147483647 w 159"/>
              <a:gd name="T19" fmla="*/ 2147483647 h 54"/>
              <a:gd name="T20" fmla="*/ 2147483647 w 159"/>
              <a:gd name="T21" fmla="*/ 2147483647 h 54"/>
              <a:gd name="T22" fmla="*/ 2147483647 w 159"/>
              <a:gd name="T23" fmla="*/ 2147483647 h 54"/>
              <a:gd name="T24" fmla="*/ 2147483647 w 159"/>
              <a:gd name="T25" fmla="*/ 0 h 54"/>
              <a:gd name="T26" fmla="*/ 0 w 159"/>
              <a:gd name="T27" fmla="*/ 2147483647 h 5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59"/>
              <a:gd name="T43" fmla="*/ 0 h 54"/>
              <a:gd name="T44" fmla="*/ 159 w 159"/>
              <a:gd name="T45" fmla="*/ 54 h 5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59" h="54">
                <a:moveTo>
                  <a:pt x="0" y="7"/>
                </a:moveTo>
                <a:lnTo>
                  <a:pt x="0" y="15"/>
                </a:lnTo>
                <a:lnTo>
                  <a:pt x="4" y="22"/>
                </a:lnTo>
                <a:lnTo>
                  <a:pt x="17" y="33"/>
                </a:lnTo>
                <a:lnTo>
                  <a:pt x="30" y="40"/>
                </a:lnTo>
                <a:lnTo>
                  <a:pt x="56" y="47"/>
                </a:lnTo>
                <a:lnTo>
                  <a:pt x="81" y="50"/>
                </a:lnTo>
                <a:lnTo>
                  <a:pt x="116" y="54"/>
                </a:lnTo>
                <a:lnTo>
                  <a:pt x="159" y="50"/>
                </a:lnTo>
                <a:lnTo>
                  <a:pt x="116" y="33"/>
                </a:lnTo>
                <a:lnTo>
                  <a:pt x="68" y="15"/>
                </a:lnTo>
                <a:lnTo>
                  <a:pt x="26" y="4"/>
                </a:lnTo>
                <a:lnTo>
                  <a:pt x="8" y="0"/>
                </a:lnTo>
                <a:lnTo>
                  <a:pt x="0" y="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Unknown Shape"/>
          <p:cNvSpPr>
            <a:spLocks/>
          </p:cNvSpPr>
          <p:nvPr/>
        </p:nvSpPr>
        <p:spPr bwMode="auto">
          <a:xfrm>
            <a:off x="8353425" y="5857875"/>
            <a:ext cx="285750" cy="61913"/>
          </a:xfrm>
          <a:custGeom>
            <a:avLst/>
            <a:gdLst>
              <a:gd name="T0" fmla="*/ 0 w 180"/>
              <a:gd name="T1" fmla="*/ 2147483647 h 39"/>
              <a:gd name="T2" fmla="*/ 2147483647 w 180"/>
              <a:gd name="T3" fmla="*/ 2147483647 h 39"/>
              <a:gd name="T4" fmla="*/ 2147483647 w 180"/>
              <a:gd name="T5" fmla="*/ 2147483647 h 39"/>
              <a:gd name="T6" fmla="*/ 2147483647 w 180"/>
              <a:gd name="T7" fmla="*/ 2147483647 h 39"/>
              <a:gd name="T8" fmla="*/ 2147483647 w 180"/>
              <a:gd name="T9" fmla="*/ 2147483647 h 39"/>
              <a:gd name="T10" fmla="*/ 2147483647 w 180"/>
              <a:gd name="T11" fmla="*/ 2147483647 h 39"/>
              <a:gd name="T12" fmla="*/ 2147483647 w 180"/>
              <a:gd name="T13" fmla="*/ 2147483647 h 39"/>
              <a:gd name="T14" fmla="*/ 2147483647 w 180"/>
              <a:gd name="T15" fmla="*/ 2147483647 h 39"/>
              <a:gd name="T16" fmla="*/ 2147483647 w 180"/>
              <a:gd name="T17" fmla="*/ 2147483647 h 39"/>
              <a:gd name="T18" fmla="*/ 2147483647 w 180"/>
              <a:gd name="T19" fmla="*/ 0 h 39"/>
              <a:gd name="T20" fmla="*/ 2147483647 w 180"/>
              <a:gd name="T21" fmla="*/ 0 h 39"/>
              <a:gd name="T22" fmla="*/ 2147483647 w 180"/>
              <a:gd name="T23" fmla="*/ 2147483647 h 39"/>
              <a:gd name="T24" fmla="*/ 2147483647 w 180"/>
              <a:gd name="T25" fmla="*/ 2147483647 h 39"/>
              <a:gd name="T26" fmla="*/ 0 w 180"/>
              <a:gd name="T27" fmla="*/ 2147483647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0"/>
              <a:gd name="T43" fmla="*/ 0 h 39"/>
              <a:gd name="T44" fmla="*/ 180 w 180"/>
              <a:gd name="T45" fmla="*/ 39 h 3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0" h="39">
                <a:moveTo>
                  <a:pt x="0" y="25"/>
                </a:moveTo>
                <a:lnTo>
                  <a:pt x="8" y="32"/>
                </a:lnTo>
                <a:lnTo>
                  <a:pt x="21" y="39"/>
                </a:lnTo>
                <a:lnTo>
                  <a:pt x="47" y="39"/>
                </a:lnTo>
                <a:lnTo>
                  <a:pt x="73" y="39"/>
                </a:lnTo>
                <a:lnTo>
                  <a:pt x="133" y="28"/>
                </a:lnTo>
                <a:lnTo>
                  <a:pt x="159" y="18"/>
                </a:lnTo>
                <a:lnTo>
                  <a:pt x="180" y="11"/>
                </a:lnTo>
                <a:lnTo>
                  <a:pt x="129" y="3"/>
                </a:lnTo>
                <a:lnTo>
                  <a:pt x="68" y="0"/>
                </a:lnTo>
                <a:lnTo>
                  <a:pt x="43" y="0"/>
                </a:lnTo>
                <a:lnTo>
                  <a:pt x="21" y="3"/>
                </a:lnTo>
                <a:lnTo>
                  <a:pt x="8" y="14"/>
                </a:lnTo>
                <a:lnTo>
                  <a:pt x="0" y="25"/>
                </a:lnTo>
                <a:close/>
              </a:path>
            </a:pathLst>
          </a:custGeom>
          <a:solidFill>
            <a:srgbClr val="80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Unknown Shape"/>
          <p:cNvSpPr>
            <a:spLocks/>
          </p:cNvSpPr>
          <p:nvPr/>
        </p:nvSpPr>
        <p:spPr bwMode="auto">
          <a:xfrm>
            <a:off x="8339138" y="5664200"/>
            <a:ext cx="184150" cy="222250"/>
          </a:xfrm>
          <a:custGeom>
            <a:avLst/>
            <a:gdLst>
              <a:gd name="T0" fmla="*/ 2147483647 w 116"/>
              <a:gd name="T1" fmla="*/ 2147483647 h 140"/>
              <a:gd name="T2" fmla="*/ 2147483647 w 116"/>
              <a:gd name="T3" fmla="*/ 2147483647 h 140"/>
              <a:gd name="T4" fmla="*/ 0 w 116"/>
              <a:gd name="T5" fmla="*/ 2147483647 h 140"/>
              <a:gd name="T6" fmla="*/ 0 w 116"/>
              <a:gd name="T7" fmla="*/ 2147483647 h 140"/>
              <a:gd name="T8" fmla="*/ 2147483647 w 116"/>
              <a:gd name="T9" fmla="*/ 2147483647 h 140"/>
              <a:gd name="T10" fmla="*/ 2147483647 w 116"/>
              <a:gd name="T11" fmla="*/ 2147483647 h 140"/>
              <a:gd name="T12" fmla="*/ 2147483647 w 116"/>
              <a:gd name="T13" fmla="*/ 2147483647 h 140"/>
              <a:gd name="T14" fmla="*/ 2147483647 w 116"/>
              <a:gd name="T15" fmla="*/ 2147483647 h 140"/>
              <a:gd name="T16" fmla="*/ 2147483647 w 116"/>
              <a:gd name="T17" fmla="*/ 0 h 140"/>
              <a:gd name="T18" fmla="*/ 2147483647 w 116"/>
              <a:gd name="T19" fmla="*/ 2147483647 h 140"/>
              <a:gd name="T20" fmla="*/ 2147483647 w 116"/>
              <a:gd name="T21" fmla="*/ 2147483647 h 140"/>
              <a:gd name="T22" fmla="*/ 2147483647 w 116"/>
              <a:gd name="T23" fmla="*/ 2147483647 h 140"/>
              <a:gd name="T24" fmla="*/ 2147483647 w 116"/>
              <a:gd name="T25" fmla="*/ 2147483647 h 140"/>
              <a:gd name="T26" fmla="*/ 2147483647 w 116"/>
              <a:gd name="T27" fmla="*/ 2147483647 h 140"/>
              <a:gd name="T28" fmla="*/ 2147483647 w 116"/>
              <a:gd name="T29" fmla="*/ 2147483647 h 140"/>
              <a:gd name="T30" fmla="*/ 2147483647 w 116"/>
              <a:gd name="T31" fmla="*/ 2147483647 h 14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6"/>
              <a:gd name="T49" fmla="*/ 0 h 140"/>
              <a:gd name="T50" fmla="*/ 116 w 116"/>
              <a:gd name="T51" fmla="*/ 140 h 14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6" h="140">
                <a:moveTo>
                  <a:pt x="22" y="140"/>
                </a:moveTo>
                <a:lnTo>
                  <a:pt x="9" y="136"/>
                </a:lnTo>
                <a:lnTo>
                  <a:pt x="0" y="129"/>
                </a:lnTo>
                <a:lnTo>
                  <a:pt x="0" y="115"/>
                </a:lnTo>
                <a:lnTo>
                  <a:pt x="13" y="93"/>
                </a:lnTo>
                <a:lnTo>
                  <a:pt x="39" y="72"/>
                </a:lnTo>
                <a:lnTo>
                  <a:pt x="90" y="29"/>
                </a:lnTo>
                <a:lnTo>
                  <a:pt x="108" y="11"/>
                </a:lnTo>
                <a:lnTo>
                  <a:pt x="116" y="0"/>
                </a:lnTo>
                <a:lnTo>
                  <a:pt x="112" y="11"/>
                </a:lnTo>
                <a:lnTo>
                  <a:pt x="112" y="29"/>
                </a:lnTo>
                <a:lnTo>
                  <a:pt x="99" y="68"/>
                </a:lnTo>
                <a:lnTo>
                  <a:pt x="86" y="90"/>
                </a:lnTo>
                <a:lnTo>
                  <a:pt x="73" y="111"/>
                </a:lnTo>
                <a:lnTo>
                  <a:pt x="52" y="129"/>
                </a:lnTo>
                <a:lnTo>
                  <a:pt x="22" y="140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Unknown Shape"/>
          <p:cNvSpPr>
            <a:spLocks/>
          </p:cNvSpPr>
          <p:nvPr/>
        </p:nvSpPr>
        <p:spPr bwMode="auto">
          <a:xfrm>
            <a:off x="8312150" y="5902325"/>
            <a:ext cx="68263" cy="131763"/>
          </a:xfrm>
          <a:custGeom>
            <a:avLst/>
            <a:gdLst>
              <a:gd name="T0" fmla="*/ 2147483647 w 43"/>
              <a:gd name="T1" fmla="*/ 0 h 83"/>
              <a:gd name="T2" fmla="*/ 2147483647 w 43"/>
              <a:gd name="T3" fmla="*/ 2147483647 h 83"/>
              <a:gd name="T4" fmla="*/ 0 w 43"/>
              <a:gd name="T5" fmla="*/ 2147483647 h 83"/>
              <a:gd name="T6" fmla="*/ 2147483647 w 43"/>
              <a:gd name="T7" fmla="*/ 2147483647 h 83"/>
              <a:gd name="T8" fmla="*/ 2147483647 w 43"/>
              <a:gd name="T9" fmla="*/ 2147483647 h 83"/>
              <a:gd name="T10" fmla="*/ 2147483647 w 43"/>
              <a:gd name="T11" fmla="*/ 2147483647 h 83"/>
              <a:gd name="T12" fmla="*/ 2147483647 w 43"/>
              <a:gd name="T13" fmla="*/ 2147483647 h 83"/>
              <a:gd name="T14" fmla="*/ 2147483647 w 43"/>
              <a:gd name="T15" fmla="*/ 2147483647 h 83"/>
              <a:gd name="T16" fmla="*/ 2147483647 w 43"/>
              <a:gd name="T17" fmla="*/ 2147483647 h 83"/>
              <a:gd name="T18" fmla="*/ 2147483647 w 43"/>
              <a:gd name="T19" fmla="*/ 2147483647 h 83"/>
              <a:gd name="T20" fmla="*/ 2147483647 w 43"/>
              <a:gd name="T21" fmla="*/ 2147483647 h 83"/>
              <a:gd name="T22" fmla="*/ 2147483647 w 43"/>
              <a:gd name="T23" fmla="*/ 0 h 8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83"/>
              <a:gd name="T38" fmla="*/ 43 w 43"/>
              <a:gd name="T39" fmla="*/ 83 h 8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83">
                <a:moveTo>
                  <a:pt x="17" y="0"/>
                </a:moveTo>
                <a:lnTo>
                  <a:pt x="4" y="15"/>
                </a:lnTo>
                <a:lnTo>
                  <a:pt x="0" y="26"/>
                </a:lnTo>
                <a:lnTo>
                  <a:pt x="4" y="33"/>
                </a:lnTo>
                <a:lnTo>
                  <a:pt x="21" y="54"/>
                </a:lnTo>
                <a:lnTo>
                  <a:pt x="26" y="65"/>
                </a:lnTo>
                <a:lnTo>
                  <a:pt x="21" y="83"/>
                </a:lnTo>
                <a:lnTo>
                  <a:pt x="34" y="58"/>
                </a:lnTo>
                <a:lnTo>
                  <a:pt x="43" y="43"/>
                </a:lnTo>
                <a:lnTo>
                  <a:pt x="43" y="26"/>
                </a:lnTo>
                <a:lnTo>
                  <a:pt x="34" y="15"/>
                </a:lnTo>
                <a:lnTo>
                  <a:pt x="17" y="0"/>
                </a:lnTo>
                <a:close/>
              </a:path>
            </a:pathLst>
          </a:custGeom>
          <a:solidFill>
            <a:srgbClr val="80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Text Box 428"/>
          <p:cNvSpPr txBox="1">
            <a:spLocks noChangeArrowheads="1"/>
          </p:cNvSpPr>
          <p:nvPr/>
        </p:nvSpPr>
        <p:spPr bwMode="auto">
          <a:xfrm>
            <a:off x="2438400" y="457200"/>
            <a:ext cx="464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Arial" charset="0"/>
              </a:rPr>
              <a:t>           </a:t>
            </a:r>
            <a:endParaRPr lang="en-US">
              <a:solidFill>
                <a:srgbClr val="FF33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573" name="WordArt 429"/>
          <p:cNvSpPr>
            <a:spLocks noChangeArrowheads="1" noChangeShapeType="1"/>
          </p:cNvSpPr>
          <p:nvPr/>
        </p:nvSpPr>
        <p:spPr bwMode="auto">
          <a:xfrm>
            <a:off x="2298700" y="852488"/>
            <a:ext cx="5121275" cy="388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1805A7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TRƯỜNG TH </a:t>
            </a:r>
            <a:r>
              <a:rPr lang="vi-VN" sz="3600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1805A7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VÀ THCS ĐẠI CHÁNH</a:t>
            </a:r>
            <a:endParaRPr lang="en-US" sz="36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1805A7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580" name="WordArt 436"/>
          <p:cNvSpPr>
            <a:spLocks noChangeArrowheads="1" noChangeShapeType="1" noTextEdit="1"/>
          </p:cNvSpPr>
          <p:nvPr/>
        </p:nvSpPr>
        <p:spPr bwMode="auto">
          <a:xfrm>
            <a:off x="152400" y="4953000"/>
            <a:ext cx="8763000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Cô đến dự giờ thăm lớp 1</a:t>
            </a:r>
            <a:r>
              <a:rPr lang="vi-VN" sz="3600" b="1" i="1" kern="10" dirty="0" smtClean="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lang="en-US" sz="3600" b="1" i="1" kern="10" dirty="0">
              <a:ln w="9525">
                <a:solidFill>
                  <a:srgbClr val="FFCC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581" name="WordArt 437"/>
          <p:cNvSpPr>
            <a:spLocks noChangeArrowheads="1" noChangeShapeType="1" noTextEdit="1"/>
          </p:cNvSpPr>
          <p:nvPr/>
        </p:nvSpPr>
        <p:spPr bwMode="auto">
          <a:xfrm>
            <a:off x="1828800" y="2262188"/>
            <a:ext cx="60198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MĨ THUẬT </a:t>
            </a:r>
            <a:r>
              <a:rPr lang="vi-VN" sz="3200" b="1" kern="10" dirty="0" smtClean="0">
                <a:ln w="158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3200" b="1" kern="10" dirty="0">
              <a:ln w="15875">
                <a:solidFill>
                  <a:schemeClr val="bg1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68" name="Picture 439" descr="BOOKANI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3462338"/>
            <a:ext cx="1600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" name="AutoShape 23"/>
          <p:cNvSpPr>
            <a:spLocks noChangeArrowheads="1"/>
          </p:cNvSpPr>
          <p:nvPr/>
        </p:nvSpPr>
        <p:spPr bwMode="auto">
          <a:xfrm>
            <a:off x="8686800" y="6477000"/>
            <a:ext cx="381000" cy="304800"/>
          </a:xfrm>
          <a:prstGeom prst="flowChartAlternateProcess">
            <a:avLst/>
          </a:prstGeom>
          <a:solidFill>
            <a:srgbClr val="5BB9FF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44318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3000"/>
                                        <p:tgtEl>
                                          <p:spTgt spid="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6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8000" fill="hold"/>
                                        <p:tgtEl>
                                          <p:spTgt spid="6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3" grpId="0" animBg="1"/>
      <p:bldP spid="6580" grpId="0" animBg="1"/>
      <p:bldP spid="6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170596"/>
            <a:ext cx="5867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 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chau-ve-ong-mat-tro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33.36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211280"/>
            <a:ext cx="8135486" cy="4572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11229" y="1186258"/>
            <a:ext cx="9132771" cy="5671741"/>
            <a:chOff x="-533400" y="-3412"/>
            <a:chExt cx="9677400" cy="6937612"/>
          </a:xfrm>
        </p:grpSpPr>
        <p:pic>
          <p:nvPicPr>
            <p:cNvPr id="3074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3400" y="-3412"/>
              <a:ext cx="4991100" cy="693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D:\00TAT CA TAI LIEU 2022\CNTT\cczxz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457700" y="0"/>
              <a:ext cx="4686300" cy="693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23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/>
          <p:cNvSpPr/>
          <p:nvPr/>
        </p:nvSpPr>
        <p:spPr>
          <a:xfrm>
            <a:off x="1331774" y="4701754"/>
            <a:ext cx="841652" cy="82105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905000" y="3379732"/>
            <a:ext cx="114659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2000" y="2872576"/>
            <a:ext cx="0" cy="946872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05200" y="2983475"/>
            <a:ext cx="487687" cy="86757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14800" y="2872576"/>
            <a:ext cx="383810" cy="1002439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7262452" y="4751204"/>
            <a:ext cx="1043348" cy="890229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37" name="Freeform 36"/>
          <p:cNvSpPr/>
          <p:nvPr/>
        </p:nvSpPr>
        <p:spPr>
          <a:xfrm rot="10213059" flipH="1">
            <a:off x="4411458" y="4736152"/>
            <a:ext cx="673463" cy="797550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7262452" y="3274456"/>
            <a:ext cx="1504950" cy="569804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itle 1"/>
          <p:cNvSpPr>
            <a:spLocks noGrp="1"/>
          </p:cNvSpPr>
          <p:nvPr/>
        </p:nvSpPr>
        <p:spPr>
          <a:xfrm>
            <a:off x="76200" y="3875015"/>
            <a:ext cx="166909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thẳng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dọc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75" name="Title 1"/>
          <p:cNvSpPr>
            <a:spLocks noGrp="1"/>
          </p:cNvSpPr>
          <p:nvPr/>
        </p:nvSpPr>
        <p:spPr>
          <a:xfrm>
            <a:off x="1676400" y="3875014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ngang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5124819" y="3260819"/>
            <a:ext cx="1611603" cy="527874"/>
            <a:chOff x="3739772" y="3351469"/>
            <a:chExt cx="5077368" cy="1047136"/>
          </a:xfrm>
        </p:grpSpPr>
        <p:grpSp>
          <p:nvGrpSpPr>
            <p:cNvPr id="100" name="Group 99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1" name="Group 100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Title 1"/>
          <p:cNvSpPr>
            <a:spLocks noGrp="1"/>
          </p:cNvSpPr>
          <p:nvPr/>
        </p:nvSpPr>
        <p:spPr>
          <a:xfrm>
            <a:off x="3299738" y="3886200"/>
            <a:ext cx="1531851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xiên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.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09" name="Title 1"/>
          <p:cNvSpPr>
            <a:spLocks noGrp="1"/>
          </p:cNvSpPr>
          <p:nvPr/>
        </p:nvSpPr>
        <p:spPr>
          <a:xfrm>
            <a:off x="4788907" y="3864609"/>
            <a:ext cx="1755560" cy="509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gấp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khúc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0" name="Title 1"/>
          <p:cNvSpPr>
            <a:spLocks noGrp="1"/>
          </p:cNvSpPr>
          <p:nvPr/>
        </p:nvSpPr>
        <p:spPr>
          <a:xfrm>
            <a:off x="6954043" y="3852625"/>
            <a:ext cx="170451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lượn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sóng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1" name="Title 1"/>
          <p:cNvSpPr>
            <a:spLocks noGrp="1"/>
          </p:cNvSpPr>
          <p:nvPr/>
        </p:nvSpPr>
        <p:spPr>
          <a:xfrm>
            <a:off x="3901645" y="5791200"/>
            <a:ext cx="1627263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cong</a:t>
            </a:r>
            <a:endParaRPr lang="en-US" sz="1800" dirty="0" smtClean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2" name="Title 1"/>
          <p:cNvSpPr>
            <a:spLocks noGrp="1"/>
          </p:cNvSpPr>
          <p:nvPr/>
        </p:nvSpPr>
        <p:spPr>
          <a:xfrm>
            <a:off x="1027232" y="5562600"/>
            <a:ext cx="15594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cong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kín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3" name="Title 1"/>
          <p:cNvSpPr>
            <a:spLocks noGrp="1"/>
          </p:cNvSpPr>
          <p:nvPr/>
        </p:nvSpPr>
        <p:spPr>
          <a:xfrm>
            <a:off x="6925531" y="5653864"/>
            <a:ext cx="150054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xoắn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ốc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14" name="Freeform 113"/>
          <p:cNvSpPr/>
          <p:nvPr/>
        </p:nvSpPr>
        <p:spPr>
          <a:xfrm rot="10257314">
            <a:off x="5119011" y="4929410"/>
            <a:ext cx="732517" cy="806954"/>
          </a:xfrm>
          <a:custGeom>
            <a:avLst/>
            <a:gdLst>
              <a:gd name="connsiteX0" fmla="*/ 1334138 w 1444974"/>
              <a:gd name="connsiteY0" fmla="*/ 216410 h 1564961"/>
              <a:gd name="connsiteX1" fmla="*/ 876938 w 1444974"/>
              <a:gd name="connsiteY1" fmla="*/ 8591 h 1564961"/>
              <a:gd name="connsiteX2" fmla="*/ 489010 w 1444974"/>
              <a:gd name="connsiteY2" fmla="*/ 50155 h 1564961"/>
              <a:gd name="connsiteX3" fmla="*/ 308901 w 1444974"/>
              <a:gd name="connsiteY3" fmla="*/ 147137 h 1564961"/>
              <a:gd name="connsiteX4" fmla="*/ 128792 w 1444974"/>
              <a:gd name="connsiteY4" fmla="*/ 354955 h 1564961"/>
              <a:gd name="connsiteX5" fmla="*/ 4101 w 1444974"/>
              <a:gd name="connsiteY5" fmla="*/ 645901 h 1564961"/>
              <a:gd name="connsiteX6" fmla="*/ 45665 w 1444974"/>
              <a:gd name="connsiteY6" fmla="*/ 1033828 h 1564961"/>
              <a:gd name="connsiteX7" fmla="*/ 198065 w 1444974"/>
              <a:gd name="connsiteY7" fmla="*/ 1283210 h 1564961"/>
              <a:gd name="connsiteX8" fmla="*/ 405883 w 1444974"/>
              <a:gd name="connsiteY8" fmla="*/ 1463319 h 1564961"/>
              <a:gd name="connsiteX9" fmla="*/ 696829 w 1444974"/>
              <a:gd name="connsiteY9" fmla="*/ 1560301 h 1564961"/>
              <a:gd name="connsiteX10" fmla="*/ 1043192 w 1444974"/>
              <a:gd name="connsiteY10" fmla="*/ 1546446 h 1564961"/>
              <a:gd name="connsiteX11" fmla="*/ 1084756 w 1444974"/>
              <a:gd name="connsiteY11" fmla="*/ 1518737 h 1564961"/>
              <a:gd name="connsiteX12" fmla="*/ 1320283 w 1444974"/>
              <a:gd name="connsiteY12" fmla="*/ 1380191 h 1564961"/>
              <a:gd name="connsiteX13" fmla="*/ 1444974 w 1444974"/>
              <a:gd name="connsiteY13" fmla="*/ 1227791 h 156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4974" h="1564961">
                <a:moveTo>
                  <a:pt x="1334138" y="216410"/>
                </a:moveTo>
                <a:cubicBezTo>
                  <a:pt x="1175965" y="126355"/>
                  <a:pt x="1017792" y="36300"/>
                  <a:pt x="876938" y="8591"/>
                </a:cubicBezTo>
                <a:cubicBezTo>
                  <a:pt x="736084" y="-19118"/>
                  <a:pt x="583683" y="27064"/>
                  <a:pt x="489010" y="50155"/>
                </a:cubicBezTo>
                <a:cubicBezTo>
                  <a:pt x="394337" y="73246"/>
                  <a:pt x="368937" y="96337"/>
                  <a:pt x="308901" y="147137"/>
                </a:cubicBezTo>
                <a:cubicBezTo>
                  <a:pt x="248865" y="197937"/>
                  <a:pt x="179592" y="271828"/>
                  <a:pt x="128792" y="354955"/>
                </a:cubicBezTo>
                <a:cubicBezTo>
                  <a:pt x="77992" y="438082"/>
                  <a:pt x="17955" y="532756"/>
                  <a:pt x="4101" y="645901"/>
                </a:cubicBezTo>
                <a:cubicBezTo>
                  <a:pt x="-9753" y="759046"/>
                  <a:pt x="13338" y="927610"/>
                  <a:pt x="45665" y="1033828"/>
                </a:cubicBezTo>
                <a:cubicBezTo>
                  <a:pt x="77992" y="1140046"/>
                  <a:pt x="138029" y="1211628"/>
                  <a:pt x="198065" y="1283210"/>
                </a:cubicBezTo>
                <a:cubicBezTo>
                  <a:pt x="258101" y="1354792"/>
                  <a:pt x="322756" y="1417137"/>
                  <a:pt x="405883" y="1463319"/>
                </a:cubicBezTo>
                <a:cubicBezTo>
                  <a:pt x="489010" y="1509501"/>
                  <a:pt x="590611" y="1546447"/>
                  <a:pt x="696829" y="1560301"/>
                </a:cubicBezTo>
                <a:cubicBezTo>
                  <a:pt x="803047" y="1574155"/>
                  <a:pt x="978537" y="1553373"/>
                  <a:pt x="1043192" y="1546446"/>
                </a:cubicBezTo>
                <a:cubicBezTo>
                  <a:pt x="1107846" y="1539519"/>
                  <a:pt x="1038574" y="1546446"/>
                  <a:pt x="1084756" y="1518737"/>
                </a:cubicBezTo>
                <a:cubicBezTo>
                  <a:pt x="1130938" y="1491028"/>
                  <a:pt x="1260247" y="1428682"/>
                  <a:pt x="1320283" y="1380191"/>
                </a:cubicBezTo>
                <a:cubicBezTo>
                  <a:pt x="1380319" y="1331700"/>
                  <a:pt x="1412646" y="1279745"/>
                  <a:pt x="1444974" y="1227791"/>
                </a:cubicBezTo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Arc 115"/>
          <p:cNvSpPr/>
          <p:nvPr/>
        </p:nvSpPr>
        <p:spPr>
          <a:xfrm rot="19003662">
            <a:off x="2810287" y="4924789"/>
            <a:ext cx="1551083" cy="1433285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8" name="Arc 117"/>
          <p:cNvSpPr/>
          <p:nvPr/>
        </p:nvSpPr>
        <p:spPr>
          <a:xfrm rot="19003662" flipH="1" flipV="1">
            <a:off x="2924706" y="4189499"/>
            <a:ext cx="1648675" cy="1640328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>
            <a:spLocks noGrp="1"/>
          </p:cNvSpPr>
          <p:nvPr/>
        </p:nvSpPr>
        <p:spPr>
          <a:xfrm>
            <a:off x="1264971" y="1313597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Chủ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đề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3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:</a:t>
            </a:r>
            <a:endParaRPr lang="en-US" sz="2400" dirty="0">
              <a:solidFill>
                <a:srgbClr val="0070C0"/>
              </a:solidFill>
              <a:latin typeface="VNIAvo"/>
            </a:endParaRPr>
          </a:p>
        </p:txBody>
      </p:sp>
      <p:sp>
        <p:nvSpPr>
          <p:cNvPr id="42" name="Title 1"/>
          <p:cNvSpPr>
            <a:spLocks noGrp="1"/>
          </p:cNvSpPr>
          <p:nvPr/>
        </p:nvSpPr>
        <p:spPr>
          <a:xfrm>
            <a:off x="1752600" y="3928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Thứ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VNIAvo"/>
              </a:rPr>
              <a:t>3</a:t>
            </a:r>
            <a:r>
              <a:rPr lang="vi-VN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ngày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 </a:t>
            </a:r>
            <a:r>
              <a:rPr lang="vi-VN" sz="2400" dirty="0" smtClean="0">
                <a:solidFill>
                  <a:srgbClr val="0070C0"/>
                </a:solidFill>
                <a:latin typeface="VNIAvo"/>
              </a:rPr>
              <a:t>15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tháng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1</a:t>
            </a:r>
            <a:r>
              <a:rPr lang="vi-VN" sz="2400" dirty="0" smtClean="0">
                <a:solidFill>
                  <a:srgbClr val="0070C0"/>
                </a:solidFill>
                <a:latin typeface="VNIAvo"/>
              </a:rPr>
              <a:t>0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VNIAvo"/>
              </a:rPr>
              <a:t>năm</a:t>
            </a:r>
            <a:r>
              <a:rPr lang="en-US" sz="2400" dirty="0" smtClean="0">
                <a:solidFill>
                  <a:srgbClr val="0070C0"/>
                </a:solidFill>
                <a:latin typeface="VNIAvo"/>
              </a:rPr>
              <a:t> 202</a:t>
            </a:r>
            <a:r>
              <a:rPr lang="vi-VN" sz="2400" dirty="0" smtClean="0">
                <a:solidFill>
                  <a:srgbClr val="0070C0"/>
                </a:solidFill>
                <a:latin typeface="VNIAvo"/>
              </a:rPr>
              <a:t>2</a:t>
            </a:r>
            <a:endParaRPr lang="en-US" sz="2400" dirty="0">
              <a:solidFill>
                <a:srgbClr val="0070C0"/>
              </a:solidFill>
              <a:latin typeface="VNIAvo"/>
            </a:endParaRPr>
          </a:p>
        </p:txBody>
      </p:sp>
      <p:sp>
        <p:nvSpPr>
          <p:cNvPr id="45" name="Title 1"/>
          <p:cNvSpPr>
            <a:spLocks noGrp="1"/>
          </p:cNvSpPr>
          <p:nvPr/>
        </p:nvSpPr>
        <p:spPr>
          <a:xfrm>
            <a:off x="3710298" y="762000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Mĩ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thuật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endParaRPr lang="en-US" sz="2400" u="sng" dirty="0">
              <a:solidFill>
                <a:srgbClr val="0070C0"/>
              </a:solidFill>
              <a:latin typeface="VNIAvo"/>
            </a:endParaRPr>
          </a:p>
        </p:txBody>
      </p:sp>
      <p:sp>
        <p:nvSpPr>
          <p:cNvPr id="46" name="Title 1"/>
          <p:cNvSpPr>
            <a:spLocks noGrp="1"/>
          </p:cNvSpPr>
          <p:nvPr/>
        </p:nvSpPr>
        <p:spPr>
          <a:xfrm>
            <a:off x="2673493" y="1279478"/>
            <a:ext cx="42834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8" name="Title 1"/>
          <p:cNvSpPr>
            <a:spLocks noGrp="1"/>
          </p:cNvSpPr>
          <p:nvPr/>
        </p:nvSpPr>
        <p:spPr>
          <a:xfrm>
            <a:off x="609600" y="1905000"/>
            <a:ext cx="38890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u="sng" dirty="0" smtClean="0">
                <a:solidFill>
                  <a:srgbClr val="FF0000"/>
                </a:solidFill>
                <a:latin typeface="VNIAvo"/>
              </a:rPr>
              <a:t>1) Hoạt động 1: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Khám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phá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. 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9" name="Title 1"/>
          <p:cNvSpPr>
            <a:spLocks noGrp="1"/>
          </p:cNvSpPr>
          <p:nvPr/>
        </p:nvSpPr>
        <p:spPr>
          <a:xfrm>
            <a:off x="762000" y="2450075"/>
            <a:ext cx="35865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a /</a:t>
            </a:r>
            <a:r>
              <a:rPr lang="vi-VN" sz="2400" u="sng" dirty="0" smtClean="0">
                <a:solidFill>
                  <a:srgbClr val="0070C0"/>
                </a:solidFill>
                <a:latin typeface="VNIAvo"/>
              </a:rPr>
              <a:t> Một số </a:t>
            </a:r>
            <a:r>
              <a:rPr lang="vi-VN" sz="2400" u="sng" dirty="0">
                <a:solidFill>
                  <a:srgbClr val="0070C0"/>
                </a:solidFill>
                <a:latin typeface="VNIAvo"/>
              </a:rPr>
              <a:t>n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ét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cơ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70C0"/>
                </a:solidFill>
                <a:latin typeface="VNIAvo"/>
              </a:rPr>
              <a:t>bản</a:t>
            </a:r>
            <a:r>
              <a:rPr lang="en-US" sz="2400" u="sng" dirty="0" smtClean="0">
                <a:solidFill>
                  <a:srgbClr val="0070C0"/>
                </a:solidFill>
                <a:latin typeface="VNIAvo"/>
              </a:rPr>
              <a:t>. </a:t>
            </a:r>
            <a:endParaRPr lang="en-US" sz="2400" dirty="0">
              <a:solidFill>
                <a:srgbClr val="0070C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5615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75" y="2105207"/>
            <a:ext cx="2386656" cy="168860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8" y="2044636"/>
            <a:ext cx="2598532" cy="18097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bright="-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8" y="4196495"/>
            <a:ext cx="2693348" cy="18679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322391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5432280" y="5557929"/>
            <a:ext cx="3406920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xuất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ở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?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036371" y="948519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u="sng" dirty="0" err="1" smtClean="0">
                <a:solidFill>
                  <a:srgbClr val="FF0000"/>
                </a:solidFill>
                <a:latin typeface="VNIAvo"/>
              </a:rPr>
              <a:t>Chủ</a:t>
            </a:r>
            <a:r>
              <a:rPr lang="en-US" sz="20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VNIAvo"/>
              </a:rPr>
              <a:t>đề</a:t>
            </a:r>
            <a:r>
              <a:rPr lang="en-US" sz="2000" u="sng" dirty="0" smtClean="0">
                <a:solidFill>
                  <a:srgbClr val="FF0000"/>
                </a:solidFill>
                <a:latin typeface="VNIAvo"/>
              </a:rPr>
              <a:t> 3</a:t>
            </a:r>
            <a:r>
              <a:rPr lang="en-US" sz="2000" dirty="0" smtClean="0">
                <a:latin typeface="VNIAvo"/>
              </a:rPr>
              <a:t>: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3166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Thứ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18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ngày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 </a:t>
            </a:r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tháng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1</a:t>
            </a:r>
            <a:r>
              <a:rPr lang="vi-VN" sz="1800" dirty="0" smtClean="0">
                <a:solidFill>
                  <a:srgbClr val="00B0F0"/>
                </a:solidFill>
                <a:latin typeface="VNIAvo"/>
              </a:rPr>
              <a:t>0 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00B0F0"/>
                </a:solidFill>
                <a:latin typeface="VNIAvo"/>
              </a:rPr>
              <a:t>năm</a:t>
            </a:r>
            <a:r>
              <a:rPr lang="en-US" sz="1800" dirty="0" smtClean="0">
                <a:solidFill>
                  <a:srgbClr val="00B0F0"/>
                </a:solidFill>
                <a:latin typeface="VNIAvo"/>
              </a:rPr>
              <a:t> 202</a:t>
            </a:r>
            <a:r>
              <a:rPr lang="vi-VN" sz="1800" dirty="0" smtClean="0">
                <a:solidFill>
                  <a:srgbClr val="00B0F0"/>
                </a:solidFill>
                <a:latin typeface="VNIAvo"/>
              </a:rPr>
              <a:t>2</a:t>
            </a:r>
            <a:endParaRPr lang="en-US" sz="18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481698" y="609600"/>
            <a:ext cx="1670891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u="sng" dirty="0" err="1" smtClean="0">
                <a:solidFill>
                  <a:srgbClr val="00B0F0"/>
                </a:solidFill>
                <a:latin typeface="VNIAvo"/>
              </a:rPr>
              <a:t>Mĩ</a:t>
            </a:r>
            <a:r>
              <a:rPr lang="en-US" sz="18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1800" u="sng" dirty="0" err="1" smtClean="0">
                <a:solidFill>
                  <a:srgbClr val="00B0F0"/>
                </a:solidFill>
                <a:latin typeface="VNIAvo"/>
              </a:rPr>
              <a:t>thuật</a:t>
            </a:r>
            <a:r>
              <a:rPr lang="en-US" sz="1800" u="sng" dirty="0" smtClean="0">
                <a:solidFill>
                  <a:srgbClr val="00B0F0"/>
                </a:solidFill>
                <a:latin typeface="VNIAvo"/>
              </a:rPr>
              <a:t> </a:t>
            </a:r>
            <a:endParaRPr lang="en-US" sz="1800" u="sng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2845323" y="915537"/>
            <a:ext cx="315007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20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20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1438167" y="1409700"/>
            <a:ext cx="441196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u="sng" dirty="0" smtClean="0">
                <a:solidFill>
                  <a:srgbClr val="00B0F0"/>
                </a:solidFill>
                <a:latin typeface="VNIAvo"/>
              </a:rPr>
              <a:t>b</a:t>
            </a:r>
            <a:r>
              <a:rPr lang="vi-VN" sz="2000" u="sng" dirty="0">
                <a:solidFill>
                  <a:srgbClr val="00B0F0"/>
                </a:solidFill>
                <a:latin typeface="VNIAvo"/>
              </a:rPr>
              <a:t>/</a:t>
            </a:r>
            <a:r>
              <a:rPr lang="vi-VN" sz="20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Nét</a:t>
            </a:r>
            <a:r>
              <a:rPr lang="en-US" sz="2000" u="sng" dirty="0" smtClean="0">
                <a:solidFill>
                  <a:srgbClr val="00B0F0"/>
                </a:solidFill>
                <a:latin typeface="VNIAvo"/>
              </a:rPr>
              <a:t> 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trong</a:t>
            </a:r>
            <a:r>
              <a:rPr lang="en-US" sz="20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cuộc</a:t>
            </a:r>
            <a:r>
              <a:rPr lang="en-US" sz="20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000" u="sng" dirty="0" err="1" smtClean="0">
                <a:solidFill>
                  <a:srgbClr val="00B0F0"/>
                </a:solidFill>
                <a:latin typeface="VNIAvo"/>
              </a:rPr>
              <a:t>sống</a:t>
            </a:r>
            <a:endParaRPr lang="en-US" sz="2000" dirty="0">
              <a:solidFill>
                <a:srgbClr val="00B0F0"/>
              </a:solidFill>
              <a:latin typeface="VNIAvo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815" y="2120163"/>
            <a:ext cx="1920985" cy="255386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39" y="4152366"/>
            <a:ext cx="1749861" cy="240083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al 31"/>
          <p:cNvSpPr/>
          <p:nvPr/>
        </p:nvSpPr>
        <p:spPr>
          <a:xfrm>
            <a:off x="6211786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73462" y="399265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243097" y="3953271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73462" y="1981200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Title 1"/>
          <p:cNvSpPr>
            <a:spLocks noGrp="1"/>
          </p:cNvSpPr>
          <p:nvPr/>
        </p:nvSpPr>
        <p:spPr>
          <a:xfrm>
            <a:off x="287740" y="3459634"/>
            <a:ext cx="1219200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Ngựa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7" name="Title 1"/>
          <p:cNvSpPr>
            <a:spLocks noGrp="1"/>
          </p:cNvSpPr>
          <p:nvPr/>
        </p:nvSpPr>
        <p:spPr>
          <a:xfrm>
            <a:off x="662247" y="6130308"/>
            <a:ext cx="2157153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Vạch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kẻ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đường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8" name="Title 1"/>
          <p:cNvSpPr>
            <a:spLocks noGrp="1"/>
          </p:cNvSpPr>
          <p:nvPr/>
        </p:nvSpPr>
        <p:spPr>
          <a:xfrm>
            <a:off x="3578226" y="3733800"/>
            <a:ext cx="2157153" cy="3466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Cá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ngựa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vằn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9" name="Title 1"/>
          <p:cNvSpPr>
            <a:spLocks noGrp="1"/>
          </p:cNvSpPr>
          <p:nvPr/>
        </p:nvSpPr>
        <p:spPr>
          <a:xfrm>
            <a:off x="6585962" y="4758708"/>
            <a:ext cx="1491238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Lá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cây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40" name="Title 1"/>
          <p:cNvSpPr>
            <a:spLocks noGrp="1"/>
          </p:cNvSpPr>
          <p:nvPr/>
        </p:nvSpPr>
        <p:spPr>
          <a:xfrm>
            <a:off x="3417224" y="6172200"/>
            <a:ext cx="926176" cy="34669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err="1" smtClean="0">
                <a:solidFill>
                  <a:srgbClr val="FF0000"/>
                </a:solidFill>
                <a:latin typeface="VNIAvo"/>
              </a:rPr>
              <a:t>Hoa</a:t>
            </a:r>
            <a:r>
              <a:rPr lang="en-US" sz="18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18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370403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02" y="2410943"/>
            <a:ext cx="1981201" cy="2618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81" y="2410942"/>
            <a:ext cx="2042233" cy="2618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5" y="2480069"/>
            <a:ext cx="1875938" cy="252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/>
        </p:nvSpPr>
        <p:spPr>
          <a:xfrm>
            <a:off x="2182834" y="5867399"/>
            <a:ext cx="5296169" cy="659003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?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036371" y="1237397"/>
            <a:ext cx="2292927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Chủ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đề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3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:</a:t>
            </a:r>
            <a:endParaRPr lang="en-US" sz="24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1" name="Title 1"/>
          <p:cNvSpPr>
            <a:spLocks noGrp="1"/>
          </p:cNvSpPr>
          <p:nvPr/>
        </p:nvSpPr>
        <p:spPr>
          <a:xfrm>
            <a:off x="1524000" y="316675"/>
            <a:ext cx="595500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Thứ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ngày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tháng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vi-VN" sz="2400" dirty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VNIAvo"/>
              </a:rPr>
              <a:t>năm</a:t>
            </a:r>
            <a:r>
              <a:rPr lang="en-US" sz="2400" dirty="0" smtClean="0">
                <a:solidFill>
                  <a:srgbClr val="00B0F0"/>
                </a:solidFill>
                <a:latin typeface="VNIAvo"/>
              </a:rPr>
              <a:t> 202</a:t>
            </a:r>
            <a:r>
              <a:rPr lang="vi-VN" sz="2400" dirty="0" smtClean="0">
                <a:solidFill>
                  <a:srgbClr val="00B0F0"/>
                </a:solidFill>
                <a:latin typeface="VNIAvo"/>
              </a:rPr>
              <a:t>2</a:t>
            </a:r>
            <a:endParaRPr lang="en-US" sz="24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4" name="Title 1"/>
          <p:cNvSpPr>
            <a:spLocks noGrp="1"/>
          </p:cNvSpPr>
          <p:nvPr/>
        </p:nvSpPr>
        <p:spPr>
          <a:xfrm>
            <a:off x="3481698" y="789709"/>
            <a:ext cx="2209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Mĩ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00B0F0"/>
                </a:solidFill>
                <a:latin typeface="VNIAvo"/>
              </a:rPr>
              <a:t>thuật</a:t>
            </a:r>
            <a:r>
              <a:rPr lang="en-US" sz="2400" u="sng" dirty="0" smtClean="0">
                <a:solidFill>
                  <a:srgbClr val="00B0F0"/>
                </a:solidFill>
                <a:latin typeface="VNIAvo"/>
              </a:rPr>
              <a:t> </a:t>
            </a:r>
            <a:endParaRPr lang="en-US" sz="2400" u="sng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25" name="Title 1"/>
          <p:cNvSpPr>
            <a:spLocks noGrp="1"/>
          </p:cNvSpPr>
          <p:nvPr/>
        </p:nvSpPr>
        <p:spPr>
          <a:xfrm>
            <a:off x="2444893" y="1203278"/>
            <a:ext cx="428341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27" name="Title 1"/>
          <p:cNvSpPr>
            <a:spLocks noGrp="1"/>
          </p:cNvSpPr>
          <p:nvPr/>
        </p:nvSpPr>
        <p:spPr>
          <a:xfrm>
            <a:off x="838200" y="1798550"/>
            <a:ext cx="374839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400" u="sng" dirty="0">
                <a:solidFill>
                  <a:srgbClr val="FF0000"/>
                </a:solidFill>
                <a:latin typeface="VNIAvo"/>
              </a:rPr>
              <a:t>c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/</a:t>
            </a:r>
            <a:r>
              <a:rPr lang="vi-VN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trong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tranh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VNIAvo"/>
              </a:rPr>
              <a:t>vẽ</a:t>
            </a:r>
            <a:r>
              <a:rPr lang="en-US" sz="2400" u="sng" dirty="0" smtClean="0">
                <a:solidFill>
                  <a:srgbClr val="FF0000"/>
                </a:solidFill>
                <a:latin typeface="VNIAvo"/>
              </a:rPr>
              <a:t> .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43000" y="510916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248057" y="510916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113385" y="5043957"/>
            <a:ext cx="515572" cy="45343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>
            <a:off x="2516956" y="434973"/>
            <a:ext cx="3736405" cy="540288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6088409" y="1388175"/>
            <a:ext cx="634901" cy="293323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/>
          <p:cNvSpPr>
            <a:spLocks noGrp="1"/>
          </p:cNvSpPr>
          <p:nvPr/>
        </p:nvSpPr>
        <p:spPr>
          <a:xfrm>
            <a:off x="2057400" y="228600"/>
            <a:ext cx="4953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dirty="0" smtClean="0">
                <a:solidFill>
                  <a:srgbClr val="FF0000"/>
                </a:solidFill>
                <a:latin typeface="VNIAvo"/>
              </a:rPr>
              <a:t>Hoạt động 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2</a:t>
            </a:r>
            <a:r>
              <a:rPr lang="vi-VN" sz="2800" dirty="0">
                <a:solidFill>
                  <a:srgbClr val="FF0000"/>
                </a:solidFill>
                <a:latin typeface="VNIAvo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Avo"/>
              </a:rPr>
              <a:t>hiện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296903" y="1450406"/>
            <a:ext cx="0" cy="325133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36346" y="1345658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14" name="Freeform 13"/>
          <p:cNvSpPr/>
          <p:nvPr/>
        </p:nvSpPr>
        <p:spPr>
          <a:xfrm rot="5400000">
            <a:off x="2971480" y="2802055"/>
            <a:ext cx="3164231" cy="668717"/>
          </a:xfrm>
          <a:custGeom>
            <a:avLst/>
            <a:gdLst>
              <a:gd name="connsiteX0" fmla="*/ 0 w 2883744"/>
              <a:gd name="connsiteY0" fmla="*/ 152400 h 443383"/>
              <a:gd name="connsiteX1" fmla="*/ 41564 w 2883744"/>
              <a:gd name="connsiteY1" fmla="*/ 83128 h 443383"/>
              <a:gd name="connsiteX2" fmla="*/ 166254 w 2883744"/>
              <a:gd name="connsiteY2" fmla="*/ 27710 h 443383"/>
              <a:gd name="connsiteX3" fmla="*/ 207818 w 2883744"/>
              <a:gd name="connsiteY3" fmla="*/ 13855 h 443383"/>
              <a:gd name="connsiteX4" fmla="*/ 249382 w 2883744"/>
              <a:gd name="connsiteY4" fmla="*/ 0 h 443383"/>
              <a:gd name="connsiteX5" fmla="*/ 387927 w 2883744"/>
              <a:gd name="connsiteY5" fmla="*/ 27710 h 443383"/>
              <a:gd name="connsiteX6" fmla="*/ 429491 w 2883744"/>
              <a:gd name="connsiteY6" fmla="*/ 55419 h 443383"/>
              <a:gd name="connsiteX7" fmla="*/ 457200 w 2883744"/>
              <a:gd name="connsiteY7" fmla="*/ 96982 h 443383"/>
              <a:gd name="connsiteX8" fmla="*/ 484909 w 2883744"/>
              <a:gd name="connsiteY8" fmla="*/ 152400 h 443383"/>
              <a:gd name="connsiteX9" fmla="*/ 512618 w 2883744"/>
              <a:gd name="connsiteY9" fmla="*/ 180110 h 443383"/>
              <a:gd name="connsiteX10" fmla="*/ 526473 w 2883744"/>
              <a:gd name="connsiteY10" fmla="*/ 221673 h 443383"/>
              <a:gd name="connsiteX11" fmla="*/ 568036 w 2883744"/>
              <a:gd name="connsiteY11" fmla="*/ 249382 h 443383"/>
              <a:gd name="connsiteX12" fmla="*/ 665018 w 2883744"/>
              <a:gd name="connsiteY12" fmla="*/ 277091 h 443383"/>
              <a:gd name="connsiteX13" fmla="*/ 817418 w 2883744"/>
              <a:gd name="connsiteY13" fmla="*/ 263237 h 443383"/>
              <a:gd name="connsiteX14" fmla="*/ 900545 w 2883744"/>
              <a:gd name="connsiteY14" fmla="*/ 235528 h 443383"/>
              <a:gd name="connsiteX15" fmla="*/ 983673 w 2883744"/>
              <a:gd name="connsiteY15" fmla="*/ 180110 h 443383"/>
              <a:gd name="connsiteX16" fmla="*/ 1011382 w 2883744"/>
              <a:gd name="connsiteY16" fmla="*/ 152400 h 443383"/>
              <a:gd name="connsiteX17" fmla="*/ 1052945 w 2883744"/>
              <a:gd name="connsiteY17" fmla="*/ 138546 h 443383"/>
              <a:gd name="connsiteX18" fmla="*/ 1094509 w 2883744"/>
              <a:gd name="connsiteY18" fmla="*/ 96982 h 443383"/>
              <a:gd name="connsiteX19" fmla="*/ 1246909 w 2883744"/>
              <a:gd name="connsiteY19" fmla="*/ 55419 h 443383"/>
              <a:gd name="connsiteX20" fmla="*/ 1385454 w 2883744"/>
              <a:gd name="connsiteY20" fmla="*/ 69273 h 443383"/>
              <a:gd name="connsiteX21" fmla="*/ 1427018 w 2883744"/>
              <a:gd name="connsiteY21" fmla="*/ 83128 h 443383"/>
              <a:gd name="connsiteX22" fmla="*/ 1524000 w 2883744"/>
              <a:gd name="connsiteY22" fmla="*/ 207819 h 443383"/>
              <a:gd name="connsiteX23" fmla="*/ 1565564 w 2883744"/>
              <a:gd name="connsiteY23" fmla="*/ 249382 h 443383"/>
              <a:gd name="connsiteX24" fmla="*/ 1690254 w 2883744"/>
              <a:gd name="connsiteY24" fmla="*/ 304800 h 443383"/>
              <a:gd name="connsiteX25" fmla="*/ 1731818 w 2883744"/>
              <a:gd name="connsiteY25" fmla="*/ 318655 h 443383"/>
              <a:gd name="connsiteX26" fmla="*/ 1773382 w 2883744"/>
              <a:gd name="connsiteY26" fmla="*/ 332510 h 443383"/>
              <a:gd name="connsiteX27" fmla="*/ 1967345 w 2883744"/>
              <a:gd name="connsiteY27" fmla="*/ 318655 h 443383"/>
              <a:gd name="connsiteX28" fmla="*/ 2050473 w 2883744"/>
              <a:gd name="connsiteY28" fmla="*/ 277091 h 443383"/>
              <a:gd name="connsiteX29" fmla="*/ 2092036 w 2883744"/>
              <a:gd name="connsiteY29" fmla="*/ 263237 h 443383"/>
              <a:gd name="connsiteX30" fmla="*/ 2147454 w 2883744"/>
              <a:gd name="connsiteY30" fmla="*/ 193964 h 443383"/>
              <a:gd name="connsiteX31" fmla="*/ 2161309 w 2883744"/>
              <a:gd name="connsiteY31" fmla="*/ 152400 h 443383"/>
              <a:gd name="connsiteX32" fmla="*/ 2202873 w 2883744"/>
              <a:gd name="connsiteY32" fmla="*/ 124691 h 443383"/>
              <a:gd name="connsiteX33" fmla="*/ 2355273 w 2883744"/>
              <a:gd name="connsiteY33" fmla="*/ 96982 h 443383"/>
              <a:gd name="connsiteX34" fmla="*/ 2535382 w 2883744"/>
              <a:gd name="connsiteY34" fmla="*/ 110837 h 443383"/>
              <a:gd name="connsiteX35" fmla="*/ 2618509 w 2883744"/>
              <a:gd name="connsiteY35" fmla="*/ 166255 h 443383"/>
              <a:gd name="connsiteX36" fmla="*/ 2660073 w 2883744"/>
              <a:gd name="connsiteY36" fmla="*/ 180110 h 443383"/>
              <a:gd name="connsiteX37" fmla="*/ 2743200 w 2883744"/>
              <a:gd name="connsiteY37" fmla="*/ 235528 h 443383"/>
              <a:gd name="connsiteX38" fmla="*/ 2784764 w 2883744"/>
              <a:gd name="connsiteY38" fmla="*/ 263237 h 443383"/>
              <a:gd name="connsiteX39" fmla="*/ 2826327 w 2883744"/>
              <a:gd name="connsiteY39" fmla="*/ 387928 h 443383"/>
              <a:gd name="connsiteX40" fmla="*/ 2840182 w 2883744"/>
              <a:gd name="connsiteY40" fmla="*/ 429491 h 443383"/>
              <a:gd name="connsiteX41" fmla="*/ 2867891 w 2883744"/>
              <a:gd name="connsiteY41" fmla="*/ 443346 h 443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83744" h="443383">
                <a:moveTo>
                  <a:pt x="0" y="152400"/>
                </a:moveTo>
                <a:cubicBezTo>
                  <a:pt x="13855" y="129309"/>
                  <a:pt x="24039" y="103573"/>
                  <a:pt x="41564" y="83128"/>
                </a:cubicBezTo>
                <a:cubicBezTo>
                  <a:pt x="67911" y="52390"/>
                  <a:pt x="136651" y="37578"/>
                  <a:pt x="166254" y="27710"/>
                </a:cubicBezTo>
                <a:lnTo>
                  <a:pt x="207818" y="13855"/>
                </a:lnTo>
                <a:lnTo>
                  <a:pt x="249382" y="0"/>
                </a:lnTo>
                <a:cubicBezTo>
                  <a:pt x="285127" y="5107"/>
                  <a:pt x="349235" y="8364"/>
                  <a:pt x="387927" y="27710"/>
                </a:cubicBezTo>
                <a:cubicBezTo>
                  <a:pt x="402820" y="35157"/>
                  <a:pt x="415636" y="46183"/>
                  <a:pt x="429491" y="55419"/>
                </a:cubicBezTo>
                <a:cubicBezTo>
                  <a:pt x="438727" y="69273"/>
                  <a:pt x="448939" y="82525"/>
                  <a:pt x="457200" y="96982"/>
                </a:cubicBezTo>
                <a:cubicBezTo>
                  <a:pt x="467447" y="114914"/>
                  <a:pt x="473453" y="135216"/>
                  <a:pt x="484909" y="152400"/>
                </a:cubicBezTo>
                <a:cubicBezTo>
                  <a:pt x="492155" y="163269"/>
                  <a:pt x="503382" y="170873"/>
                  <a:pt x="512618" y="180110"/>
                </a:cubicBezTo>
                <a:cubicBezTo>
                  <a:pt x="517236" y="193964"/>
                  <a:pt x="517350" y="210269"/>
                  <a:pt x="526473" y="221673"/>
                </a:cubicBezTo>
                <a:cubicBezTo>
                  <a:pt x="536875" y="234675"/>
                  <a:pt x="553143" y="241935"/>
                  <a:pt x="568036" y="249382"/>
                </a:cubicBezTo>
                <a:cubicBezTo>
                  <a:pt x="587915" y="259322"/>
                  <a:pt x="647258" y="272651"/>
                  <a:pt x="665018" y="277091"/>
                </a:cubicBezTo>
                <a:cubicBezTo>
                  <a:pt x="715818" y="272473"/>
                  <a:pt x="767185" y="272102"/>
                  <a:pt x="817418" y="263237"/>
                </a:cubicBezTo>
                <a:cubicBezTo>
                  <a:pt x="846181" y="258161"/>
                  <a:pt x="900545" y="235528"/>
                  <a:pt x="900545" y="235528"/>
                </a:cubicBezTo>
                <a:cubicBezTo>
                  <a:pt x="928254" y="217055"/>
                  <a:pt x="960125" y="203659"/>
                  <a:pt x="983673" y="180110"/>
                </a:cubicBezTo>
                <a:cubicBezTo>
                  <a:pt x="992909" y="170873"/>
                  <a:pt x="1000181" y="159121"/>
                  <a:pt x="1011382" y="152400"/>
                </a:cubicBezTo>
                <a:cubicBezTo>
                  <a:pt x="1023905" y="144886"/>
                  <a:pt x="1039091" y="143164"/>
                  <a:pt x="1052945" y="138546"/>
                </a:cubicBezTo>
                <a:cubicBezTo>
                  <a:pt x="1066800" y="124691"/>
                  <a:pt x="1077381" y="106497"/>
                  <a:pt x="1094509" y="96982"/>
                </a:cubicBezTo>
                <a:cubicBezTo>
                  <a:pt x="1134060" y="75009"/>
                  <a:pt x="1202138" y="64373"/>
                  <a:pt x="1246909" y="55419"/>
                </a:cubicBezTo>
                <a:cubicBezTo>
                  <a:pt x="1293091" y="60037"/>
                  <a:pt x="1339582" y="62216"/>
                  <a:pt x="1385454" y="69273"/>
                </a:cubicBezTo>
                <a:cubicBezTo>
                  <a:pt x="1399888" y="71494"/>
                  <a:pt x="1414867" y="75027"/>
                  <a:pt x="1427018" y="83128"/>
                </a:cubicBezTo>
                <a:cubicBezTo>
                  <a:pt x="1485524" y="122132"/>
                  <a:pt x="1468942" y="152763"/>
                  <a:pt x="1524000" y="207819"/>
                </a:cubicBezTo>
                <a:cubicBezTo>
                  <a:pt x="1537855" y="221673"/>
                  <a:pt x="1550512" y="236839"/>
                  <a:pt x="1565564" y="249382"/>
                </a:cubicBezTo>
                <a:cubicBezTo>
                  <a:pt x="1609476" y="285975"/>
                  <a:pt x="1629840" y="284662"/>
                  <a:pt x="1690254" y="304800"/>
                </a:cubicBezTo>
                <a:lnTo>
                  <a:pt x="1731818" y="318655"/>
                </a:lnTo>
                <a:lnTo>
                  <a:pt x="1773382" y="332510"/>
                </a:lnTo>
                <a:cubicBezTo>
                  <a:pt x="1838036" y="327892"/>
                  <a:pt x="1902970" y="326229"/>
                  <a:pt x="1967345" y="318655"/>
                </a:cubicBezTo>
                <a:cubicBezTo>
                  <a:pt x="2012883" y="313297"/>
                  <a:pt x="2010237" y="297209"/>
                  <a:pt x="2050473" y="277091"/>
                </a:cubicBezTo>
                <a:cubicBezTo>
                  <a:pt x="2063535" y="270560"/>
                  <a:pt x="2078182" y="267855"/>
                  <a:pt x="2092036" y="263237"/>
                </a:cubicBezTo>
                <a:cubicBezTo>
                  <a:pt x="2126861" y="158764"/>
                  <a:pt x="2075834" y="283490"/>
                  <a:pt x="2147454" y="193964"/>
                </a:cubicBezTo>
                <a:cubicBezTo>
                  <a:pt x="2156577" y="182560"/>
                  <a:pt x="2152186" y="163804"/>
                  <a:pt x="2161309" y="152400"/>
                </a:cubicBezTo>
                <a:cubicBezTo>
                  <a:pt x="2171711" y="139398"/>
                  <a:pt x="2187980" y="132138"/>
                  <a:pt x="2202873" y="124691"/>
                </a:cubicBezTo>
                <a:cubicBezTo>
                  <a:pt x="2245586" y="103335"/>
                  <a:pt x="2317071" y="101757"/>
                  <a:pt x="2355273" y="96982"/>
                </a:cubicBezTo>
                <a:cubicBezTo>
                  <a:pt x="2415309" y="101600"/>
                  <a:pt x="2477151" y="95513"/>
                  <a:pt x="2535382" y="110837"/>
                </a:cubicBezTo>
                <a:cubicBezTo>
                  <a:pt x="2567588" y="119312"/>
                  <a:pt x="2586916" y="155724"/>
                  <a:pt x="2618509" y="166255"/>
                </a:cubicBezTo>
                <a:cubicBezTo>
                  <a:pt x="2632364" y="170873"/>
                  <a:pt x="2647307" y="173018"/>
                  <a:pt x="2660073" y="180110"/>
                </a:cubicBezTo>
                <a:cubicBezTo>
                  <a:pt x="2689184" y="196283"/>
                  <a:pt x="2715491" y="217055"/>
                  <a:pt x="2743200" y="235528"/>
                </a:cubicBezTo>
                <a:lnTo>
                  <a:pt x="2784764" y="263237"/>
                </a:lnTo>
                <a:lnTo>
                  <a:pt x="2826327" y="387928"/>
                </a:lnTo>
                <a:cubicBezTo>
                  <a:pt x="2830945" y="401782"/>
                  <a:pt x="2826328" y="424873"/>
                  <a:pt x="2840182" y="429491"/>
                </a:cubicBezTo>
                <a:cubicBezTo>
                  <a:pt x="2886126" y="444806"/>
                  <a:pt x="2896349" y="443346"/>
                  <a:pt x="2867891" y="443346"/>
                </a:cubicBezTo>
              </a:path>
            </a:pathLst>
          </a:cu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 rot="16200000">
            <a:off x="2162853" y="2843033"/>
            <a:ext cx="3141687" cy="619511"/>
            <a:chOff x="3739772" y="3351469"/>
            <a:chExt cx="5077368" cy="1047136"/>
          </a:xfrm>
        </p:grpSpPr>
        <p:grpSp>
          <p:nvGrpSpPr>
            <p:cNvPr id="19" name="Group 18"/>
            <p:cNvGrpSpPr/>
            <p:nvPr/>
          </p:nvGrpSpPr>
          <p:grpSpPr>
            <a:xfrm>
              <a:off x="5446849" y="3414843"/>
              <a:ext cx="1706687" cy="969605"/>
              <a:chOff x="5303713" y="3707761"/>
              <a:chExt cx="1706687" cy="969605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7110453" y="3429000"/>
              <a:ext cx="1706687" cy="969605"/>
              <a:chOff x="5303713" y="3707761"/>
              <a:chExt cx="1706687" cy="96960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>
              <a:off x="3739772" y="3351469"/>
              <a:ext cx="1706687" cy="969605"/>
              <a:chOff x="5303713" y="3707761"/>
              <a:chExt cx="1706687" cy="969605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5303713" y="3707761"/>
                <a:ext cx="852453" cy="96960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6156166" y="3766094"/>
                <a:ext cx="854234" cy="911272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Arc 34"/>
          <p:cNvSpPr/>
          <p:nvPr/>
        </p:nvSpPr>
        <p:spPr>
          <a:xfrm rot="2578873" flipH="1" flipV="1">
            <a:off x="2429217" y="973735"/>
            <a:ext cx="4342166" cy="4206696"/>
          </a:xfrm>
          <a:prstGeom prst="arc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099457" y="2480852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548" r="98995">
                        <a14:foregroundMark x1="22111" y1="26946" x2="22111" y2="26946"/>
                        <a14:foregroundMark x1="17085" y1="58683" x2="17085" y2="58683"/>
                        <a14:foregroundMark x1="28643" y1="81437" x2="28643" y2="81437"/>
                        <a14:foregroundMark x1="34171" y1="82036" x2="34171" y2="82036"/>
                        <a14:foregroundMark x1="56281" y1="89820" x2="58291" y2="89820"/>
                        <a14:foregroundMark x1="78392" y1="79641" x2="78392" y2="79641"/>
                        <a14:foregroundMark x1="89950" y1="55689" x2="89950" y2="55689"/>
                        <a14:foregroundMark x1="81910" y1="25749" x2="81910" y2="25749"/>
                        <a14:foregroundMark x1="61307" y1="14970" x2="61307" y2="14970"/>
                        <a14:foregroundMark x1="37186" y1="14371" x2="37186" y2="14371"/>
                      </a14:backgroundRemoval>
                    </a14:imgEffect>
                    <a14:imgEffect>
                      <a14:brightnessContrast bright="1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46" t="6672" r="7256" b="7272"/>
          <a:stretch/>
        </p:blipFill>
        <p:spPr bwMode="auto">
          <a:xfrm>
            <a:off x="5251902" y="3613309"/>
            <a:ext cx="1301298" cy="1110323"/>
          </a:xfrm>
          <a:prstGeom prst="rect">
            <a:avLst/>
          </a:prstGeom>
          <a:noFill/>
          <a:ln w="1270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4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/>
        </p:nvSpPr>
        <p:spPr>
          <a:xfrm>
            <a:off x="2158834" y="226756"/>
            <a:ext cx="49948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 smtClean="0">
                <a:solidFill>
                  <a:srgbClr val="FF0000"/>
                </a:solidFill>
                <a:latin typeface="VNIAvo"/>
              </a:rPr>
              <a:t>Hoạt động 3: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NIAvo"/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  <a:latin typeface="VNIAvo"/>
              </a:rPr>
              <a:t> </a:t>
            </a:r>
            <a:endParaRPr lang="en-US" sz="32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811863" y="1219200"/>
            <a:ext cx="70430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Em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hãy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tập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vẽ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các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nét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cơ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bản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trên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giấy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A4</a:t>
            </a:r>
            <a:r>
              <a:rPr lang="en-US" sz="2400" dirty="0">
                <a:solidFill>
                  <a:srgbClr val="00B0F0"/>
                </a:solidFill>
                <a:latin typeface="VNIAvo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81" y="2553110"/>
            <a:ext cx="2895600" cy="2036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2213" y="2496544"/>
            <a:ext cx="3121025" cy="214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le 1"/>
          <p:cNvSpPr>
            <a:spLocks noGrp="1"/>
          </p:cNvSpPr>
          <p:nvPr/>
        </p:nvSpPr>
        <p:spPr>
          <a:xfrm>
            <a:off x="228600" y="3429000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Giấy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dọc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  <p:sp>
        <p:nvSpPr>
          <p:cNvPr id="17" name="Title 1"/>
          <p:cNvSpPr>
            <a:spLocks noGrp="1"/>
          </p:cNvSpPr>
          <p:nvPr/>
        </p:nvSpPr>
        <p:spPr>
          <a:xfrm>
            <a:off x="5438731" y="4631012"/>
            <a:ext cx="179069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Giấy</a:t>
            </a:r>
            <a:r>
              <a:rPr lang="en-US" sz="2400" dirty="0" smtClean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VNIAvo"/>
              </a:rPr>
              <a:t>ngang</a:t>
            </a:r>
            <a:endParaRPr lang="en-US" sz="2400" dirty="0">
              <a:solidFill>
                <a:srgbClr val="FF0000"/>
              </a:solidFill>
              <a:latin typeface="VNIAvo"/>
            </a:endParaRPr>
          </a:p>
        </p:txBody>
      </p:sp>
    </p:spTree>
    <p:extLst>
      <p:ext uri="{BB962C8B-B14F-4D97-AF65-F5344CB8AC3E}">
        <p14:creationId xmlns:p14="http://schemas.microsoft.com/office/powerpoint/2010/main" val="286457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Google Shape;1417;p52"/>
          <p:cNvCxnSpPr/>
          <p:nvPr/>
        </p:nvCxnSpPr>
        <p:spPr>
          <a:xfrm rot="10800000" flipV="1">
            <a:off x="1685015" y="3739383"/>
            <a:ext cx="2637540" cy="548457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4" name="Google Shape;1417;p52"/>
          <p:cNvCxnSpPr/>
          <p:nvPr/>
        </p:nvCxnSpPr>
        <p:spPr>
          <a:xfrm rot="5400000">
            <a:off x="3137459" y="4544592"/>
            <a:ext cx="839389" cy="74477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" name="Google Shape;1417;p52"/>
          <p:cNvCxnSpPr/>
          <p:nvPr/>
        </p:nvCxnSpPr>
        <p:spPr>
          <a:xfrm flipV="1">
            <a:off x="4940982" y="2310408"/>
            <a:ext cx="1688418" cy="94910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" name="Google Shape;1418;p52"/>
          <p:cNvCxnSpPr/>
          <p:nvPr/>
        </p:nvCxnSpPr>
        <p:spPr>
          <a:xfrm rot="16200000" flipV="1">
            <a:off x="2997165" y="2599130"/>
            <a:ext cx="1634736" cy="767383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2" name="Google Shape;1416;p52"/>
          <p:cNvCxnSpPr/>
          <p:nvPr/>
        </p:nvCxnSpPr>
        <p:spPr>
          <a:xfrm rot="10800000">
            <a:off x="2124605" y="2807566"/>
            <a:ext cx="1961985" cy="903900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" name="Title 1"/>
          <p:cNvSpPr>
            <a:spLocks noGrp="1"/>
          </p:cNvSpPr>
          <p:nvPr/>
        </p:nvSpPr>
        <p:spPr>
          <a:xfrm>
            <a:off x="2178588" y="734452"/>
            <a:ext cx="5758374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Nét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cơ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bản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qua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sơ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đồ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tư</a:t>
            </a:r>
            <a:r>
              <a:rPr lang="en-US" sz="2800" dirty="0" smtClean="0">
                <a:solidFill>
                  <a:srgbClr val="00B0F0"/>
                </a:solidFill>
                <a:latin typeface="VNIAvo"/>
              </a:rPr>
              <a:t> </a:t>
            </a:r>
            <a:r>
              <a:rPr lang="en-US" sz="2800" dirty="0" err="1" smtClean="0">
                <a:solidFill>
                  <a:srgbClr val="00B0F0"/>
                </a:solidFill>
                <a:latin typeface="VNIAvo"/>
              </a:rPr>
              <a:t>du</a:t>
            </a:r>
            <a:r>
              <a:rPr lang="en-US" sz="3200" dirty="0" err="1" smtClean="0">
                <a:solidFill>
                  <a:srgbClr val="00B0F0"/>
                </a:solidFill>
                <a:latin typeface="VNIAvo"/>
              </a:rPr>
              <a:t>y</a:t>
            </a:r>
            <a:endParaRPr lang="en-US" sz="3200" dirty="0">
              <a:solidFill>
                <a:srgbClr val="00B0F0"/>
              </a:solidFill>
              <a:latin typeface="VNIAvo"/>
            </a:endParaRPr>
          </a:p>
        </p:txBody>
      </p:sp>
      <p:sp>
        <p:nvSpPr>
          <p:cNvPr id="149" name="Google Shape;2656;p40"/>
          <p:cNvSpPr/>
          <p:nvPr/>
        </p:nvSpPr>
        <p:spPr>
          <a:xfrm>
            <a:off x="3753573" y="2823443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1" name="Google Shape;2658;p40"/>
          <p:cNvSpPr/>
          <p:nvPr/>
        </p:nvSpPr>
        <p:spPr>
          <a:xfrm>
            <a:off x="4132650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Google Shape;2659;p40"/>
          <p:cNvSpPr/>
          <p:nvPr/>
        </p:nvSpPr>
        <p:spPr>
          <a:xfrm>
            <a:off x="5057775" y="14478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3" name="Google Shape;2660;p40"/>
          <p:cNvSpPr/>
          <p:nvPr/>
        </p:nvSpPr>
        <p:spPr>
          <a:xfrm>
            <a:off x="5403773" y="3830718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1" name="Google Shape;1416;p52"/>
          <p:cNvCxnSpPr/>
          <p:nvPr/>
        </p:nvCxnSpPr>
        <p:spPr>
          <a:xfrm rot="16200000" flipH="1">
            <a:off x="4783768" y="4487293"/>
            <a:ext cx="1156790" cy="536628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417;p52"/>
          <p:cNvCxnSpPr/>
          <p:nvPr/>
        </p:nvCxnSpPr>
        <p:spPr>
          <a:xfrm>
            <a:off x="5185574" y="3900748"/>
            <a:ext cx="2082302" cy="938916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3BAC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3" name="Google Shape;1418;p52"/>
          <p:cNvCxnSpPr/>
          <p:nvPr/>
        </p:nvCxnSpPr>
        <p:spPr>
          <a:xfrm flipV="1">
            <a:off x="5028509" y="3635038"/>
            <a:ext cx="1600891" cy="785812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0" name="Google Shape;3144;p49"/>
          <p:cNvGrpSpPr/>
          <p:nvPr/>
        </p:nvGrpSpPr>
        <p:grpSpPr>
          <a:xfrm rot="20228145">
            <a:off x="3487067" y="2215818"/>
            <a:ext cx="2322681" cy="2907363"/>
            <a:chOff x="-42076" y="2879055"/>
            <a:chExt cx="2116446" cy="2705419"/>
          </a:xfrm>
        </p:grpSpPr>
        <p:sp>
          <p:nvSpPr>
            <p:cNvPr id="21" name="Google Shape;3145;p49"/>
            <p:cNvSpPr/>
            <p:nvPr/>
          </p:nvSpPr>
          <p:spPr>
            <a:xfrm rot="1419042">
              <a:off x="258388" y="3860543"/>
              <a:ext cx="719948" cy="164876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3"/>
                  </a:lnTo>
                  <a:cubicBezTo>
                    <a:pt x="1" y="7643"/>
                    <a:pt x="948" y="8091"/>
                    <a:pt x="2311" y="8091"/>
                  </a:cubicBezTo>
                  <a:cubicBezTo>
                    <a:pt x="3969" y="8091"/>
                    <a:pt x="4487" y="7643"/>
                    <a:pt x="4487" y="7643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46;p49"/>
            <p:cNvSpPr/>
            <p:nvPr/>
          </p:nvSpPr>
          <p:spPr>
            <a:xfrm rot="1419020">
              <a:off x="434994" y="3632675"/>
              <a:ext cx="719958" cy="1297946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7" y="7649"/>
                    <a:pt x="4487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3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47;p49"/>
            <p:cNvSpPr/>
            <p:nvPr/>
          </p:nvSpPr>
          <p:spPr>
            <a:xfrm rot="1419020">
              <a:off x="291323" y="3369354"/>
              <a:ext cx="1106887" cy="1507613"/>
            </a:xfrm>
            <a:custGeom>
              <a:avLst/>
              <a:gdLst/>
              <a:ahLst/>
              <a:cxnLst/>
              <a:rect l="l" t="t" r="r" b="b"/>
              <a:pathLst>
                <a:path w="6900" h="9398" extrusionOk="0">
                  <a:moveTo>
                    <a:pt x="4864" y="0"/>
                  </a:moveTo>
                  <a:lnTo>
                    <a:pt x="2298" y="250"/>
                  </a:lnTo>
                  <a:cubicBezTo>
                    <a:pt x="1427" y="1351"/>
                    <a:pt x="1139" y="1882"/>
                    <a:pt x="627" y="3565"/>
                  </a:cubicBezTo>
                  <a:cubicBezTo>
                    <a:pt x="403" y="4301"/>
                    <a:pt x="288" y="5300"/>
                    <a:pt x="179" y="6234"/>
                  </a:cubicBezTo>
                  <a:cubicBezTo>
                    <a:pt x="90" y="7092"/>
                    <a:pt x="0" y="7898"/>
                    <a:pt x="0" y="8141"/>
                  </a:cubicBezTo>
                  <a:cubicBezTo>
                    <a:pt x="0" y="8141"/>
                    <a:pt x="825" y="9397"/>
                    <a:pt x="3471" y="9397"/>
                  </a:cubicBezTo>
                  <a:cubicBezTo>
                    <a:pt x="3523" y="9397"/>
                    <a:pt x="3576" y="9397"/>
                    <a:pt x="3629" y="9396"/>
                  </a:cubicBezTo>
                  <a:cubicBezTo>
                    <a:pt x="6298" y="9345"/>
                    <a:pt x="6810" y="8141"/>
                    <a:pt x="6810" y="8141"/>
                  </a:cubicBezTo>
                  <a:cubicBezTo>
                    <a:pt x="6900" y="7712"/>
                    <a:pt x="6746" y="6970"/>
                    <a:pt x="6637" y="6061"/>
                  </a:cubicBezTo>
                  <a:cubicBezTo>
                    <a:pt x="6535" y="5261"/>
                    <a:pt x="6497" y="4301"/>
                    <a:pt x="6362" y="3795"/>
                  </a:cubicBezTo>
                  <a:cubicBezTo>
                    <a:pt x="5901" y="2016"/>
                    <a:pt x="5690" y="1043"/>
                    <a:pt x="4864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48;p49"/>
            <p:cNvSpPr/>
            <p:nvPr/>
          </p:nvSpPr>
          <p:spPr>
            <a:xfrm rot="1419020">
              <a:off x="68372" y="4597973"/>
              <a:ext cx="1048495" cy="178706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1" y="0"/>
                  </a:moveTo>
                  <a:cubicBezTo>
                    <a:pt x="353" y="352"/>
                    <a:pt x="1351" y="1114"/>
                    <a:pt x="3476" y="1075"/>
                  </a:cubicBezTo>
                  <a:cubicBezTo>
                    <a:pt x="5473" y="1037"/>
                    <a:pt x="6267" y="352"/>
                    <a:pt x="6536" y="6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49;p49"/>
            <p:cNvSpPr/>
            <p:nvPr/>
          </p:nvSpPr>
          <p:spPr>
            <a:xfrm rot="1419020">
              <a:off x="450398" y="4127381"/>
              <a:ext cx="439547" cy="445803"/>
            </a:xfrm>
            <a:custGeom>
              <a:avLst/>
              <a:gdLst/>
              <a:ahLst/>
              <a:cxnLst/>
              <a:rect l="l" t="t" r="r" b="b"/>
              <a:pathLst>
                <a:path w="2740" h="2779" fill="none" extrusionOk="0">
                  <a:moveTo>
                    <a:pt x="2740" y="2561"/>
                  </a:moveTo>
                  <a:cubicBezTo>
                    <a:pt x="2522" y="2689"/>
                    <a:pt x="2279" y="2759"/>
                    <a:pt x="2029" y="2778"/>
                  </a:cubicBezTo>
                  <a:cubicBezTo>
                    <a:pt x="1940" y="2778"/>
                    <a:pt x="1850" y="2778"/>
                    <a:pt x="1767" y="2765"/>
                  </a:cubicBezTo>
                  <a:cubicBezTo>
                    <a:pt x="896" y="2663"/>
                    <a:pt x="276" y="1889"/>
                    <a:pt x="109" y="1165"/>
                  </a:cubicBezTo>
                  <a:cubicBezTo>
                    <a:pt x="20" y="781"/>
                    <a:pt x="0" y="391"/>
                    <a:pt x="52" y="1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50;p49"/>
            <p:cNvSpPr/>
            <p:nvPr/>
          </p:nvSpPr>
          <p:spPr>
            <a:xfrm rot="1419020">
              <a:off x="551557" y="3860688"/>
              <a:ext cx="589377" cy="697339"/>
            </a:xfrm>
            <a:custGeom>
              <a:avLst/>
              <a:gdLst/>
              <a:ahLst/>
              <a:cxnLst/>
              <a:rect l="l" t="t" r="r" b="b"/>
              <a:pathLst>
                <a:path w="3674" h="4347" fill="none" extrusionOk="0">
                  <a:moveTo>
                    <a:pt x="0" y="1415"/>
                  </a:moveTo>
                  <a:cubicBezTo>
                    <a:pt x="230" y="743"/>
                    <a:pt x="659" y="301"/>
                    <a:pt x="1248" y="129"/>
                  </a:cubicBezTo>
                  <a:cubicBezTo>
                    <a:pt x="1696" y="1"/>
                    <a:pt x="2176" y="58"/>
                    <a:pt x="2579" y="282"/>
                  </a:cubicBezTo>
                  <a:cubicBezTo>
                    <a:pt x="2995" y="525"/>
                    <a:pt x="3309" y="909"/>
                    <a:pt x="3469" y="1364"/>
                  </a:cubicBezTo>
                  <a:cubicBezTo>
                    <a:pt x="3597" y="1703"/>
                    <a:pt x="3661" y="2068"/>
                    <a:pt x="3661" y="2433"/>
                  </a:cubicBezTo>
                  <a:cubicBezTo>
                    <a:pt x="3674" y="3022"/>
                    <a:pt x="3488" y="3598"/>
                    <a:pt x="3143" y="4078"/>
                  </a:cubicBezTo>
                  <a:cubicBezTo>
                    <a:pt x="3059" y="4174"/>
                    <a:pt x="2970" y="4263"/>
                    <a:pt x="2874" y="4346"/>
                  </a:cubicBezTo>
                </a:path>
              </a:pathLst>
            </a:custGeom>
            <a:solidFill>
              <a:srgbClr val="EFFBFF"/>
            </a:solidFill>
            <a:ln w="1925" cap="rnd" cmpd="sng">
              <a:solidFill>
                <a:srgbClr val="EFFB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51;p49"/>
            <p:cNvSpPr/>
            <p:nvPr/>
          </p:nvSpPr>
          <p:spPr>
            <a:xfrm rot="1419020">
              <a:off x="551500" y="3913285"/>
              <a:ext cx="551519" cy="666057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4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5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1" y="2736"/>
                    <a:pt x="192" y="3043"/>
                  </a:cubicBezTo>
                  <a:cubicBezTo>
                    <a:pt x="333" y="3434"/>
                    <a:pt x="602" y="3760"/>
                    <a:pt x="961" y="3971"/>
                  </a:cubicBezTo>
                  <a:cubicBezTo>
                    <a:pt x="1182" y="4090"/>
                    <a:pt x="1427" y="4151"/>
                    <a:pt x="1674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1" y="1379"/>
                  </a:cubicBezTo>
                  <a:cubicBezTo>
                    <a:pt x="3027" y="666"/>
                    <a:pt x="2391" y="1"/>
                    <a:pt x="1624" y="1"/>
                  </a:cubicBezTo>
                  <a:close/>
                </a:path>
              </a:pathLst>
            </a:custGeom>
            <a:solidFill>
              <a:srgbClr val="EF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2;p49"/>
            <p:cNvSpPr/>
            <p:nvPr/>
          </p:nvSpPr>
          <p:spPr>
            <a:xfrm rot="1419020">
              <a:off x="753542" y="4203752"/>
              <a:ext cx="91599" cy="94647"/>
            </a:xfrm>
            <a:custGeom>
              <a:avLst/>
              <a:gdLst/>
              <a:ahLst/>
              <a:cxnLst/>
              <a:rect l="l" t="t" r="r" b="b"/>
              <a:pathLst>
                <a:path w="571" h="590" fill="none" extrusionOk="0">
                  <a:moveTo>
                    <a:pt x="1" y="0"/>
                  </a:moveTo>
                  <a:lnTo>
                    <a:pt x="571" y="589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53;p49"/>
            <p:cNvSpPr/>
            <p:nvPr/>
          </p:nvSpPr>
          <p:spPr>
            <a:xfrm rot="1419020">
              <a:off x="792377" y="4152569"/>
              <a:ext cx="79086" cy="84220"/>
            </a:xfrm>
            <a:custGeom>
              <a:avLst/>
              <a:gdLst/>
              <a:ahLst/>
              <a:cxnLst/>
              <a:rect l="l" t="t" r="r" b="b"/>
              <a:pathLst>
                <a:path w="493" h="525" fill="none" extrusionOk="0">
                  <a:moveTo>
                    <a:pt x="0" y="0"/>
                  </a:moveTo>
                  <a:lnTo>
                    <a:pt x="493" y="525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54;p49"/>
            <p:cNvSpPr/>
            <p:nvPr/>
          </p:nvSpPr>
          <p:spPr>
            <a:xfrm rot="1419020">
              <a:off x="1328321" y="3671156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0"/>
                  </a:moveTo>
                  <a:lnTo>
                    <a:pt x="1" y="2138"/>
                  </a:lnTo>
                  <a:lnTo>
                    <a:pt x="212" y="4250"/>
                  </a:lnTo>
                  <a:lnTo>
                    <a:pt x="3227" y="948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55;p49"/>
            <p:cNvSpPr/>
            <p:nvPr/>
          </p:nvSpPr>
          <p:spPr>
            <a:xfrm rot="1419020">
              <a:off x="1802791" y="3705510"/>
              <a:ext cx="234211" cy="235334"/>
            </a:xfrm>
            <a:custGeom>
              <a:avLst/>
              <a:gdLst/>
              <a:ahLst/>
              <a:cxnLst/>
              <a:rect l="l" t="t" r="r" b="b"/>
              <a:pathLst>
                <a:path w="1460" h="1467" extrusionOk="0">
                  <a:moveTo>
                    <a:pt x="608" y="1"/>
                  </a:moveTo>
                  <a:cubicBezTo>
                    <a:pt x="608" y="1"/>
                    <a:pt x="0" y="519"/>
                    <a:pt x="0" y="519"/>
                  </a:cubicBezTo>
                  <a:lnTo>
                    <a:pt x="916" y="1467"/>
                  </a:lnTo>
                  <a:lnTo>
                    <a:pt x="1460" y="769"/>
                  </a:lnTo>
                  <a:lnTo>
                    <a:pt x="743" y="6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56;p49"/>
            <p:cNvSpPr/>
            <p:nvPr/>
          </p:nvSpPr>
          <p:spPr>
            <a:xfrm rot="1419020">
              <a:off x="1399492" y="3850281"/>
              <a:ext cx="382117" cy="400565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6"/>
                  </a:moveTo>
                  <a:cubicBezTo>
                    <a:pt x="775" y="1645"/>
                    <a:pt x="1569" y="813"/>
                    <a:pt x="2381" y="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157;p49"/>
            <p:cNvSpPr/>
            <p:nvPr/>
          </p:nvSpPr>
          <p:spPr>
            <a:xfrm rot="1419020">
              <a:off x="1664826" y="3782830"/>
              <a:ext cx="90636" cy="86466"/>
            </a:xfrm>
            <a:custGeom>
              <a:avLst/>
              <a:gdLst/>
              <a:ahLst/>
              <a:cxnLst/>
              <a:rect l="l" t="t" r="r" b="b"/>
              <a:pathLst>
                <a:path w="565" h="539" fill="none" extrusionOk="0">
                  <a:moveTo>
                    <a:pt x="1" y="538"/>
                  </a:moveTo>
                  <a:lnTo>
                    <a:pt x="564" y="1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158;p49"/>
            <p:cNvSpPr/>
            <p:nvPr/>
          </p:nvSpPr>
          <p:spPr>
            <a:xfrm rot="1419020">
              <a:off x="214776" y="3183494"/>
              <a:ext cx="517670" cy="681939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16" y="0"/>
                  </a:moveTo>
                  <a:lnTo>
                    <a:pt x="1" y="948"/>
                  </a:lnTo>
                  <a:lnTo>
                    <a:pt x="3009" y="4250"/>
                  </a:lnTo>
                  <a:lnTo>
                    <a:pt x="3227" y="213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159;p49"/>
            <p:cNvSpPr/>
            <p:nvPr/>
          </p:nvSpPr>
          <p:spPr>
            <a:xfrm rot="1419020">
              <a:off x="269713" y="3034154"/>
              <a:ext cx="234371" cy="235334"/>
            </a:xfrm>
            <a:custGeom>
              <a:avLst/>
              <a:gdLst/>
              <a:ahLst/>
              <a:cxnLst/>
              <a:rect l="l" t="t" r="r" b="b"/>
              <a:pathLst>
                <a:path w="1461" h="1467" extrusionOk="0">
                  <a:moveTo>
                    <a:pt x="852" y="1"/>
                  </a:moveTo>
                  <a:lnTo>
                    <a:pt x="718" y="622"/>
                  </a:lnTo>
                  <a:lnTo>
                    <a:pt x="1" y="769"/>
                  </a:lnTo>
                  <a:lnTo>
                    <a:pt x="545" y="1467"/>
                  </a:lnTo>
                  <a:lnTo>
                    <a:pt x="1460" y="519"/>
                  </a:lnTo>
                  <a:cubicBezTo>
                    <a:pt x="1460" y="519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160;p49"/>
            <p:cNvSpPr/>
            <p:nvPr/>
          </p:nvSpPr>
          <p:spPr>
            <a:xfrm rot="1419020">
              <a:off x="259718" y="3320036"/>
              <a:ext cx="345060" cy="388213"/>
            </a:xfrm>
            <a:custGeom>
              <a:avLst/>
              <a:gdLst/>
              <a:ahLst/>
              <a:cxnLst/>
              <a:rect l="l" t="t" r="r" b="b"/>
              <a:pathLst>
                <a:path w="2151" h="2420" fill="none" extrusionOk="0">
                  <a:moveTo>
                    <a:pt x="6" y="0"/>
                  </a:moveTo>
                  <a:cubicBezTo>
                    <a:pt x="0" y="71"/>
                    <a:pt x="2151" y="2420"/>
                    <a:pt x="2151" y="2349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161;p49"/>
            <p:cNvSpPr/>
            <p:nvPr/>
          </p:nvSpPr>
          <p:spPr>
            <a:xfrm rot="1419020">
              <a:off x="604849" y="3052364"/>
              <a:ext cx="1045287" cy="865618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64" y="0"/>
                    <a:pt x="52" y="1152"/>
                    <a:pt x="7" y="2618"/>
                  </a:cubicBezTo>
                  <a:cubicBezTo>
                    <a:pt x="0" y="2739"/>
                    <a:pt x="7" y="2867"/>
                    <a:pt x="26" y="2989"/>
                  </a:cubicBezTo>
                  <a:cubicBezTo>
                    <a:pt x="32" y="3079"/>
                    <a:pt x="52" y="3175"/>
                    <a:pt x="71" y="3264"/>
                  </a:cubicBezTo>
                  <a:cubicBezTo>
                    <a:pt x="378" y="4525"/>
                    <a:pt x="1607" y="5396"/>
                    <a:pt x="2970" y="5396"/>
                  </a:cubicBezTo>
                  <a:lnTo>
                    <a:pt x="3553" y="5396"/>
                  </a:lnTo>
                  <a:cubicBezTo>
                    <a:pt x="4916" y="5396"/>
                    <a:pt x="6138" y="4525"/>
                    <a:pt x="6446" y="3264"/>
                  </a:cubicBezTo>
                  <a:cubicBezTo>
                    <a:pt x="6471" y="3175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6" y="2618"/>
                  </a:cubicBezTo>
                  <a:cubicBezTo>
                    <a:pt x="6471" y="1152"/>
                    <a:pt x="5159" y="0"/>
                    <a:pt x="3610" y="0"/>
                  </a:cubicBezTo>
                  <a:close/>
                </a:path>
              </a:pathLst>
            </a:custGeom>
            <a:solidFill>
              <a:srgbClr val="FFAC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162;p49"/>
            <p:cNvSpPr/>
            <p:nvPr/>
          </p:nvSpPr>
          <p:spPr>
            <a:xfrm rot="1419020">
              <a:off x="1282095" y="345132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163;p49"/>
            <p:cNvSpPr/>
            <p:nvPr/>
          </p:nvSpPr>
          <p:spPr>
            <a:xfrm rot="1419020">
              <a:off x="1007603" y="3331113"/>
              <a:ext cx="46361" cy="46361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1" y="0"/>
                  </a:moveTo>
                  <a:cubicBezTo>
                    <a:pt x="64" y="0"/>
                    <a:pt x="0" y="71"/>
                    <a:pt x="0" y="147"/>
                  </a:cubicBezTo>
                  <a:cubicBezTo>
                    <a:pt x="0" y="224"/>
                    <a:pt x="64" y="288"/>
                    <a:pt x="141" y="288"/>
                  </a:cubicBezTo>
                  <a:cubicBezTo>
                    <a:pt x="224" y="288"/>
                    <a:pt x="288" y="224"/>
                    <a:pt x="288" y="147"/>
                  </a:cubicBezTo>
                  <a:cubicBezTo>
                    <a:pt x="288" y="71"/>
                    <a:pt x="224" y="0"/>
                    <a:pt x="141" y="0"/>
                  </a:cubicBezTo>
                  <a:close/>
                </a:path>
              </a:pathLst>
            </a:custGeom>
            <a:solidFill>
              <a:srgbClr val="2A2A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164;p49"/>
            <p:cNvSpPr/>
            <p:nvPr/>
          </p:nvSpPr>
          <p:spPr>
            <a:xfrm rot="1419020">
              <a:off x="942705" y="3414114"/>
              <a:ext cx="338964" cy="273193"/>
            </a:xfrm>
            <a:custGeom>
              <a:avLst/>
              <a:gdLst/>
              <a:ahLst/>
              <a:cxnLst/>
              <a:rect l="l" t="t" r="r" b="b"/>
              <a:pathLst>
                <a:path w="2113" h="1703" extrusionOk="0">
                  <a:moveTo>
                    <a:pt x="1057" y="0"/>
                  </a:moveTo>
                  <a:cubicBezTo>
                    <a:pt x="475" y="0"/>
                    <a:pt x="1" y="384"/>
                    <a:pt x="1" y="852"/>
                  </a:cubicBezTo>
                  <a:cubicBezTo>
                    <a:pt x="1" y="1319"/>
                    <a:pt x="475" y="1703"/>
                    <a:pt x="1057" y="1703"/>
                  </a:cubicBezTo>
                  <a:cubicBezTo>
                    <a:pt x="1639" y="1703"/>
                    <a:pt x="2113" y="1319"/>
                    <a:pt x="2113" y="852"/>
                  </a:cubicBezTo>
                  <a:cubicBezTo>
                    <a:pt x="2113" y="384"/>
                    <a:pt x="1639" y="0"/>
                    <a:pt x="1057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165;p49"/>
            <p:cNvSpPr/>
            <p:nvPr/>
          </p:nvSpPr>
          <p:spPr>
            <a:xfrm rot="1419020">
              <a:off x="1018854" y="3477292"/>
              <a:ext cx="66894" cy="95609"/>
            </a:xfrm>
            <a:custGeom>
              <a:avLst/>
              <a:gdLst/>
              <a:ahLst/>
              <a:cxnLst/>
              <a:rect l="l" t="t" r="r" b="b"/>
              <a:pathLst>
                <a:path w="417" h="596" extrusionOk="0">
                  <a:moveTo>
                    <a:pt x="205" y="0"/>
                  </a:moveTo>
                  <a:cubicBezTo>
                    <a:pt x="90" y="0"/>
                    <a:pt x="1" y="128"/>
                    <a:pt x="1" y="295"/>
                  </a:cubicBezTo>
                  <a:cubicBezTo>
                    <a:pt x="1" y="461"/>
                    <a:pt x="90" y="596"/>
                    <a:pt x="205" y="596"/>
                  </a:cubicBezTo>
                  <a:cubicBezTo>
                    <a:pt x="327" y="596"/>
                    <a:pt x="417" y="461"/>
                    <a:pt x="417" y="295"/>
                  </a:cubicBezTo>
                  <a:cubicBezTo>
                    <a:pt x="417" y="135"/>
                    <a:pt x="321" y="0"/>
                    <a:pt x="205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166;p49"/>
            <p:cNvSpPr/>
            <p:nvPr/>
          </p:nvSpPr>
          <p:spPr>
            <a:xfrm rot="1419020">
              <a:off x="1138280" y="3529804"/>
              <a:ext cx="67857" cy="95609"/>
            </a:xfrm>
            <a:custGeom>
              <a:avLst/>
              <a:gdLst/>
              <a:ahLst/>
              <a:cxnLst/>
              <a:rect l="l" t="t" r="r" b="b"/>
              <a:pathLst>
                <a:path w="423" h="596" extrusionOk="0">
                  <a:moveTo>
                    <a:pt x="212" y="0"/>
                  </a:moveTo>
                  <a:cubicBezTo>
                    <a:pt x="96" y="0"/>
                    <a:pt x="0" y="128"/>
                    <a:pt x="0" y="295"/>
                  </a:cubicBezTo>
                  <a:cubicBezTo>
                    <a:pt x="0" y="461"/>
                    <a:pt x="96" y="596"/>
                    <a:pt x="212" y="596"/>
                  </a:cubicBezTo>
                  <a:cubicBezTo>
                    <a:pt x="327" y="596"/>
                    <a:pt x="423" y="461"/>
                    <a:pt x="423" y="295"/>
                  </a:cubicBezTo>
                  <a:cubicBezTo>
                    <a:pt x="423" y="135"/>
                    <a:pt x="327" y="0"/>
                    <a:pt x="212" y="0"/>
                  </a:cubicBezTo>
                  <a:close/>
                </a:path>
              </a:pathLst>
            </a:custGeom>
            <a:solidFill>
              <a:srgbClr val="A050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167;p49"/>
            <p:cNvSpPr/>
            <p:nvPr/>
          </p:nvSpPr>
          <p:spPr>
            <a:xfrm rot="1419020">
              <a:off x="817735" y="3311570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1" y="0"/>
                    <a:pt x="0" y="346"/>
                    <a:pt x="205" y="544"/>
                  </a:cubicBezTo>
                  <a:cubicBezTo>
                    <a:pt x="269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2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168;p49"/>
            <p:cNvSpPr/>
            <p:nvPr/>
          </p:nvSpPr>
          <p:spPr>
            <a:xfrm rot="1419020">
              <a:off x="1311468" y="3527794"/>
              <a:ext cx="120314" cy="102668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8" y="0"/>
                    <a:pt x="1" y="346"/>
                    <a:pt x="205" y="544"/>
                  </a:cubicBezTo>
                  <a:cubicBezTo>
                    <a:pt x="270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9" y="0"/>
                    <a:pt x="429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169;p49"/>
            <p:cNvSpPr/>
            <p:nvPr/>
          </p:nvSpPr>
          <p:spPr>
            <a:xfrm rot="1419020">
              <a:off x="1098936" y="3208866"/>
              <a:ext cx="238382" cy="113095"/>
            </a:xfrm>
            <a:custGeom>
              <a:avLst/>
              <a:gdLst/>
              <a:ahLst/>
              <a:cxnLst/>
              <a:rect l="l" t="t" r="r" b="b"/>
              <a:pathLst>
                <a:path w="1486" h="705" fill="none" extrusionOk="0">
                  <a:moveTo>
                    <a:pt x="154" y="0"/>
                  </a:moveTo>
                  <a:cubicBezTo>
                    <a:pt x="1" y="333"/>
                    <a:pt x="430" y="621"/>
                    <a:pt x="679" y="352"/>
                  </a:cubicBezTo>
                  <a:cubicBezTo>
                    <a:pt x="730" y="282"/>
                    <a:pt x="743" y="147"/>
                    <a:pt x="660" y="135"/>
                  </a:cubicBezTo>
                  <a:cubicBezTo>
                    <a:pt x="430" y="275"/>
                    <a:pt x="494" y="621"/>
                    <a:pt x="750" y="679"/>
                  </a:cubicBezTo>
                  <a:cubicBezTo>
                    <a:pt x="878" y="704"/>
                    <a:pt x="1012" y="653"/>
                    <a:pt x="1082" y="538"/>
                  </a:cubicBezTo>
                  <a:cubicBezTo>
                    <a:pt x="1153" y="423"/>
                    <a:pt x="1166" y="282"/>
                    <a:pt x="1121" y="147"/>
                  </a:cubicBezTo>
                  <a:cubicBezTo>
                    <a:pt x="1038" y="77"/>
                    <a:pt x="986" y="167"/>
                    <a:pt x="980" y="269"/>
                  </a:cubicBezTo>
                  <a:cubicBezTo>
                    <a:pt x="948" y="531"/>
                    <a:pt x="1300" y="647"/>
                    <a:pt x="1428" y="410"/>
                  </a:cubicBezTo>
                  <a:cubicBezTo>
                    <a:pt x="1486" y="307"/>
                    <a:pt x="1466" y="179"/>
                    <a:pt x="1390" y="90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170;p49"/>
            <p:cNvSpPr/>
            <p:nvPr/>
          </p:nvSpPr>
          <p:spPr>
            <a:xfrm rot="1419020">
              <a:off x="1426654" y="3213821"/>
              <a:ext cx="248488" cy="262605"/>
            </a:xfrm>
            <a:custGeom>
              <a:avLst/>
              <a:gdLst/>
              <a:ahLst/>
              <a:cxnLst/>
              <a:rect l="l" t="t" r="r" b="b"/>
              <a:pathLst>
                <a:path w="1549" h="1637" extrusionOk="0">
                  <a:moveTo>
                    <a:pt x="434" y="0"/>
                  </a:moveTo>
                  <a:cubicBezTo>
                    <a:pt x="320" y="0"/>
                    <a:pt x="211" y="67"/>
                    <a:pt x="166" y="184"/>
                  </a:cubicBezTo>
                  <a:cubicBezTo>
                    <a:pt x="0" y="619"/>
                    <a:pt x="58" y="1195"/>
                    <a:pt x="147" y="1637"/>
                  </a:cubicBezTo>
                  <a:cubicBezTo>
                    <a:pt x="704" y="1496"/>
                    <a:pt x="1152" y="1355"/>
                    <a:pt x="1453" y="939"/>
                  </a:cubicBezTo>
                  <a:cubicBezTo>
                    <a:pt x="1549" y="811"/>
                    <a:pt x="1510" y="626"/>
                    <a:pt x="1376" y="536"/>
                  </a:cubicBezTo>
                  <a:cubicBezTo>
                    <a:pt x="1120" y="357"/>
                    <a:pt x="851" y="190"/>
                    <a:pt x="576" y="37"/>
                  </a:cubicBezTo>
                  <a:cubicBezTo>
                    <a:pt x="531" y="12"/>
                    <a:pt x="482" y="0"/>
                    <a:pt x="434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171;p49"/>
            <p:cNvSpPr/>
            <p:nvPr/>
          </p:nvSpPr>
          <p:spPr>
            <a:xfrm rot="1419020">
              <a:off x="1560604" y="3257254"/>
              <a:ext cx="17646" cy="62724"/>
            </a:xfrm>
            <a:custGeom>
              <a:avLst/>
              <a:gdLst/>
              <a:ahLst/>
              <a:cxnLst/>
              <a:rect l="l" t="t" r="r" b="b"/>
              <a:pathLst>
                <a:path w="110" h="391" fill="none" extrusionOk="0">
                  <a:moveTo>
                    <a:pt x="1" y="391"/>
                  </a:moveTo>
                  <a:lnTo>
                    <a:pt x="110" y="0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172;p49"/>
            <p:cNvSpPr/>
            <p:nvPr/>
          </p:nvSpPr>
          <p:spPr>
            <a:xfrm rot="1419020">
              <a:off x="825644" y="2950652"/>
              <a:ext cx="248649" cy="262605"/>
            </a:xfrm>
            <a:custGeom>
              <a:avLst/>
              <a:gdLst/>
              <a:ahLst/>
              <a:cxnLst/>
              <a:rect l="l" t="t" r="r" b="b"/>
              <a:pathLst>
                <a:path w="1550" h="1637" extrusionOk="0">
                  <a:moveTo>
                    <a:pt x="1115" y="0"/>
                  </a:moveTo>
                  <a:cubicBezTo>
                    <a:pt x="1067" y="0"/>
                    <a:pt x="1018" y="12"/>
                    <a:pt x="973" y="37"/>
                  </a:cubicBezTo>
                  <a:cubicBezTo>
                    <a:pt x="698" y="190"/>
                    <a:pt x="429" y="357"/>
                    <a:pt x="173" y="536"/>
                  </a:cubicBezTo>
                  <a:cubicBezTo>
                    <a:pt x="32" y="626"/>
                    <a:pt x="0" y="811"/>
                    <a:pt x="90" y="939"/>
                  </a:cubicBezTo>
                  <a:cubicBezTo>
                    <a:pt x="391" y="1355"/>
                    <a:pt x="839" y="1496"/>
                    <a:pt x="1402" y="1637"/>
                  </a:cubicBezTo>
                  <a:cubicBezTo>
                    <a:pt x="1485" y="1195"/>
                    <a:pt x="1549" y="619"/>
                    <a:pt x="1383" y="184"/>
                  </a:cubicBezTo>
                  <a:cubicBezTo>
                    <a:pt x="1338" y="67"/>
                    <a:pt x="1229" y="0"/>
                    <a:pt x="1115" y="0"/>
                  </a:cubicBezTo>
                  <a:close/>
                </a:path>
              </a:pathLst>
            </a:custGeom>
            <a:solidFill>
              <a:srgbClr val="CC3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173;p49"/>
            <p:cNvSpPr/>
            <p:nvPr/>
          </p:nvSpPr>
          <p:spPr>
            <a:xfrm rot="1419020">
              <a:off x="917286" y="3012946"/>
              <a:ext cx="53419" cy="47323"/>
            </a:xfrm>
            <a:custGeom>
              <a:avLst/>
              <a:gdLst/>
              <a:ahLst/>
              <a:cxnLst/>
              <a:rect l="l" t="t" r="r" b="b"/>
              <a:pathLst>
                <a:path w="333" h="295" fill="none" extrusionOk="0">
                  <a:moveTo>
                    <a:pt x="0" y="0"/>
                  </a:moveTo>
                  <a:lnTo>
                    <a:pt x="333" y="295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174;p49"/>
            <p:cNvSpPr/>
            <p:nvPr/>
          </p:nvSpPr>
          <p:spPr>
            <a:xfrm rot="1419020">
              <a:off x="1143628" y="4509998"/>
              <a:ext cx="26950" cy="205656"/>
            </a:xfrm>
            <a:custGeom>
              <a:avLst/>
              <a:gdLst/>
              <a:ahLst/>
              <a:cxnLst/>
              <a:rect l="l" t="t" r="r" b="b"/>
              <a:pathLst>
                <a:path w="168" h="1282" fill="none" extrusionOk="0">
                  <a:moveTo>
                    <a:pt x="1" y="1"/>
                  </a:moveTo>
                  <a:cubicBezTo>
                    <a:pt x="59" y="430"/>
                    <a:pt x="116" y="859"/>
                    <a:pt x="167" y="1281"/>
                  </a:cubicBez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175;p49"/>
            <p:cNvSpPr/>
            <p:nvPr/>
          </p:nvSpPr>
          <p:spPr>
            <a:xfrm rot="1419020">
              <a:off x="1091842" y="4651719"/>
              <a:ext cx="13475" cy="89513"/>
            </a:xfrm>
            <a:custGeom>
              <a:avLst/>
              <a:gdLst/>
              <a:ahLst/>
              <a:cxnLst/>
              <a:rect l="l" t="t" r="r" b="b"/>
              <a:pathLst>
                <a:path w="84" h="558" fill="none" extrusionOk="0">
                  <a:moveTo>
                    <a:pt x="1" y="1"/>
                  </a:moveTo>
                  <a:lnTo>
                    <a:pt x="84" y="557"/>
                  </a:lnTo>
                </a:path>
              </a:pathLst>
            </a:custGeom>
            <a:noFill/>
            <a:ln w="2550" cap="rnd" cmpd="sng">
              <a:solidFill>
                <a:srgbClr val="CC37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8" name="Rounded Rectangle 67"/>
          <p:cNvSpPr/>
          <p:nvPr/>
        </p:nvSpPr>
        <p:spPr>
          <a:xfrm>
            <a:off x="3785189" y="3509896"/>
            <a:ext cx="1495771" cy="1169225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VNIAvo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VNIAv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VNIAvo"/>
              </a:rPr>
              <a:t>bản</a:t>
            </a:r>
            <a:endParaRPr lang="en-US" sz="2800" dirty="0">
              <a:solidFill>
                <a:srgbClr val="FF0000"/>
              </a:solidFill>
              <a:latin typeface="VNIAvo"/>
            </a:endParaRPr>
          </a:p>
          <a:p>
            <a:pPr algn="ctr"/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65" y="1703309"/>
            <a:ext cx="1740644" cy="1021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1070"/>
            <a:ext cx="1474869" cy="150381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Rectangle 85"/>
          <p:cNvSpPr/>
          <p:nvPr/>
        </p:nvSpPr>
        <p:spPr>
          <a:xfrm>
            <a:off x="278445" y="272787"/>
            <a:ext cx="34130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4: Cũng cố</a:t>
            </a:r>
            <a:endParaRPr lang="en-US" sz="2400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27052"/>
            <a:ext cx="2028285" cy="10745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02" y="4287841"/>
            <a:ext cx="1573213" cy="142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6" y="1847156"/>
            <a:ext cx="1779587" cy="16160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2" y="5336673"/>
            <a:ext cx="1627187" cy="1292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19" y="5164673"/>
            <a:ext cx="1639887" cy="14319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17" y="1427267"/>
            <a:ext cx="16637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45724" y="1302846"/>
            <a:ext cx="1905000" cy="86260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5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609600" y="2362200"/>
            <a:ext cx="7924800" cy="304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chemeClr val="accent1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Aristote"/>
              </a:rPr>
              <a:t>KÝnh chóc c¸c thÇy c« gi¸o</a:t>
            </a:r>
          </a:p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.VnAristote"/>
              </a:rPr>
              <a:t>M¹nh khoÎ - H¹nh phóc!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0" y="0"/>
            <a:ext cx="9144000" cy="6796088"/>
            <a:chOff x="0" y="39"/>
            <a:chExt cx="5760" cy="4281"/>
          </a:xfrm>
        </p:grpSpPr>
        <p:pic>
          <p:nvPicPr>
            <p:cNvPr id="15365" name="Picture 4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9" y="3329"/>
              <a:ext cx="1022" cy="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Picture 5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397"/>
              <a:ext cx="1008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6" descr="POINSET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39"/>
              <a:ext cx="9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7" descr="POINSET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52" y="45"/>
              <a:ext cx="963" cy="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4" name="WordArt 8"/>
          <p:cNvSpPr>
            <a:spLocks noChangeArrowheads="1" noChangeShapeType="1" noTextEdit="1"/>
          </p:cNvSpPr>
          <p:nvPr/>
        </p:nvSpPr>
        <p:spPr bwMode="auto">
          <a:xfrm>
            <a:off x="2066925" y="1219200"/>
            <a:ext cx="501015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TIẾT HỌC ĐẾN ĐÂY LÀ HẾT</a:t>
            </a:r>
          </a:p>
        </p:txBody>
      </p:sp>
    </p:spTree>
    <p:extLst>
      <p:ext uri="{BB962C8B-B14F-4D97-AF65-F5344CB8AC3E}">
        <p14:creationId xmlns:p14="http://schemas.microsoft.com/office/powerpoint/2010/main" val="28126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992</TotalTime>
  <Words>238</Words>
  <Application>Microsoft Office PowerPoint</Application>
  <PresentationFormat>On-screen Show (4:3)</PresentationFormat>
  <Paragraphs>59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119</cp:revision>
  <dcterms:created xsi:type="dcterms:W3CDTF">2021-11-24T07:51:13Z</dcterms:created>
  <dcterms:modified xsi:type="dcterms:W3CDTF">2023-05-26T12:47:38Z</dcterms:modified>
</cp:coreProperties>
</file>