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3"/>
  </p:notesMasterIdLst>
  <p:sldIdLst>
    <p:sldId id="281" r:id="rId4"/>
    <p:sldId id="256" r:id="rId5"/>
    <p:sldId id="274" r:id="rId6"/>
    <p:sldId id="291" r:id="rId7"/>
    <p:sldId id="272" r:id="rId8"/>
    <p:sldId id="273" r:id="rId9"/>
    <p:sldId id="259" r:id="rId10"/>
    <p:sldId id="26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33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40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51543" y="5436408"/>
            <a:ext cx="4669535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TIÊN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603288" y="1020138"/>
            <a:ext cx="4307719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LÊ DẬT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36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om      </a:t>
            </a:r>
            <a:r>
              <a:rPr lang="en-US" sz="72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ôm</a:t>
            </a:r>
            <a:r>
              <a:rPr lang="en-US" sz="7200" dirty="0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    </a:t>
            </a:r>
            <a:r>
              <a:rPr lang="en-US" sz="72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ơm</a:t>
            </a:r>
            <a:endParaRPr lang="en-US" sz="7200" dirty="0" smtClean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36854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36855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12954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1273492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52800" y="22860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xóm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5052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vòm</a:t>
            </a:r>
            <a:endParaRPr lang="en-US" sz="3600" dirty="0" smtClean="0"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5052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khóm</a:t>
            </a:r>
            <a:endParaRPr lang="en-US" sz="3600" dirty="0" smtClean="0"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505200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Nộm</a:t>
            </a:r>
            <a:endParaRPr lang="en-US" sz="3600" dirty="0" smtClean="0"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505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ờm</a:t>
            </a:r>
            <a:endParaRPr lang="en-US" sz="3600" dirty="0" smtClean="0"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3505200"/>
            <a:ext cx="129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tôm</a:t>
            </a:r>
            <a:endParaRPr lang="en-US" sz="3600" dirty="0" smtClean="0"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3429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rơm</a:t>
            </a:r>
            <a:endParaRPr lang="en-US" sz="3600" dirty="0"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236855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ôm</a:t>
            </a:r>
            <a:endParaRPr lang="en-US" sz="4800" dirty="0" smtClean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57675"/>
            <a:ext cx="2895600" cy="186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57200" y="6198235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Đom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đóm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226560"/>
            <a:ext cx="3047999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581399" y="6019800"/>
            <a:ext cx="220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đốm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114800"/>
            <a:ext cx="27431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324601" y="6122035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Mâm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cơm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839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qua,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Mơ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xóm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Hạ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thăm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Hà.Cô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g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iỏ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cam. 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chọn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to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bố.Mẹ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khen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thơm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má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6002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6477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86</Words>
  <Application>Microsoft Office PowerPoint</Application>
  <PresentationFormat>On-screen Show (4:3)</PresentationFormat>
  <Paragraphs>28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24</cp:revision>
  <dcterms:created xsi:type="dcterms:W3CDTF">2020-08-12T11:52:00Z</dcterms:created>
  <dcterms:modified xsi:type="dcterms:W3CDTF">2021-12-30T02:34:23Z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