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7"/>
  </p:notesMasterIdLst>
  <p:sldIdLst>
    <p:sldId id="256" r:id="rId2"/>
    <p:sldId id="257" r:id="rId3"/>
    <p:sldId id="258" r:id="rId4"/>
    <p:sldId id="334" r:id="rId5"/>
    <p:sldId id="335" r:id="rId6"/>
    <p:sldId id="336" r:id="rId7"/>
    <p:sldId id="343" r:id="rId8"/>
    <p:sldId id="338" r:id="rId9"/>
    <p:sldId id="339" r:id="rId10"/>
    <p:sldId id="340" r:id="rId11"/>
    <p:sldId id="341" r:id="rId12"/>
    <p:sldId id="342" r:id="rId13"/>
    <p:sldId id="344" r:id="rId14"/>
    <p:sldId id="345" r:id="rId15"/>
    <p:sldId id="259" r:id="rId16"/>
  </p:sldIdLst>
  <p:sldSz cx="9144000" cy="5143500" type="screen16x9"/>
  <p:notesSz cx="6858000" cy="9144000"/>
  <p:embeddedFontLst>
    <p:embeddedFont>
      <p:font typeface="Montserrat Alternates" charset="0"/>
      <p:regular r:id="rId18"/>
      <p:italic r:id="rId19"/>
      <p:boldItalic r:id="rId20"/>
    </p:embeddedFont>
    <p:embeddedFont>
      <p:font typeface="Montserrat" charset="0"/>
      <p:regular r:id="rId21"/>
      <p:italic r:id="rId22"/>
    </p:embeddedFont>
    <p:embeddedFont>
      <p:font typeface="Roboto" pitchFamily="2" charset="0"/>
      <p:regular r:id="rId23"/>
      <p:bold r:id="rId24"/>
      <p:italic r:id="rId25"/>
      <p:boldItalic r:id="rId26"/>
    </p:embeddedFont>
    <p:embeddedFont>
      <p:font typeface="Patrick Hand" charset="0"/>
      <p:regular r:id="rId27"/>
    </p:embeddedFont>
    <p:embeddedFont>
      <p:font typeface="Pangolin"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F38"/>
    <a:srgbClr val="C69B66"/>
    <a:srgbClr val="C89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8DFAA68-DD72-479A-BEEC-D24B2FE385E6}">
  <a:tblStyle styleId="{58DFAA68-DD72-479A-BEEC-D24B2FE385E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3"/>
  </p:normalViewPr>
  <p:slideViewPr>
    <p:cSldViewPr snapToGrid="0">
      <p:cViewPr varScale="1">
        <p:scale>
          <a:sx n="89" d="100"/>
          <a:sy n="89" d="100"/>
        </p:scale>
        <p:origin x="-774" y="-96"/>
      </p:cViewPr>
      <p:guideLst>
        <p:guide orient="horz" pos="292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891491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003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2"/>
        <p:cNvGrpSpPr/>
        <p:nvPr/>
      </p:nvGrpSpPr>
      <p:grpSpPr>
        <a:xfrm>
          <a:off x="0" y="0"/>
          <a:ext cx="0" cy="0"/>
          <a:chOff x="0" y="0"/>
          <a:chExt cx="0" cy="0"/>
        </a:xfrm>
      </p:grpSpPr>
      <p:sp>
        <p:nvSpPr>
          <p:cNvPr id="5613" name="Google Shape;5613;g9051ce32ce_0_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4" name="Google Shape;5614;g9051ce32ce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877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2"/>
        <p:cNvGrpSpPr/>
        <p:nvPr/>
      </p:nvGrpSpPr>
      <p:grpSpPr>
        <a:xfrm>
          <a:off x="0" y="0"/>
          <a:ext cx="0" cy="0"/>
          <a:chOff x="0" y="0"/>
          <a:chExt cx="0" cy="0"/>
        </a:xfrm>
      </p:grpSpPr>
      <p:sp>
        <p:nvSpPr>
          <p:cNvPr id="5673" name="Google Shape;5673;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4" name="Google Shape;5674;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4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2"/>
        <p:cNvGrpSpPr/>
        <p:nvPr/>
      </p:nvGrpSpPr>
      <p:grpSpPr>
        <a:xfrm>
          <a:off x="0" y="0"/>
          <a:ext cx="0" cy="0"/>
          <a:chOff x="0" y="0"/>
          <a:chExt cx="0" cy="0"/>
        </a:xfrm>
      </p:grpSpPr>
      <p:sp>
        <p:nvSpPr>
          <p:cNvPr id="5673" name="Google Shape;5673;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4" name="Google Shape;5674;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86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2"/>
        <p:cNvGrpSpPr/>
        <p:nvPr/>
      </p:nvGrpSpPr>
      <p:grpSpPr>
        <a:xfrm>
          <a:off x="0" y="0"/>
          <a:ext cx="0" cy="0"/>
          <a:chOff x="0" y="0"/>
          <a:chExt cx="0" cy="0"/>
        </a:xfrm>
      </p:grpSpPr>
      <p:sp>
        <p:nvSpPr>
          <p:cNvPr id="5673" name="Google Shape;5673;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4" name="Google Shape;5674;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384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2"/>
        <p:cNvGrpSpPr/>
        <p:nvPr/>
      </p:nvGrpSpPr>
      <p:grpSpPr>
        <a:xfrm>
          <a:off x="0" y="0"/>
          <a:ext cx="0" cy="0"/>
          <a:chOff x="0" y="0"/>
          <a:chExt cx="0" cy="0"/>
        </a:xfrm>
      </p:grpSpPr>
      <p:sp>
        <p:nvSpPr>
          <p:cNvPr id="5673" name="Google Shape;5673;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4" name="Google Shape;5674;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156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4"/>
        <p:cNvGrpSpPr/>
        <p:nvPr/>
      </p:nvGrpSpPr>
      <p:grpSpPr>
        <a:xfrm>
          <a:off x="0" y="0"/>
          <a:ext cx="0" cy="0"/>
          <a:chOff x="0" y="0"/>
          <a:chExt cx="0" cy="0"/>
        </a:xfrm>
      </p:grpSpPr>
      <p:sp>
        <p:nvSpPr>
          <p:cNvPr id="5825" name="Google Shape;5825;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6" name="Google Shape;5826;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8257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3"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20"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20"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1" y="4187028"/>
            <a:ext cx="653483"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2"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9"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2" y="808367"/>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4" y="754961"/>
            <a:ext cx="17689"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3"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6"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5"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6"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9" y="843243"/>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6" y="698746"/>
            <a:ext cx="19092"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8" y="701836"/>
            <a:ext cx="19092"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6" y="808367"/>
            <a:ext cx="19092"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1"/>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9"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2" y="677410"/>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3"/>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20"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6"/>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9" y="808367"/>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1"/>
            <a:ext cx="17252"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1" y="695034"/>
            <a:ext cx="19092"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4" y="677410"/>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60" y="775736"/>
            <a:ext cx="19092"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4" y="859089"/>
            <a:ext cx="19529"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4" y="843243"/>
            <a:ext cx="19092"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9"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7"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60" y="808367"/>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2" y="754961"/>
            <a:ext cx="17689"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5" y="695034"/>
            <a:ext cx="19529"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6" y="677410"/>
            <a:ext cx="19092"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3"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4"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7" y="843243"/>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4"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1" y="746444"/>
            <a:ext cx="19092"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4" y="701836"/>
            <a:ext cx="17689"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4" y="808367"/>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6"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8" y="695034"/>
            <a:ext cx="19092"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8"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9"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8" y="859089"/>
            <a:ext cx="19092"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1"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4" y="698746"/>
            <a:ext cx="21401"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3" y="746444"/>
            <a:ext cx="19092"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6" y="701836"/>
            <a:ext cx="17689"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6" y="808367"/>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8"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60" y="695034"/>
            <a:ext cx="19092"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20"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9"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50"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3"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8"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8"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2"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6" y="672544"/>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6"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2"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5"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80"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79" y="749689"/>
            <a:ext cx="17252"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9"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20" y="672544"/>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2"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3"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300" y="837533"/>
            <a:ext cx="19092"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6"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4" y="741047"/>
            <a:ext cx="19092"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7" y="696438"/>
            <a:ext cx="17689"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9"/>
            <a:ext cx="17689"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9" y="690417"/>
            <a:ext cx="19092"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70" y="672544"/>
            <a:ext cx="19092"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2"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6"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6"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20"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4" y="672544"/>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70"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9"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4"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2"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9"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9"/>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5"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4"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9"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9"/>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7"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5" y="2903047"/>
            <a:ext cx="119010"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3" y="2938111"/>
            <a:ext cx="89250"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59" y="757425"/>
            <a:ext cx="290489"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5"/>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1" y="913493"/>
            <a:ext cx="160811"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20"/>
            <a:ext cx="158971"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80" y="1143119"/>
            <a:ext cx="213934"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3" y="1230217"/>
            <a:ext cx="133420"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8" y="1077330"/>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3" y="1350598"/>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5" y="2755631"/>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5" y="1617846"/>
            <a:ext cx="367102"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3"/>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2" y="1666790"/>
            <a:ext cx="155227"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8" y="967091"/>
            <a:ext cx="361364"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1"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9"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4" y="3394444"/>
            <a:ext cx="184052"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5"/>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7"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7"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9" y="2031897"/>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8" y="2037449"/>
            <a:ext cx="15380"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7" y="2258217"/>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1" y="2182912"/>
            <a:ext cx="92962"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2"/>
            <a:ext cx="139474"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7" y="2136463"/>
            <a:ext cx="118540"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8" y="2103364"/>
            <a:ext cx="170604"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3"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2"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80"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4"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9" y="2459892"/>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7"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2"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2"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5" y="2646906"/>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2" y="2690517"/>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3"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8" y="2825653"/>
            <a:ext cx="13508"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6"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9"/>
            <a:ext cx="26985"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9"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40" y="3107001"/>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2"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4" y="3229036"/>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2"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8" y="3408407"/>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6"/>
            <a:ext cx="25113"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7" y="3544105"/>
            <a:ext cx="11668"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69" y="3618630"/>
            <a:ext cx="25113"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6"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3"/>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5"/>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4" y="2790486"/>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3"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7" y="3886626"/>
            <a:ext cx="158501"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3"/>
            <a:ext cx="160811"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4"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7"/>
            <a:ext cx="124405"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9" y="2483755"/>
            <a:ext cx="113861"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2" y="1620653"/>
            <a:ext cx="73465"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9"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7" y="4629505"/>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4"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4"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5"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2"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5" y="4667999"/>
            <a:ext cx="62297"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4"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1"/>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1" y="4637678"/>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9"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3" y="4371647"/>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5"/>
            <a:ext cx="61954"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2"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3" y="4099907"/>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5" y="3075238"/>
            <a:ext cx="36622"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2"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1"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2" y="1175844"/>
            <a:ext cx="30"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1"/>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5"/>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7"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1"/>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4" y="2932995"/>
            <a:ext cx="46388"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9" y="2100183"/>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6"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6"/>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3"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1"/>
            <a:ext cx="1902"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2" y="1375211"/>
            <a:ext cx="30"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6"/>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7" y="3377431"/>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9" y="2585390"/>
            <a:ext cx="176220"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7"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7" y="4186816"/>
            <a:ext cx="30"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6" y="4188688"/>
            <a:ext cx="30"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3" y="4473404"/>
            <a:ext cx="50443"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3"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6"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4"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8" y="766858"/>
            <a:ext cx="118821"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9" y="4757966"/>
            <a:ext cx="30"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6"/>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6" y="4580248"/>
            <a:ext cx="142843"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5" y="4615559"/>
            <a:ext cx="52939"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3"/>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7"/>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4" y="4590104"/>
            <a:ext cx="44140"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6" y="4507501"/>
            <a:ext cx="53282"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2" y="4469192"/>
            <a:ext cx="48260"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5" y="3276110"/>
            <a:ext cx="884009"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5"/>
            <a:ext cx="90123"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9" y="4337862"/>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80"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21" y="1117477"/>
            <a:ext cx="336094"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7"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3" y="4141177"/>
            <a:ext cx="1348206"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6" y="3858677"/>
            <a:ext cx="1587676"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1"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2" y="646176"/>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3"/>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2" y="646176"/>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5"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2" y="646176"/>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5" y="752623"/>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4"/>
        <p:cNvGrpSpPr/>
        <p:nvPr/>
      </p:nvGrpSpPr>
      <p:grpSpPr>
        <a:xfrm>
          <a:off x="0" y="0"/>
          <a:ext cx="0" cy="0"/>
          <a:chOff x="0" y="0"/>
          <a:chExt cx="0" cy="0"/>
        </a:xfrm>
      </p:grpSpPr>
      <p:sp>
        <p:nvSpPr>
          <p:cNvPr id="625" name="Google Shape;625;p4"/>
          <p:cNvSpPr/>
          <p:nvPr/>
        </p:nvSpPr>
        <p:spPr>
          <a:xfrm>
            <a:off x="8271483"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8271620"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8271620"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8272051" y="4187028"/>
            <a:ext cx="653483"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7242622"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7283519"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7337454"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7333712" y="808367"/>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7385774" y="754961"/>
            <a:ext cx="17689"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7434563"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7429926"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7453625"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7389956"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7279339" y="843243"/>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4676406" y="698746"/>
            <a:ext cx="19092"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4769368" y="701836"/>
            <a:ext cx="19092"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4767496" y="808367"/>
            <a:ext cx="19092"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4817687" y="754961"/>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4866040" y="695034"/>
            <a:ext cx="19529"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4939442" y="677410"/>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4713122" y="843243"/>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5299620"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53405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5392549" y="701836"/>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5390709" y="808367"/>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5443210" y="754961"/>
            <a:ext cx="17252"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5489691" y="695034"/>
            <a:ext cx="19092"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5563124" y="677410"/>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5511060" y="775736"/>
            <a:ext cx="19092"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5446954" y="859089"/>
            <a:ext cx="19529"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5336804" y="843243"/>
            <a:ext cx="19092"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5999501" y="698746"/>
            <a:ext cx="19529"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6040367"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6094302"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090560" y="808367"/>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6142622" y="754961"/>
            <a:ext cx="17689"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6189105" y="695034"/>
            <a:ext cx="19529"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6186776" y="677410"/>
            <a:ext cx="19092"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6210473"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6146804"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036187" y="843243"/>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6626864"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6667761" y="746444"/>
            <a:ext cx="19092"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6721664" y="701836"/>
            <a:ext cx="17689"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717954" y="808367"/>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6770016"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6818808" y="695034"/>
            <a:ext cx="19092"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6814168"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6837866" y="775736"/>
            <a:ext cx="19529"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6774198" y="859089"/>
            <a:ext cx="19092"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663581"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7870014" y="698746"/>
            <a:ext cx="21401"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7910913" y="746444"/>
            <a:ext cx="19092"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964816" y="701836"/>
            <a:ext cx="17689"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7961106" y="808367"/>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8013168"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061960" y="695034"/>
            <a:ext cx="19092"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8057320"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8081018" y="775736"/>
            <a:ext cx="19529"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8017350"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7906733"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3421648"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3462078"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3512738"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564772"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613124"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684686" y="672544"/>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363262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46020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912116"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953012"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1007385"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46179" y="749689"/>
            <a:ext cx="17252"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104058" y="690417"/>
            <a:ext cx="19529"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175620" y="672544"/>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114029" y="770308"/>
            <a:ext cx="19092"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949300" y="837533"/>
            <a:ext cx="19092"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1535766"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1576664" y="741047"/>
            <a:ext cx="19092"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1630597" y="696438"/>
            <a:ext cx="17689"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1678919" y="749689"/>
            <a:ext cx="17689"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1727709" y="690417"/>
            <a:ext cx="19092"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1799270" y="672544"/>
            <a:ext cx="19092"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1683099" y="854253"/>
            <a:ext cx="19092"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2178496"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2218926"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2269586"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2321620"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369972"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2441534" y="672544"/>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89470"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325363" y="854253"/>
            <a:ext cx="19529"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215214"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2807732"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2848160" y="741047"/>
            <a:ext cx="17689"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2900692"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2949013" y="749689"/>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2997335"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3068927"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2844448"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4050884"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4091312" y="741047"/>
            <a:ext cx="17689"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4143844"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4192165" y="749689"/>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4240487"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4312079"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4087600"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txBox="1">
            <a:spLocks noGrp="1"/>
          </p:cNvSpPr>
          <p:nvPr>
            <p:ph type="title"/>
          </p:nvPr>
        </p:nvSpPr>
        <p:spPr>
          <a:xfrm>
            <a:off x="1213448" y="849425"/>
            <a:ext cx="7000201"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03" name="Google Shape;803;p4"/>
          <p:cNvGrpSpPr/>
          <p:nvPr/>
        </p:nvGrpSpPr>
        <p:grpSpPr>
          <a:xfrm>
            <a:off x="8180473" y="1364994"/>
            <a:ext cx="350389" cy="1470478"/>
            <a:chOff x="8180472" y="1441194"/>
            <a:chExt cx="350390" cy="1470478"/>
          </a:xfrm>
        </p:grpSpPr>
        <p:sp>
          <p:nvSpPr>
            <p:cNvPr id="804" name="Google Shape;804;p4"/>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1" name="Google Shape;811;p4"/>
          <p:cNvSpPr txBox="1">
            <a:spLocks noGrp="1"/>
          </p:cNvSpPr>
          <p:nvPr>
            <p:ph type="body" idx="1"/>
          </p:nvPr>
        </p:nvSpPr>
        <p:spPr>
          <a:xfrm>
            <a:off x="1000530" y="1427901"/>
            <a:ext cx="7359300" cy="3257100"/>
          </a:xfrm>
          <a:prstGeom prst="rect">
            <a:avLst/>
          </a:prstGeom>
        </p:spPr>
        <p:txBody>
          <a:bodyPr spcFirstLastPara="1" wrap="square" lIns="91425" tIns="91425" rIns="91425" bIns="91425" anchor="t" anchorCtr="0">
            <a:noAutofit/>
          </a:bodyPr>
          <a:lstStyle>
            <a:lvl1pPr marL="457200" lvl="0" indent="-387350">
              <a:lnSpc>
                <a:spcPct val="100000"/>
              </a:lnSpc>
              <a:spcBef>
                <a:spcPts val="0"/>
              </a:spcBef>
              <a:spcAft>
                <a:spcPts val="0"/>
              </a:spcAft>
              <a:buClr>
                <a:schemeClr val="accent1"/>
              </a:buClr>
              <a:buSzPts val="2500"/>
              <a:buFont typeface="Roboto"/>
              <a:buChar char="●"/>
              <a:defRPr sz="1100"/>
            </a:lvl1pPr>
            <a:lvl2pPr marL="914400" lvl="1" indent="-317500">
              <a:spcBef>
                <a:spcPts val="1600"/>
              </a:spcBef>
              <a:spcAft>
                <a:spcPts val="0"/>
              </a:spcAft>
              <a:buSzPts val="1400"/>
              <a:buChar char="○"/>
              <a:defRPr/>
            </a:lvl2pPr>
            <a:lvl3pPr marL="1371600" lvl="2" indent="-317500">
              <a:spcBef>
                <a:spcPts val="1600"/>
              </a:spcBef>
              <a:spcAft>
                <a:spcPts val="0"/>
              </a:spcAft>
              <a:buClr>
                <a:srgbClr val="83492E"/>
              </a:buClr>
              <a:buSzPts val="1400"/>
              <a:buChar char="■"/>
              <a:defRPr>
                <a:solidFill>
                  <a:srgbClr val="83492E"/>
                </a:solidFill>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3"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20"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20"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1" y="4187028"/>
            <a:ext cx="653483"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2"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9"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2" y="808367"/>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4" y="754961"/>
            <a:ext cx="17689"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3"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6"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5"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6"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9" y="843243"/>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6" y="698746"/>
            <a:ext cx="19092"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8" y="701836"/>
            <a:ext cx="19092"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6" y="808367"/>
            <a:ext cx="19092"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1"/>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9"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2" y="677410"/>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3"/>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20"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6"/>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9" y="808367"/>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1"/>
            <a:ext cx="17252"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1" y="695034"/>
            <a:ext cx="19092"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4" y="677410"/>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60" y="775736"/>
            <a:ext cx="19092"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4" y="859089"/>
            <a:ext cx="19529"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4" y="843243"/>
            <a:ext cx="19092"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9"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7"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60" y="808367"/>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2" y="754961"/>
            <a:ext cx="17689"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5" y="695034"/>
            <a:ext cx="19529"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6" y="677410"/>
            <a:ext cx="19092"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3"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4"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7" y="843243"/>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4"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1" y="746444"/>
            <a:ext cx="19092"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4" y="701836"/>
            <a:ext cx="17689"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4" y="808367"/>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6"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8" y="695034"/>
            <a:ext cx="19092"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8"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9"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8" y="859089"/>
            <a:ext cx="19092"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1"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4" y="698746"/>
            <a:ext cx="21401"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3" y="746444"/>
            <a:ext cx="19092"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6" y="701836"/>
            <a:ext cx="17689"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6" y="808367"/>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8"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60" y="695034"/>
            <a:ext cx="19092"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20"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9"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50"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3"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8"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8"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2"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6" y="672544"/>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6"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2"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5"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79" y="749689"/>
            <a:ext cx="17252"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9"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20" y="672544"/>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2"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300" y="837533"/>
            <a:ext cx="19092"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6"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4" y="741047"/>
            <a:ext cx="19092"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7" y="696438"/>
            <a:ext cx="17689"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9"/>
            <a:ext cx="17689"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9" y="690417"/>
            <a:ext cx="19092"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70" y="672544"/>
            <a:ext cx="19092"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2"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6"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6"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20"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4" y="672544"/>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70"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9"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4"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2"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9"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9"/>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5"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4"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9"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9"/>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7"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8" y="849425"/>
            <a:ext cx="7000201"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3" y="1364994"/>
            <a:ext cx="350389"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1"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4" y="712175"/>
            <a:ext cx="6367801"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8" y="3244569"/>
            <a:ext cx="350389"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3"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9" y="2734429"/>
            <a:ext cx="195925"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4" y="764530"/>
            <a:ext cx="2092558"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3"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20"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20"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1" y="4187028"/>
            <a:ext cx="653483"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2"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9"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2" y="808367"/>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4" y="754961"/>
            <a:ext cx="17689"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3"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6"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5"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6"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9" y="843243"/>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6" y="698746"/>
            <a:ext cx="19092"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8" y="701836"/>
            <a:ext cx="19092"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6" y="808367"/>
            <a:ext cx="19092"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1"/>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9"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2" y="677410"/>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3"/>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20"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7"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6"/>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9" y="808367"/>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1"/>
            <a:ext cx="17252"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1" y="695034"/>
            <a:ext cx="19092"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4" y="677410"/>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60" y="775736"/>
            <a:ext cx="19092"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4" y="859089"/>
            <a:ext cx="19529"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4" y="843243"/>
            <a:ext cx="19092"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9"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7" y="746444"/>
            <a:ext cx="19092"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6"/>
            <a:ext cx="17689"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60" y="808367"/>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2" y="754961"/>
            <a:ext cx="17689"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5" y="695034"/>
            <a:ext cx="19529"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6" y="677410"/>
            <a:ext cx="19092"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3"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4" y="859089"/>
            <a:ext cx="19092"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7" y="843243"/>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4"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1" y="746444"/>
            <a:ext cx="19092"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4" y="701836"/>
            <a:ext cx="17689"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4" y="808367"/>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6"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8" y="695034"/>
            <a:ext cx="19092"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8"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9"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8" y="859089"/>
            <a:ext cx="19092"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1"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4" y="698746"/>
            <a:ext cx="21401"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3" y="746444"/>
            <a:ext cx="19092"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6" y="701836"/>
            <a:ext cx="17689"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6" y="808367"/>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8" y="754961"/>
            <a:ext cx="17689"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60" y="695034"/>
            <a:ext cx="19092"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20" y="677410"/>
            <a:ext cx="19092"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9"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50"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3" y="843243"/>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8"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8"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2"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6" y="672544"/>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2"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7"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6"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2"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5"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79" y="749689"/>
            <a:ext cx="17252"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9"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20" y="672544"/>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2"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300" y="837533"/>
            <a:ext cx="19092"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6"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4" y="741047"/>
            <a:ext cx="19092"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7" y="696438"/>
            <a:ext cx="17689"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9"/>
            <a:ext cx="17689"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9" y="690417"/>
            <a:ext cx="19092"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70" y="672544"/>
            <a:ext cx="19092"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2"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6" y="694566"/>
            <a:ext cx="21401"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6"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2"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20" y="749689"/>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9"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4" y="672544"/>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70"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9"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4"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2"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9"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9"/>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5"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4"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9"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9"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9"/>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7"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4"/>
            <a:ext cx="19529"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9"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3" y="2126994"/>
            <a:ext cx="350389"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3"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20"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20"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1" y="4187028"/>
            <a:ext cx="653483"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6"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2"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5"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79" y="749689"/>
            <a:ext cx="17252"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9"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20" y="672544"/>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2"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300" y="837533"/>
            <a:ext cx="19092"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6"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4" y="741047"/>
            <a:ext cx="19092"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7" y="696438"/>
            <a:ext cx="17689"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1"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1"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4" y="2673643"/>
            <a:ext cx="2092558"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9" y="721768"/>
            <a:ext cx="2092558"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3"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20"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20"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1" y="4187028"/>
            <a:ext cx="653483"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4"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4"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4" y="2688084"/>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4"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4" y="3642620"/>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4"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4" y="4595315"/>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4"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4" y="4118967"/>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4"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4"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4" y="782693"/>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4" y="1975652"/>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4"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4"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4" y="2689924"/>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4" y="2452000"/>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4"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7" y="646176"/>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9" y="819410"/>
            <a:ext cx="124124"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9" y="1059674"/>
            <a:ext cx="124124"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9" y="1295757"/>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9" y="1536021"/>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9" y="1768392"/>
            <a:ext cx="124124"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9" y="2008656"/>
            <a:ext cx="124124"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9" y="2246581"/>
            <a:ext cx="124124"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9" y="2486845"/>
            <a:ext cx="124124"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9" y="2727109"/>
            <a:ext cx="124124"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9" y="2966905"/>
            <a:ext cx="124124"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9" y="3205328"/>
            <a:ext cx="124124"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9" y="3445124"/>
            <a:ext cx="124124"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9" y="3677495"/>
            <a:ext cx="124124"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9" y="3917758"/>
            <a:ext cx="124124"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9" y="4153842"/>
            <a:ext cx="124124"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9" y="4394106"/>
            <a:ext cx="124124"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9" y="4634370"/>
            <a:ext cx="124124"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3" y="1307361"/>
            <a:ext cx="410402"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3" y="1069437"/>
            <a:ext cx="410402"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3" y="831045"/>
            <a:ext cx="410402"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3" y="2023973"/>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3" y="1786049"/>
            <a:ext cx="410402"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3" y="1547626"/>
            <a:ext cx="410402"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3" y="2738744"/>
            <a:ext cx="410402"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3" y="2500321"/>
            <a:ext cx="410402"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3" y="2262397"/>
            <a:ext cx="410402"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3" y="3212751"/>
            <a:ext cx="410402"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3" y="2974827"/>
            <a:ext cx="410402"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3" y="3929364"/>
            <a:ext cx="410402"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3" y="3691439"/>
            <a:ext cx="410402"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3" y="3453016"/>
            <a:ext cx="410402"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3" y="4644104"/>
            <a:ext cx="410402"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3" y="4405712"/>
            <a:ext cx="410402"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3" y="4167756"/>
            <a:ext cx="410402"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1"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6"/>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2" y="646176"/>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9"/>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9" y="701284"/>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1"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1"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6" r:id="rId5"/>
    <p:sldLayoutId id="2147483657" r:id="rId6"/>
    <p:sldLayoutId id="2147483658" r:id="rId7"/>
    <p:sldLayoutId id="2147483673" r:id="rId8"/>
    <p:sldLayoutId id="2147483675" r:id="rId9"/>
    <p:sldLayoutId id="2147483676"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1671640" y="1571625"/>
            <a:ext cx="5477068" cy="14916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txBox="1">
            <a:spLocks noGrp="1"/>
          </p:cNvSpPr>
          <p:nvPr>
            <p:ph type="ctrTitle"/>
          </p:nvPr>
        </p:nvSpPr>
        <p:spPr>
          <a:xfrm>
            <a:off x="1485900" y="1831584"/>
            <a:ext cx="5301529" cy="13174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err="1">
                <a:solidFill>
                  <a:schemeClr val="lt1"/>
                </a:solidFill>
                <a:latin typeface="Times New Roman" panose="02020603050405020304" pitchFamily="18" charset="0"/>
                <a:cs typeface="Times New Roman" panose="02020603050405020304" pitchFamily="18" charset="0"/>
              </a:rPr>
              <a:t>Nhu</a:t>
            </a:r>
            <a:r>
              <a:rPr lang="en-US" sz="4000" dirty="0">
                <a:solidFill>
                  <a:schemeClr val="lt1"/>
                </a:solidFill>
                <a:latin typeface="Times New Roman" panose="02020603050405020304" pitchFamily="18" charset="0"/>
                <a:cs typeface="Times New Roman" panose="02020603050405020304" pitchFamily="18" charset="0"/>
              </a:rPr>
              <a:t> </a:t>
            </a:r>
            <a:r>
              <a:rPr lang="en-US" sz="4000" dirty="0" err="1">
                <a:solidFill>
                  <a:schemeClr val="lt1"/>
                </a:solidFill>
                <a:latin typeface="Times New Roman" panose="02020603050405020304" pitchFamily="18" charset="0"/>
                <a:cs typeface="Times New Roman" panose="02020603050405020304" pitchFamily="18" charset="0"/>
              </a:rPr>
              <a:t>cầu</a:t>
            </a:r>
            <a:r>
              <a:rPr lang="en-US" sz="4000" dirty="0">
                <a:solidFill>
                  <a:schemeClr val="lt1"/>
                </a:solidFill>
                <a:latin typeface="Times New Roman" panose="02020603050405020304" pitchFamily="18" charset="0"/>
                <a:cs typeface="Times New Roman" panose="02020603050405020304" pitchFamily="18" charset="0"/>
              </a:rPr>
              <a:t> </a:t>
            </a:r>
            <a:r>
              <a:rPr lang="en-US" sz="4000" dirty="0" err="1">
                <a:solidFill>
                  <a:schemeClr val="lt1"/>
                </a:solidFill>
                <a:latin typeface="Times New Roman" panose="02020603050405020304" pitchFamily="18" charset="0"/>
                <a:cs typeface="Times New Roman" panose="02020603050405020304" pitchFamily="18" charset="0"/>
              </a:rPr>
              <a:t>chất</a:t>
            </a:r>
            <a:r>
              <a:rPr lang="en-US" sz="4000" dirty="0">
                <a:solidFill>
                  <a:schemeClr val="lt1"/>
                </a:solidFill>
                <a:latin typeface="Times New Roman" panose="02020603050405020304" pitchFamily="18" charset="0"/>
                <a:cs typeface="Times New Roman" panose="02020603050405020304" pitchFamily="18" charset="0"/>
              </a:rPr>
              <a:t> </a:t>
            </a:r>
            <a:r>
              <a:rPr lang="en-US" sz="4000" dirty="0" err="1">
                <a:solidFill>
                  <a:schemeClr val="lt1"/>
                </a:solidFill>
                <a:latin typeface="Times New Roman" panose="02020603050405020304" pitchFamily="18" charset="0"/>
                <a:cs typeface="Times New Roman" panose="02020603050405020304" pitchFamily="18" charset="0"/>
              </a:rPr>
              <a:t>khoáng</a:t>
            </a:r>
            <a:r>
              <a:rPr lang="en-US" sz="4000" dirty="0">
                <a:solidFill>
                  <a:schemeClr val="lt1"/>
                </a:solidFill>
                <a:latin typeface="Times New Roman" panose="02020603050405020304" pitchFamily="18" charset="0"/>
                <a:cs typeface="Times New Roman" panose="02020603050405020304" pitchFamily="18" charset="0"/>
              </a:rPr>
              <a:t> </a:t>
            </a:r>
            <a:r>
              <a:rPr lang="en-US" sz="4000" dirty="0" err="1">
                <a:solidFill>
                  <a:schemeClr val="lt1"/>
                </a:solidFill>
                <a:latin typeface="Times New Roman" panose="02020603050405020304" pitchFamily="18" charset="0"/>
                <a:cs typeface="Times New Roman" panose="02020603050405020304" pitchFamily="18" charset="0"/>
              </a:rPr>
              <a:t>của</a:t>
            </a:r>
            <a:r>
              <a:rPr lang="en-US" sz="4000" dirty="0">
                <a:solidFill>
                  <a:schemeClr val="lt1"/>
                </a:solidFill>
                <a:latin typeface="Times New Roman" panose="02020603050405020304" pitchFamily="18" charset="0"/>
                <a:cs typeface="Times New Roman" panose="02020603050405020304" pitchFamily="18" charset="0"/>
              </a:rPr>
              <a:t> </a:t>
            </a:r>
            <a:r>
              <a:rPr lang="en-US" sz="4000" dirty="0" err="1">
                <a:solidFill>
                  <a:schemeClr val="lt1"/>
                </a:solidFill>
                <a:latin typeface="Times New Roman" panose="02020603050405020304" pitchFamily="18" charset="0"/>
                <a:cs typeface="Times New Roman" panose="02020603050405020304" pitchFamily="18" charset="0"/>
              </a:rPr>
              <a:t>thực</a:t>
            </a:r>
            <a:r>
              <a:rPr lang="en-US" sz="4000" dirty="0">
                <a:solidFill>
                  <a:schemeClr val="lt1"/>
                </a:solidFill>
                <a:latin typeface="Times New Roman" panose="02020603050405020304" pitchFamily="18" charset="0"/>
                <a:cs typeface="Times New Roman" panose="02020603050405020304" pitchFamily="18" charset="0"/>
              </a:rPr>
              <a:t> </a:t>
            </a:r>
            <a:r>
              <a:rPr lang="en-US" sz="4000" dirty="0" err="1">
                <a:solidFill>
                  <a:schemeClr val="lt1"/>
                </a:solidFill>
                <a:latin typeface="Times New Roman" panose="02020603050405020304" pitchFamily="18" charset="0"/>
                <a:cs typeface="Times New Roman" panose="02020603050405020304" pitchFamily="18" charset="0"/>
              </a:rPr>
              <a:t>vật</a:t>
            </a:r>
            <a:endParaRPr sz="4000" dirty="0">
              <a:solidFill>
                <a:schemeClr val="lt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778920" y="1174826"/>
            <a:ext cx="3114676" cy="605935"/>
          </a:xfrm>
          <a:prstGeom prst="rect">
            <a:avLst/>
          </a:prstGeom>
          <a:noFill/>
        </p:spPr>
        <p:txBody>
          <a:bodyPr wrap="square" rtlCol="0">
            <a:spAutoFit/>
          </a:bodyPr>
          <a:lstStyle/>
          <a:p>
            <a:r>
              <a:rPr lang="en-GB" sz="3200" u="sng" dirty="0" smtClean="0">
                <a:solidFill>
                  <a:srgbClr val="FF0000"/>
                </a:solidFill>
                <a:latin typeface="Times New Roman" panose="02020603050405020304" pitchFamily="18" charset="0"/>
                <a:cs typeface="Times New Roman" panose="02020603050405020304" pitchFamily="18" charset="0"/>
              </a:rPr>
              <a:t>KHOA HỌC</a:t>
            </a:r>
            <a:endParaRPr lang="en-GB" sz="3200" u="sng"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093118" y="709691"/>
            <a:ext cx="5572124" cy="536685"/>
          </a:xfrm>
          <a:prstGeom prst="rect">
            <a:avLst/>
          </a:prstGeom>
          <a:noFill/>
        </p:spPr>
        <p:txBody>
          <a:bodyPr wrap="square" rtlCol="0">
            <a:spAutoFit/>
          </a:bodyPr>
          <a:lstStyle/>
          <a:p>
            <a:r>
              <a:rPr lang="en-GB" sz="2800" dirty="0" err="1" smtClean="0">
                <a:solidFill>
                  <a:srgbClr val="FF0000"/>
                </a:solidFill>
                <a:latin typeface="Times New Roman" panose="02020603050405020304" pitchFamily="18" charset="0"/>
                <a:cs typeface="Times New Roman" panose="02020603050405020304" pitchFamily="18" charset="0"/>
              </a:rPr>
              <a:t>Thứ</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ba</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ngày</a:t>
            </a:r>
            <a:r>
              <a:rPr lang="en-GB" sz="2800" dirty="0" smtClean="0">
                <a:solidFill>
                  <a:srgbClr val="FF0000"/>
                </a:solidFill>
                <a:latin typeface="Times New Roman" panose="02020603050405020304" pitchFamily="18" charset="0"/>
                <a:cs typeface="Times New Roman" panose="02020603050405020304" pitchFamily="18" charset="0"/>
              </a:rPr>
              <a:t> 11 </a:t>
            </a:r>
            <a:r>
              <a:rPr lang="en-GB" sz="2800" dirty="0" err="1" smtClean="0">
                <a:solidFill>
                  <a:srgbClr val="FF0000"/>
                </a:solidFill>
                <a:latin typeface="Times New Roman" panose="02020603050405020304" pitchFamily="18" charset="0"/>
                <a:cs typeface="Times New Roman" panose="02020603050405020304" pitchFamily="18" charset="0"/>
              </a:rPr>
              <a:t>tháng</a:t>
            </a:r>
            <a:r>
              <a:rPr lang="en-GB" sz="2800" dirty="0" smtClean="0">
                <a:solidFill>
                  <a:srgbClr val="FF0000"/>
                </a:solidFill>
                <a:latin typeface="Times New Roman" panose="02020603050405020304" pitchFamily="18" charset="0"/>
                <a:cs typeface="Times New Roman" panose="02020603050405020304" pitchFamily="18" charset="0"/>
              </a:rPr>
              <a:t> 4 </a:t>
            </a:r>
            <a:r>
              <a:rPr lang="en-GB" sz="2800" dirty="0" err="1" smtClean="0">
                <a:solidFill>
                  <a:srgbClr val="FF0000"/>
                </a:solidFill>
                <a:latin typeface="Times New Roman" panose="02020603050405020304" pitchFamily="18" charset="0"/>
                <a:cs typeface="Times New Roman" panose="02020603050405020304" pitchFamily="18" charset="0"/>
              </a:rPr>
              <a:t>năm</a:t>
            </a:r>
            <a:r>
              <a:rPr lang="en-GB" sz="2800" dirty="0" smtClean="0">
                <a:solidFill>
                  <a:srgbClr val="FF0000"/>
                </a:solidFill>
                <a:latin typeface="Times New Roman" panose="02020603050405020304" pitchFamily="18" charset="0"/>
                <a:cs typeface="Times New Roman" panose="02020603050405020304" pitchFamily="18" charset="0"/>
              </a:rPr>
              <a:t> 2023</a:t>
            </a:r>
            <a:endParaRPr lang="en-GB"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555"/>
                                        </p:tgtEl>
                                        <p:attrNameLst>
                                          <p:attrName>style.visibility</p:attrName>
                                        </p:attrNameLst>
                                      </p:cBhvr>
                                      <p:to>
                                        <p:strVal val="visible"/>
                                      </p:to>
                                    </p:set>
                                    <p:set>
                                      <p:cBhvr>
                                        <p:cTn id="7" dur="227" fill="hold">
                                          <p:stCondLst>
                                            <p:cond delay="0"/>
                                          </p:stCondLst>
                                        </p:cTn>
                                        <p:tgtEl>
                                          <p:spTgt spid="5555"/>
                                        </p:tgtEl>
                                        <p:attrNameLst>
                                          <p:attrName>style.rotation</p:attrName>
                                        </p:attrNameLst>
                                      </p:cBhvr>
                                      <p:to>
                                        <p:strVal val="-45.0"/>
                                      </p:to>
                                    </p:set>
                                    <p:anim calcmode="lin" valueType="num">
                                      <p:cBhvr>
                                        <p:cTn id="8" dur="227" fill="hold">
                                          <p:stCondLst>
                                            <p:cond delay="227"/>
                                          </p:stCondLst>
                                        </p:cTn>
                                        <p:tgtEl>
                                          <p:spTgt spid="555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55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55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55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xmlns="" id="{A4A6E1C3-295A-7347-A996-36F275A1CCAA}"/>
              </a:ext>
            </a:extLst>
          </p:cNvPr>
          <p:cNvSpPr txBox="1"/>
          <p:nvPr/>
        </p:nvSpPr>
        <p:spPr>
          <a:xfrm>
            <a:off x="3156831" y="665397"/>
            <a:ext cx="4991017" cy="646331"/>
          </a:xfrm>
          <a:prstGeom prst="rect">
            <a:avLst/>
          </a:prstGeom>
          <a:noFill/>
        </p:spPr>
        <p:txBody>
          <a:bodyPr wrap="square" rtlCol="0">
            <a:spAutoFit/>
          </a:bodyPr>
          <a:lstStyle/>
          <a:p>
            <a:pPr lvl="4"/>
            <a:r>
              <a:rPr lang="en-US" sz="3600" dirty="0">
                <a:latin typeface="Patrick Hand" pitchFamily="2" charset="77"/>
              </a:rPr>
              <a:t>GIỚI THIỆU LOẠI PHÂN BÓN</a:t>
            </a:r>
          </a:p>
        </p:txBody>
      </p:sp>
      <p:sp>
        <p:nvSpPr>
          <p:cNvPr id="54" name="TextBox 53">
            <a:extLst>
              <a:ext uri="{FF2B5EF4-FFF2-40B4-BE49-F238E27FC236}">
                <a16:creationId xmlns:a16="http://schemas.microsoft.com/office/drawing/2014/main" xmlns="" id="{9A852BBE-85B0-5C42-8335-90CF623A8782}"/>
              </a:ext>
            </a:extLst>
          </p:cNvPr>
          <p:cNvSpPr txBox="1"/>
          <p:nvPr/>
        </p:nvSpPr>
        <p:spPr>
          <a:xfrm>
            <a:off x="1428067" y="1541061"/>
            <a:ext cx="4991017" cy="1200329"/>
          </a:xfrm>
          <a:prstGeom prst="rect">
            <a:avLst/>
          </a:prstGeom>
          <a:noFill/>
        </p:spPr>
        <p:txBody>
          <a:bodyPr wrap="square" rtlCol="0">
            <a:spAutoFit/>
          </a:bodyPr>
          <a:lstStyle/>
          <a:p>
            <a:pPr lvl="4"/>
            <a:r>
              <a:rPr lang="en-US" sz="3600" dirty="0">
                <a:latin typeface="Patrick Hand" pitchFamily="2" charset="77"/>
              </a:rPr>
              <a:t>PHÂN KA - LI GỒM :</a:t>
            </a:r>
          </a:p>
          <a:p>
            <a:pPr lvl="4"/>
            <a:r>
              <a:rPr lang="en-US" sz="3600" dirty="0">
                <a:latin typeface="Patrick Hand" pitchFamily="2" charset="77"/>
              </a:rPr>
              <a:t>97% KA – LI , </a:t>
            </a:r>
            <a:r>
              <a:rPr lang="en-US" sz="3600" dirty="0" err="1">
                <a:latin typeface="Patrick Hand" pitchFamily="2" charset="77"/>
              </a:rPr>
              <a:t>Nước</a:t>
            </a:r>
            <a:r>
              <a:rPr lang="en-US" sz="3600" dirty="0">
                <a:latin typeface="Patrick Hand" pitchFamily="2" charset="77"/>
              </a:rPr>
              <a:t> 3%</a:t>
            </a:r>
          </a:p>
        </p:txBody>
      </p:sp>
      <p:grpSp>
        <p:nvGrpSpPr>
          <p:cNvPr id="48" name="Google Shape;6530;p42">
            <a:extLst>
              <a:ext uri="{FF2B5EF4-FFF2-40B4-BE49-F238E27FC236}">
                <a16:creationId xmlns:a16="http://schemas.microsoft.com/office/drawing/2014/main" xmlns="" id="{FFF17953-6514-8F48-BD23-CE0EC5C21B16}"/>
              </a:ext>
            </a:extLst>
          </p:cNvPr>
          <p:cNvGrpSpPr/>
          <p:nvPr/>
        </p:nvGrpSpPr>
        <p:grpSpPr>
          <a:xfrm>
            <a:off x="820389" y="3136605"/>
            <a:ext cx="2464389" cy="1561554"/>
            <a:chOff x="1608474" y="2579522"/>
            <a:chExt cx="2990403" cy="2030716"/>
          </a:xfrm>
        </p:grpSpPr>
        <p:sp>
          <p:nvSpPr>
            <p:cNvPr id="49" name="Google Shape;6531;p42">
              <a:extLst>
                <a:ext uri="{FF2B5EF4-FFF2-40B4-BE49-F238E27FC236}">
                  <a16:creationId xmlns:a16="http://schemas.microsoft.com/office/drawing/2014/main" xmlns="" id="{45E84C95-703B-5B49-8D0A-596B3DF299A9}"/>
                </a:ext>
              </a:extLst>
            </p:cNvPr>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6532;p42">
              <a:extLst>
                <a:ext uri="{FF2B5EF4-FFF2-40B4-BE49-F238E27FC236}">
                  <a16:creationId xmlns:a16="http://schemas.microsoft.com/office/drawing/2014/main" xmlns="" id="{A6EEF2FE-7FE0-2D47-8741-CAC0952D58E9}"/>
                </a:ext>
              </a:extLst>
            </p:cNvPr>
            <p:cNvGrpSpPr/>
            <p:nvPr/>
          </p:nvGrpSpPr>
          <p:grpSpPr>
            <a:xfrm>
              <a:off x="1608474" y="2579522"/>
              <a:ext cx="1044576" cy="2030716"/>
              <a:chOff x="1608474" y="2579522"/>
              <a:chExt cx="1044576" cy="2030716"/>
            </a:xfrm>
          </p:grpSpPr>
          <p:sp>
            <p:nvSpPr>
              <p:cNvPr id="123" name="Google Shape;6533;p42">
                <a:extLst>
                  <a:ext uri="{FF2B5EF4-FFF2-40B4-BE49-F238E27FC236}">
                    <a16:creationId xmlns:a16="http://schemas.microsoft.com/office/drawing/2014/main" xmlns="" id="{CD28117D-6EF5-A340-8397-6A072CB73E27}"/>
                  </a:ext>
                </a:extLst>
              </p:cNvPr>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534;p42">
                <a:extLst>
                  <a:ext uri="{FF2B5EF4-FFF2-40B4-BE49-F238E27FC236}">
                    <a16:creationId xmlns:a16="http://schemas.microsoft.com/office/drawing/2014/main" xmlns="" id="{607E89D4-F5D9-5F45-B9DE-5C6A061ED8C2}"/>
                  </a:ext>
                </a:extLst>
              </p:cNvPr>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535;p42">
                <a:extLst>
                  <a:ext uri="{FF2B5EF4-FFF2-40B4-BE49-F238E27FC236}">
                    <a16:creationId xmlns:a16="http://schemas.microsoft.com/office/drawing/2014/main" xmlns="" id="{2EABA5D6-8287-9848-97CB-1D9AC9704434}"/>
                  </a:ext>
                </a:extLst>
              </p:cNvPr>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536;p42">
                <a:extLst>
                  <a:ext uri="{FF2B5EF4-FFF2-40B4-BE49-F238E27FC236}">
                    <a16:creationId xmlns:a16="http://schemas.microsoft.com/office/drawing/2014/main" xmlns="" id="{DA087D56-AB79-A247-ADF0-98D28A6C7C48}"/>
                  </a:ext>
                </a:extLst>
              </p:cNvPr>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537;p42">
                <a:extLst>
                  <a:ext uri="{FF2B5EF4-FFF2-40B4-BE49-F238E27FC236}">
                    <a16:creationId xmlns:a16="http://schemas.microsoft.com/office/drawing/2014/main" xmlns="" id="{67ABA991-2906-B24B-A56E-1FEE455398FC}"/>
                  </a:ext>
                </a:extLst>
              </p:cNvPr>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538;p42">
                <a:extLst>
                  <a:ext uri="{FF2B5EF4-FFF2-40B4-BE49-F238E27FC236}">
                    <a16:creationId xmlns:a16="http://schemas.microsoft.com/office/drawing/2014/main" xmlns="" id="{2D08B3B9-09BE-2044-9A6E-8C147B46A1DA}"/>
                  </a:ext>
                </a:extLst>
              </p:cNvPr>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539;p42">
                <a:extLst>
                  <a:ext uri="{FF2B5EF4-FFF2-40B4-BE49-F238E27FC236}">
                    <a16:creationId xmlns:a16="http://schemas.microsoft.com/office/drawing/2014/main" xmlns="" id="{24FA4272-94FF-3E43-92C1-CE12D44BA6B8}"/>
                  </a:ext>
                </a:extLst>
              </p:cNvPr>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540;p42">
                <a:extLst>
                  <a:ext uri="{FF2B5EF4-FFF2-40B4-BE49-F238E27FC236}">
                    <a16:creationId xmlns:a16="http://schemas.microsoft.com/office/drawing/2014/main" xmlns="" id="{651834F0-2794-FB47-85AA-CFEBCC06A0CA}"/>
                  </a:ext>
                </a:extLst>
              </p:cNvPr>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541;p42">
                <a:extLst>
                  <a:ext uri="{FF2B5EF4-FFF2-40B4-BE49-F238E27FC236}">
                    <a16:creationId xmlns:a16="http://schemas.microsoft.com/office/drawing/2014/main" xmlns="" id="{9B4D6345-9E6F-1E45-A95B-DF4BB40D2239}"/>
                  </a:ext>
                </a:extLst>
              </p:cNvPr>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542;p42">
                <a:extLst>
                  <a:ext uri="{FF2B5EF4-FFF2-40B4-BE49-F238E27FC236}">
                    <a16:creationId xmlns:a16="http://schemas.microsoft.com/office/drawing/2014/main" xmlns="" id="{42090D6B-7A3C-4941-990D-0CA508499B41}"/>
                  </a:ext>
                </a:extLst>
              </p:cNvPr>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543;p42">
                <a:extLst>
                  <a:ext uri="{FF2B5EF4-FFF2-40B4-BE49-F238E27FC236}">
                    <a16:creationId xmlns:a16="http://schemas.microsoft.com/office/drawing/2014/main" xmlns="" id="{9EF12B13-2B8D-CB47-BAF5-EC7708909A74}"/>
                  </a:ext>
                </a:extLst>
              </p:cNvPr>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544;p42">
                <a:extLst>
                  <a:ext uri="{FF2B5EF4-FFF2-40B4-BE49-F238E27FC236}">
                    <a16:creationId xmlns:a16="http://schemas.microsoft.com/office/drawing/2014/main" xmlns="" id="{0C0FB5AD-9BDC-E24E-948D-29AEEB35F010}"/>
                  </a:ext>
                </a:extLst>
              </p:cNvPr>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545;p42">
                <a:extLst>
                  <a:ext uri="{FF2B5EF4-FFF2-40B4-BE49-F238E27FC236}">
                    <a16:creationId xmlns:a16="http://schemas.microsoft.com/office/drawing/2014/main" xmlns="" id="{9849EE28-F711-2349-BE4B-551539A28BDF}"/>
                  </a:ext>
                </a:extLst>
              </p:cNvPr>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546;p42">
                <a:extLst>
                  <a:ext uri="{FF2B5EF4-FFF2-40B4-BE49-F238E27FC236}">
                    <a16:creationId xmlns:a16="http://schemas.microsoft.com/office/drawing/2014/main" xmlns="" id="{5C192B22-1EF1-6444-B3D4-A53F5098532E}"/>
                  </a:ext>
                </a:extLst>
              </p:cNvPr>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547;p42">
                <a:extLst>
                  <a:ext uri="{FF2B5EF4-FFF2-40B4-BE49-F238E27FC236}">
                    <a16:creationId xmlns:a16="http://schemas.microsoft.com/office/drawing/2014/main" xmlns="" id="{00FE988A-11F1-0840-9F42-A8D8E6EEEC12}"/>
                  </a:ext>
                </a:extLst>
              </p:cNvPr>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548;p42">
                <a:extLst>
                  <a:ext uri="{FF2B5EF4-FFF2-40B4-BE49-F238E27FC236}">
                    <a16:creationId xmlns:a16="http://schemas.microsoft.com/office/drawing/2014/main" xmlns="" id="{0766256A-B80A-6B44-B962-3C2E4561785B}"/>
                  </a:ext>
                </a:extLst>
              </p:cNvPr>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549;p42">
                <a:extLst>
                  <a:ext uri="{FF2B5EF4-FFF2-40B4-BE49-F238E27FC236}">
                    <a16:creationId xmlns:a16="http://schemas.microsoft.com/office/drawing/2014/main" xmlns="" id="{1D630D2A-E9D2-8146-9F58-31F84F47F504}"/>
                  </a:ext>
                </a:extLst>
              </p:cNvPr>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550;p42">
                <a:extLst>
                  <a:ext uri="{FF2B5EF4-FFF2-40B4-BE49-F238E27FC236}">
                    <a16:creationId xmlns:a16="http://schemas.microsoft.com/office/drawing/2014/main" xmlns="" id="{FFA48D11-C2C5-1448-8792-BE017DEB5193}"/>
                  </a:ext>
                </a:extLst>
              </p:cNvPr>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551;p42">
                <a:extLst>
                  <a:ext uri="{FF2B5EF4-FFF2-40B4-BE49-F238E27FC236}">
                    <a16:creationId xmlns:a16="http://schemas.microsoft.com/office/drawing/2014/main" xmlns="" id="{1381B634-98BC-A846-A7AC-E9B2A4004FCB}"/>
                  </a:ext>
                </a:extLst>
              </p:cNvPr>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552;p42">
                <a:extLst>
                  <a:ext uri="{FF2B5EF4-FFF2-40B4-BE49-F238E27FC236}">
                    <a16:creationId xmlns:a16="http://schemas.microsoft.com/office/drawing/2014/main" xmlns="" id="{1D8DC93E-24A1-864D-9500-46A27E869D48}"/>
                  </a:ext>
                </a:extLst>
              </p:cNvPr>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553;p42">
                <a:extLst>
                  <a:ext uri="{FF2B5EF4-FFF2-40B4-BE49-F238E27FC236}">
                    <a16:creationId xmlns:a16="http://schemas.microsoft.com/office/drawing/2014/main" xmlns="" id="{C6BAA977-1377-F143-929D-DCF65CA2BC72}"/>
                  </a:ext>
                </a:extLst>
              </p:cNvPr>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554;p42">
                <a:extLst>
                  <a:ext uri="{FF2B5EF4-FFF2-40B4-BE49-F238E27FC236}">
                    <a16:creationId xmlns:a16="http://schemas.microsoft.com/office/drawing/2014/main" xmlns="" id="{F27BBFEB-B8E8-4E46-8DEA-E7495817B323}"/>
                  </a:ext>
                </a:extLst>
              </p:cNvPr>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555;p42">
                <a:extLst>
                  <a:ext uri="{FF2B5EF4-FFF2-40B4-BE49-F238E27FC236}">
                    <a16:creationId xmlns:a16="http://schemas.microsoft.com/office/drawing/2014/main" xmlns="" id="{83F3FF13-E2AD-DF41-B306-26A6698B5FCF}"/>
                  </a:ext>
                </a:extLst>
              </p:cNvPr>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556;p42">
                <a:extLst>
                  <a:ext uri="{FF2B5EF4-FFF2-40B4-BE49-F238E27FC236}">
                    <a16:creationId xmlns:a16="http://schemas.microsoft.com/office/drawing/2014/main" xmlns="" id="{66FB4A74-21BA-1C46-90F7-86B0C9E7AA4B}"/>
                  </a:ext>
                </a:extLst>
              </p:cNvPr>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557;p42">
                <a:extLst>
                  <a:ext uri="{FF2B5EF4-FFF2-40B4-BE49-F238E27FC236}">
                    <a16:creationId xmlns:a16="http://schemas.microsoft.com/office/drawing/2014/main" xmlns="" id="{80D3708C-8C3C-0241-8FF1-8DEF68F410CA}"/>
                  </a:ext>
                </a:extLst>
              </p:cNvPr>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558;p42">
                <a:extLst>
                  <a:ext uri="{FF2B5EF4-FFF2-40B4-BE49-F238E27FC236}">
                    <a16:creationId xmlns:a16="http://schemas.microsoft.com/office/drawing/2014/main" xmlns="" id="{4F9B7F26-84FA-4944-B30A-A900A1D44BFC}"/>
                  </a:ext>
                </a:extLst>
              </p:cNvPr>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559;p42">
                <a:extLst>
                  <a:ext uri="{FF2B5EF4-FFF2-40B4-BE49-F238E27FC236}">
                    <a16:creationId xmlns:a16="http://schemas.microsoft.com/office/drawing/2014/main" xmlns="" id="{CB4B5DC0-2C3F-1148-B34A-FCFE10AFE225}"/>
                  </a:ext>
                </a:extLst>
              </p:cNvPr>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560;p42">
                <a:extLst>
                  <a:ext uri="{FF2B5EF4-FFF2-40B4-BE49-F238E27FC236}">
                    <a16:creationId xmlns:a16="http://schemas.microsoft.com/office/drawing/2014/main" xmlns="" id="{15776B08-DB03-9241-9793-E3D055C9B112}"/>
                  </a:ext>
                </a:extLst>
              </p:cNvPr>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561;p42">
                <a:extLst>
                  <a:ext uri="{FF2B5EF4-FFF2-40B4-BE49-F238E27FC236}">
                    <a16:creationId xmlns:a16="http://schemas.microsoft.com/office/drawing/2014/main" xmlns="" id="{3A2036D8-3CDE-F245-8DAD-7260D59A55D4}"/>
                  </a:ext>
                </a:extLst>
              </p:cNvPr>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562;p42">
                <a:extLst>
                  <a:ext uri="{FF2B5EF4-FFF2-40B4-BE49-F238E27FC236}">
                    <a16:creationId xmlns:a16="http://schemas.microsoft.com/office/drawing/2014/main" xmlns="" id="{11C4AA04-05D6-414B-B29A-58E17CBE420F}"/>
                  </a:ext>
                </a:extLst>
              </p:cNvPr>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563;p42">
                <a:extLst>
                  <a:ext uri="{FF2B5EF4-FFF2-40B4-BE49-F238E27FC236}">
                    <a16:creationId xmlns:a16="http://schemas.microsoft.com/office/drawing/2014/main" xmlns="" id="{2E62E9A3-230D-6845-BA0C-AFB6EF236025}"/>
                  </a:ext>
                </a:extLst>
              </p:cNvPr>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564;p42">
                <a:extLst>
                  <a:ext uri="{FF2B5EF4-FFF2-40B4-BE49-F238E27FC236}">
                    <a16:creationId xmlns:a16="http://schemas.microsoft.com/office/drawing/2014/main" xmlns="" id="{BB8499F2-B313-B148-BB3D-0C3D7235D0C7}"/>
                  </a:ext>
                </a:extLst>
              </p:cNvPr>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565;p42">
                <a:extLst>
                  <a:ext uri="{FF2B5EF4-FFF2-40B4-BE49-F238E27FC236}">
                    <a16:creationId xmlns:a16="http://schemas.microsoft.com/office/drawing/2014/main" xmlns="" id="{2EA2EFF5-5E95-5F4C-8D72-DBECD6FE5A0F}"/>
                  </a:ext>
                </a:extLst>
              </p:cNvPr>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566;p42">
                <a:extLst>
                  <a:ext uri="{FF2B5EF4-FFF2-40B4-BE49-F238E27FC236}">
                    <a16:creationId xmlns:a16="http://schemas.microsoft.com/office/drawing/2014/main" xmlns="" id="{11507BAE-9F12-5F44-94F7-9909AEDADD71}"/>
                  </a:ext>
                </a:extLst>
              </p:cNvPr>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567;p42">
                <a:extLst>
                  <a:ext uri="{FF2B5EF4-FFF2-40B4-BE49-F238E27FC236}">
                    <a16:creationId xmlns:a16="http://schemas.microsoft.com/office/drawing/2014/main" xmlns="" id="{3A3A1BED-E28E-D243-90BD-DB89B89CE65A}"/>
                  </a:ext>
                </a:extLst>
              </p:cNvPr>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568;p42">
                <a:extLst>
                  <a:ext uri="{FF2B5EF4-FFF2-40B4-BE49-F238E27FC236}">
                    <a16:creationId xmlns:a16="http://schemas.microsoft.com/office/drawing/2014/main" xmlns="" id="{91153399-5F0C-DB4B-97EF-91256A81A172}"/>
                  </a:ext>
                </a:extLst>
              </p:cNvPr>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569;p42">
              <a:extLst>
                <a:ext uri="{FF2B5EF4-FFF2-40B4-BE49-F238E27FC236}">
                  <a16:creationId xmlns:a16="http://schemas.microsoft.com/office/drawing/2014/main" xmlns="" id="{F68A7108-EA9C-E34E-9FFA-5CA779A35637}"/>
                </a:ext>
              </a:extLst>
            </p:cNvPr>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70;p42">
              <a:extLst>
                <a:ext uri="{FF2B5EF4-FFF2-40B4-BE49-F238E27FC236}">
                  <a16:creationId xmlns:a16="http://schemas.microsoft.com/office/drawing/2014/main" xmlns="" id="{75624D4E-9C46-4E40-B3F4-E947417A663E}"/>
                </a:ext>
              </a:extLst>
            </p:cNvPr>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71;p42">
              <a:extLst>
                <a:ext uri="{FF2B5EF4-FFF2-40B4-BE49-F238E27FC236}">
                  <a16:creationId xmlns:a16="http://schemas.microsoft.com/office/drawing/2014/main" xmlns="" id="{250AD09A-DD04-4B45-A9BE-2907C9F27F9C}"/>
                </a:ext>
              </a:extLst>
            </p:cNvPr>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72;p42">
              <a:extLst>
                <a:ext uri="{FF2B5EF4-FFF2-40B4-BE49-F238E27FC236}">
                  <a16:creationId xmlns:a16="http://schemas.microsoft.com/office/drawing/2014/main" xmlns="" id="{4485D04B-CB9F-734C-924C-84D71BA71918}"/>
                </a:ext>
              </a:extLst>
            </p:cNvPr>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73;p42">
              <a:extLst>
                <a:ext uri="{FF2B5EF4-FFF2-40B4-BE49-F238E27FC236}">
                  <a16:creationId xmlns:a16="http://schemas.microsoft.com/office/drawing/2014/main" xmlns="" id="{5CDA0C0C-4CA7-4E4C-AE04-7A0A59A5BD34}"/>
                </a:ext>
              </a:extLst>
            </p:cNvPr>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74;p42">
              <a:extLst>
                <a:ext uri="{FF2B5EF4-FFF2-40B4-BE49-F238E27FC236}">
                  <a16:creationId xmlns:a16="http://schemas.microsoft.com/office/drawing/2014/main" xmlns="" id="{369D16FC-1329-344B-A49E-7006EEA5E3CC}"/>
                </a:ext>
              </a:extLst>
            </p:cNvPr>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75;p42">
              <a:extLst>
                <a:ext uri="{FF2B5EF4-FFF2-40B4-BE49-F238E27FC236}">
                  <a16:creationId xmlns:a16="http://schemas.microsoft.com/office/drawing/2014/main" xmlns="" id="{D346908C-163D-634A-B9F9-9794CFC8BE94}"/>
                </a:ext>
              </a:extLst>
            </p:cNvPr>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76;p42">
              <a:extLst>
                <a:ext uri="{FF2B5EF4-FFF2-40B4-BE49-F238E27FC236}">
                  <a16:creationId xmlns:a16="http://schemas.microsoft.com/office/drawing/2014/main" xmlns="" id="{43467E22-9949-B74D-9B3A-8698606A17DA}"/>
                </a:ext>
              </a:extLst>
            </p:cNvPr>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77;p42">
              <a:extLst>
                <a:ext uri="{FF2B5EF4-FFF2-40B4-BE49-F238E27FC236}">
                  <a16:creationId xmlns:a16="http://schemas.microsoft.com/office/drawing/2014/main" xmlns="" id="{0E83C0CF-D4D2-5442-9A75-EDDD0BABB1F2}"/>
                </a:ext>
              </a:extLst>
            </p:cNvPr>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78;p42">
              <a:extLst>
                <a:ext uri="{FF2B5EF4-FFF2-40B4-BE49-F238E27FC236}">
                  <a16:creationId xmlns:a16="http://schemas.microsoft.com/office/drawing/2014/main" xmlns="" id="{8C85B686-0805-CC42-AE0C-CBF045CFCDDD}"/>
                </a:ext>
              </a:extLst>
            </p:cNvPr>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79;p42">
              <a:extLst>
                <a:ext uri="{FF2B5EF4-FFF2-40B4-BE49-F238E27FC236}">
                  <a16:creationId xmlns:a16="http://schemas.microsoft.com/office/drawing/2014/main" xmlns="" id="{50EFC3FC-6849-D44E-B3CB-0F270388B2ED}"/>
                </a:ext>
              </a:extLst>
            </p:cNvPr>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80;p42">
              <a:extLst>
                <a:ext uri="{FF2B5EF4-FFF2-40B4-BE49-F238E27FC236}">
                  <a16:creationId xmlns:a16="http://schemas.microsoft.com/office/drawing/2014/main" xmlns="" id="{DEB71480-A1A4-C241-820B-C421CF2F498B}"/>
                </a:ext>
              </a:extLst>
            </p:cNvPr>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81;p42">
              <a:extLst>
                <a:ext uri="{FF2B5EF4-FFF2-40B4-BE49-F238E27FC236}">
                  <a16:creationId xmlns:a16="http://schemas.microsoft.com/office/drawing/2014/main" xmlns="" id="{819EA7CC-B382-9448-854A-41BD8C199C66}"/>
                </a:ext>
              </a:extLst>
            </p:cNvPr>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82;p42">
              <a:extLst>
                <a:ext uri="{FF2B5EF4-FFF2-40B4-BE49-F238E27FC236}">
                  <a16:creationId xmlns:a16="http://schemas.microsoft.com/office/drawing/2014/main" xmlns="" id="{8E665EFA-BCDA-6E4C-9042-A1124D8903BD}"/>
                </a:ext>
              </a:extLst>
            </p:cNvPr>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83;p42">
              <a:extLst>
                <a:ext uri="{FF2B5EF4-FFF2-40B4-BE49-F238E27FC236}">
                  <a16:creationId xmlns:a16="http://schemas.microsoft.com/office/drawing/2014/main" xmlns="" id="{1A1044CE-DE2C-CC4F-8FFC-5C201DE518E7}"/>
                </a:ext>
              </a:extLst>
            </p:cNvPr>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84;p42">
              <a:extLst>
                <a:ext uri="{FF2B5EF4-FFF2-40B4-BE49-F238E27FC236}">
                  <a16:creationId xmlns:a16="http://schemas.microsoft.com/office/drawing/2014/main" xmlns="" id="{C104AA7C-EC4D-1E4E-ACA7-0D4A42163CD7}"/>
                </a:ext>
              </a:extLst>
            </p:cNvPr>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85;p42">
              <a:extLst>
                <a:ext uri="{FF2B5EF4-FFF2-40B4-BE49-F238E27FC236}">
                  <a16:creationId xmlns:a16="http://schemas.microsoft.com/office/drawing/2014/main" xmlns="" id="{D46D699E-2B9B-544E-819A-A92CD0C3A328}"/>
                </a:ext>
              </a:extLst>
            </p:cNvPr>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86;p42">
              <a:extLst>
                <a:ext uri="{FF2B5EF4-FFF2-40B4-BE49-F238E27FC236}">
                  <a16:creationId xmlns:a16="http://schemas.microsoft.com/office/drawing/2014/main" xmlns="" id="{49C53A40-BAE2-644D-9823-DB50E921DC86}"/>
                </a:ext>
              </a:extLst>
            </p:cNvPr>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87;p42">
              <a:extLst>
                <a:ext uri="{FF2B5EF4-FFF2-40B4-BE49-F238E27FC236}">
                  <a16:creationId xmlns:a16="http://schemas.microsoft.com/office/drawing/2014/main" xmlns="" id="{F3417297-B973-3442-907E-BCE3FFA3F458}"/>
                </a:ext>
              </a:extLst>
            </p:cNvPr>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88;p42">
              <a:extLst>
                <a:ext uri="{FF2B5EF4-FFF2-40B4-BE49-F238E27FC236}">
                  <a16:creationId xmlns:a16="http://schemas.microsoft.com/office/drawing/2014/main" xmlns="" id="{68ADF45F-3DBC-7E42-8987-A0393B8F9C19}"/>
                </a:ext>
              </a:extLst>
            </p:cNvPr>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89;p42">
              <a:extLst>
                <a:ext uri="{FF2B5EF4-FFF2-40B4-BE49-F238E27FC236}">
                  <a16:creationId xmlns:a16="http://schemas.microsoft.com/office/drawing/2014/main" xmlns="" id="{68D6E4AC-F786-3A4F-A1C0-51A055C12587}"/>
                </a:ext>
              </a:extLst>
            </p:cNvPr>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90;p42">
              <a:extLst>
                <a:ext uri="{FF2B5EF4-FFF2-40B4-BE49-F238E27FC236}">
                  <a16:creationId xmlns:a16="http://schemas.microsoft.com/office/drawing/2014/main" xmlns="" id="{0C9EF1A0-A41E-DC42-AFA4-F7B06FA0B468}"/>
                </a:ext>
              </a:extLst>
            </p:cNvPr>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91;p42">
              <a:extLst>
                <a:ext uri="{FF2B5EF4-FFF2-40B4-BE49-F238E27FC236}">
                  <a16:creationId xmlns:a16="http://schemas.microsoft.com/office/drawing/2014/main" xmlns="" id="{FB65E525-F235-5940-8F20-4497BF688F4D}"/>
                </a:ext>
              </a:extLst>
            </p:cNvPr>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92;p42">
              <a:extLst>
                <a:ext uri="{FF2B5EF4-FFF2-40B4-BE49-F238E27FC236}">
                  <a16:creationId xmlns:a16="http://schemas.microsoft.com/office/drawing/2014/main" xmlns="" id="{0EF37D01-528F-FD4A-876B-43E2023C9F13}"/>
                </a:ext>
              </a:extLst>
            </p:cNvPr>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93;p42">
              <a:extLst>
                <a:ext uri="{FF2B5EF4-FFF2-40B4-BE49-F238E27FC236}">
                  <a16:creationId xmlns:a16="http://schemas.microsoft.com/office/drawing/2014/main" xmlns="" id="{A2724100-756D-BC4D-BAA8-9F943770B905}"/>
                </a:ext>
              </a:extLst>
            </p:cNvPr>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94;p42">
              <a:extLst>
                <a:ext uri="{FF2B5EF4-FFF2-40B4-BE49-F238E27FC236}">
                  <a16:creationId xmlns:a16="http://schemas.microsoft.com/office/drawing/2014/main" xmlns="" id="{CF8EB95D-18EB-E540-B911-37B9F4FA5511}"/>
                </a:ext>
              </a:extLst>
            </p:cNvPr>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95;p42">
              <a:extLst>
                <a:ext uri="{FF2B5EF4-FFF2-40B4-BE49-F238E27FC236}">
                  <a16:creationId xmlns:a16="http://schemas.microsoft.com/office/drawing/2014/main" xmlns="" id="{FE66726C-294D-4041-B4C2-97537CF88582}"/>
                </a:ext>
              </a:extLst>
            </p:cNvPr>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96;p42">
              <a:extLst>
                <a:ext uri="{FF2B5EF4-FFF2-40B4-BE49-F238E27FC236}">
                  <a16:creationId xmlns:a16="http://schemas.microsoft.com/office/drawing/2014/main" xmlns="" id="{7185E5ED-D585-6D4F-B3EB-6E7148F1AD6C}"/>
                </a:ext>
              </a:extLst>
            </p:cNvPr>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97;p42">
              <a:extLst>
                <a:ext uri="{FF2B5EF4-FFF2-40B4-BE49-F238E27FC236}">
                  <a16:creationId xmlns:a16="http://schemas.microsoft.com/office/drawing/2014/main" xmlns="" id="{3922F403-54CE-2248-9A59-77E8F4758281}"/>
                </a:ext>
              </a:extLst>
            </p:cNvPr>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98;p42">
              <a:extLst>
                <a:ext uri="{FF2B5EF4-FFF2-40B4-BE49-F238E27FC236}">
                  <a16:creationId xmlns:a16="http://schemas.microsoft.com/office/drawing/2014/main" xmlns="" id="{32D3DA40-78E5-3E43-863C-A10AF52B90F4}"/>
                </a:ext>
              </a:extLst>
            </p:cNvPr>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99;p42">
              <a:extLst>
                <a:ext uri="{FF2B5EF4-FFF2-40B4-BE49-F238E27FC236}">
                  <a16:creationId xmlns:a16="http://schemas.microsoft.com/office/drawing/2014/main" xmlns="" id="{5FCE4060-AA0E-B14E-8B89-85BC10A8C732}"/>
                </a:ext>
              </a:extLst>
            </p:cNvPr>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600;p42">
              <a:extLst>
                <a:ext uri="{FF2B5EF4-FFF2-40B4-BE49-F238E27FC236}">
                  <a16:creationId xmlns:a16="http://schemas.microsoft.com/office/drawing/2014/main" xmlns="" id="{76D4EEED-50BF-514A-BBA8-78655C046B59}"/>
                </a:ext>
              </a:extLst>
            </p:cNvPr>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601;p42">
              <a:extLst>
                <a:ext uri="{FF2B5EF4-FFF2-40B4-BE49-F238E27FC236}">
                  <a16:creationId xmlns:a16="http://schemas.microsoft.com/office/drawing/2014/main" xmlns="" id="{6B0B949A-D9A8-FB49-A0AE-B6AF29959AD8}"/>
                </a:ext>
              </a:extLst>
            </p:cNvPr>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602;p42">
              <a:extLst>
                <a:ext uri="{FF2B5EF4-FFF2-40B4-BE49-F238E27FC236}">
                  <a16:creationId xmlns:a16="http://schemas.microsoft.com/office/drawing/2014/main" xmlns="" id="{E695BAD9-939B-3149-94A3-BD19698DA62B}"/>
                </a:ext>
              </a:extLst>
            </p:cNvPr>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603;p42">
              <a:extLst>
                <a:ext uri="{FF2B5EF4-FFF2-40B4-BE49-F238E27FC236}">
                  <a16:creationId xmlns:a16="http://schemas.microsoft.com/office/drawing/2014/main" xmlns="" id="{06212E77-62CB-E64C-A94C-A2EE81271706}"/>
                </a:ext>
              </a:extLst>
            </p:cNvPr>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604;p42">
              <a:extLst>
                <a:ext uri="{FF2B5EF4-FFF2-40B4-BE49-F238E27FC236}">
                  <a16:creationId xmlns:a16="http://schemas.microsoft.com/office/drawing/2014/main" xmlns="" id="{11640095-F634-364C-ACE5-D70F2A98932E}"/>
                </a:ext>
              </a:extLst>
            </p:cNvPr>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605;p42">
              <a:extLst>
                <a:ext uri="{FF2B5EF4-FFF2-40B4-BE49-F238E27FC236}">
                  <a16:creationId xmlns:a16="http://schemas.microsoft.com/office/drawing/2014/main" xmlns="" id="{02C6D8A4-0936-D84F-8A36-EB3618E15DDE}"/>
                </a:ext>
              </a:extLst>
            </p:cNvPr>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606;p42">
              <a:extLst>
                <a:ext uri="{FF2B5EF4-FFF2-40B4-BE49-F238E27FC236}">
                  <a16:creationId xmlns:a16="http://schemas.microsoft.com/office/drawing/2014/main" xmlns="" id="{1540343B-F641-0B4D-856E-42F9C832921D}"/>
                </a:ext>
              </a:extLst>
            </p:cNvPr>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607;p42">
              <a:extLst>
                <a:ext uri="{FF2B5EF4-FFF2-40B4-BE49-F238E27FC236}">
                  <a16:creationId xmlns:a16="http://schemas.microsoft.com/office/drawing/2014/main" xmlns="" id="{3D97E1A9-1C08-0146-809C-691054F4A8FD}"/>
                </a:ext>
              </a:extLst>
            </p:cNvPr>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608;p42">
              <a:extLst>
                <a:ext uri="{FF2B5EF4-FFF2-40B4-BE49-F238E27FC236}">
                  <a16:creationId xmlns:a16="http://schemas.microsoft.com/office/drawing/2014/main" xmlns="" id="{1720D760-5086-174C-A24C-228126BE599E}"/>
                </a:ext>
              </a:extLst>
            </p:cNvPr>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609;p42">
              <a:extLst>
                <a:ext uri="{FF2B5EF4-FFF2-40B4-BE49-F238E27FC236}">
                  <a16:creationId xmlns:a16="http://schemas.microsoft.com/office/drawing/2014/main" xmlns="" id="{EB59FA19-C81B-9643-AA06-B697F280EFE7}"/>
                </a:ext>
              </a:extLst>
            </p:cNvPr>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610;p42">
              <a:extLst>
                <a:ext uri="{FF2B5EF4-FFF2-40B4-BE49-F238E27FC236}">
                  <a16:creationId xmlns:a16="http://schemas.microsoft.com/office/drawing/2014/main" xmlns="" id="{2247CA8D-B1EE-E542-8DFD-97C761FB15ED}"/>
                </a:ext>
              </a:extLst>
            </p:cNvPr>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611;p42">
              <a:extLst>
                <a:ext uri="{FF2B5EF4-FFF2-40B4-BE49-F238E27FC236}">
                  <a16:creationId xmlns:a16="http://schemas.microsoft.com/office/drawing/2014/main" xmlns="" id="{24E515DC-36A4-324F-8786-5610BB19C196}"/>
                </a:ext>
              </a:extLst>
            </p:cNvPr>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12;p42">
              <a:extLst>
                <a:ext uri="{FF2B5EF4-FFF2-40B4-BE49-F238E27FC236}">
                  <a16:creationId xmlns:a16="http://schemas.microsoft.com/office/drawing/2014/main" xmlns="" id="{0406EE9C-D8F8-5D40-AE00-BEA447FA822C}"/>
                </a:ext>
              </a:extLst>
            </p:cNvPr>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13;p42">
              <a:extLst>
                <a:ext uri="{FF2B5EF4-FFF2-40B4-BE49-F238E27FC236}">
                  <a16:creationId xmlns:a16="http://schemas.microsoft.com/office/drawing/2014/main" xmlns="" id="{39AA02C2-42CA-6241-887A-22AF00599705}"/>
                </a:ext>
              </a:extLst>
            </p:cNvPr>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14;p42">
              <a:extLst>
                <a:ext uri="{FF2B5EF4-FFF2-40B4-BE49-F238E27FC236}">
                  <a16:creationId xmlns:a16="http://schemas.microsoft.com/office/drawing/2014/main" xmlns="" id="{BEEBFA18-00AD-D344-8529-13A5CE54085C}"/>
                </a:ext>
              </a:extLst>
            </p:cNvPr>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15;p42">
              <a:extLst>
                <a:ext uri="{FF2B5EF4-FFF2-40B4-BE49-F238E27FC236}">
                  <a16:creationId xmlns:a16="http://schemas.microsoft.com/office/drawing/2014/main" xmlns="" id="{D0DF2DE3-4BC7-E642-A270-4D7D87877B2C}"/>
                </a:ext>
              </a:extLst>
            </p:cNvPr>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616;p42">
              <a:extLst>
                <a:ext uri="{FF2B5EF4-FFF2-40B4-BE49-F238E27FC236}">
                  <a16:creationId xmlns:a16="http://schemas.microsoft.com/office/drawing/2014/main" xmlns="" id="{96879B87-47B1-3548-B47C-96CDF29E6773}"/>
                </a:ext>
              </a:extLst>
            </p:cNvPr>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617;p42">
              <a:extLst>
                <a:ext uri="{FF2B5EF4-FFF2-40B4-BE49-F238E27FC236}">
                  <a16:creationId xmlns:a16="http://schemas.microsoft.com/office/drawing/2014/main" xmlns="" id="{598AC92E-8D7C-FA41-8D81-9101E3C69917}"/>
                </a:ext>
              </a:extLst>
            </p:cNvPr>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618;p42">
              <a:extLst>
                <a:ext uri="{FF2B5EF4-FFF2-40B4-BE49-F238E27FC236}">
                  <a16:creationId xmlns:a16="http://schemas.microsoft.com/office/drawing/2014/main" xmlns="" id="{DAC3F9E6-E649-B346-AB1A-251580752FCD}"/>
                </a:ext>
              </a:extLst>
            </p:cNvPr>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619;p42">
              <a:extLst>
                <a:ext uri="{FF2B5EF4-FFF2-40B4-BE49-F238E27FC236}">
                  <a16:creationId xmlns:a16="http://schemas.microsoft.com/office/drawing/2014/main" xmlns="" id="{BE67C607-AA90-5A47-9ECE-6816B956E729}"/>
                </a:ext>
              </a:extLst>
            </p:cNvPr>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620;p42">
              <a:extLst>
                <a:ext uri="{FF2B5EF4-FFF2-40B4-BE49-F238E27FC236}">
                  <a16:creationId xmlns:a16="http://schemas.microsoft.com/office/drawing/2014/main" xmlns="" id="{790D1D8A-6D6F-FA43-AF66-4B6DBF31C04F}"/>
                </a:ext>
              </a:extLst>
            </p:cNvPr>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621;p42">
              <a:extLst>
                <a:ext uri="{FF2B5EF4-FFF2-40B4-BE49-F238E27FC236}">
                  <a16:creationId xmlns:a16="http://schemas.microsoft.com/office/drawing/2014/main" xmlns="" id="{26D70B81-BA05-754F-BAC9-FD0290E76FA5}"/>
                </a:ext>
              </a:extLst>
            </p:cNvPr>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622;p42">
              <a:extLst>
                <a:ext uri="{FF2B5EF4-FFF2-40B4-BE49-F238E27FC236}">
                  <a16:creationId xmlns:a16="http://schemas.microsoft.com/office/drawing/2014/main" xmlns="" id="{295AAD87-077E-D74E-AD14-5AC967E120AE}"/>
                </a:ext>
              </a:extLst>
            </p:cNvPr>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623;p42">
              <a:extLst>
                <a:ext uri="{FF2B5EF4-FFF2-40B4-BE49-F238E27FC236}">
                  <a16:creationId xmlns:a16="http://schemas.microsoft.com/office/drawing/2014/main" xmlns="" id="{322A4E15-6137-B34E-9D0A-2110CA86BB59}"/>
                </a:ext>
              </a:extLst>
            </p:cNvPr>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624;p42">
              <a:extLst>
                <a:ext uri="{FF2B5EF4-FFF2-40B4-BE49-F238E27FC236}">
                  <a16:creationId xmlns:a16="http://schemas.microsoft.com/office/drawing/2014/main" xmlns="" id="{6FDB3998-266B-C543-A800-A1743C1D57A2}"/>
                </a:ext>
              </a:extLst>
            </p:cNvPr>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625;p42">
              <a:extLst>
                <a:ext uri="{FF2B5EF4-FFF2-40B4-BE49-F238E27FC236}">
                  <a16:creationId xmlns:a16="http://schemas.microsoft.com/office/drawing/2014/main" xmlns="" id="{B3F635EA-27A9-9544-B838-3134C9352191}"/>
                </a:ext>
              </a:extLst>
            </p:cNvPr>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6626;p42">
              <a:extLst>
                <a:ext uri="{FF2B5EF4-FFF2-40B4-BE49-F238E27FC236}">
                  <a16:creationId xmlns:a16="http://schemas.microsoft.com/office/drawing/2014/main" xmlns="" id="{492CEA66-03D4-D949-9A9C-F959A922B7CD}"/>
                </a:ext>
              </a:extLst>
            </p:cNvPr>
            <p:cNvGrpSpPr/>
            <p:nvPr/>
          </p:nvGrpSpPr>
          <p:grpSpPr>
            <a:xfrm>
              <a:off x="3696875" y="3993678"/>
              <a:ext cx="572100" cy="479350"/>
              <a:chOff x="3696875" y="3993678"/>
              <a:chExt cx="572100" cy="479350"/>
            </a:xfrm>
          </p:grpSpPr>
          <p:sp>
            <p:nvSpPr>
              <p:cNvPr id="117" name="Google Shape;6627;p42">
                <a:extLst>
                  <a:ext uri="{FF2B5EF4-FFF2-40B4-BE49-F238E27FC236}">
                    <a16:creationId xmlns:a16="http://schemas.microsoft.com/office/drawing/2014/main" xmlns="" id="{E1E5F7DD-A19F-3C4A-AFEE-9695CE29F6B8}"/>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28;p42">
                <a:extLst>
                  <a:ext uri="{FF2B5EF4-FFF2-40B4-BE49-F238E27FC236}">
                    <a16:creationId xmlns:a16="http://schemas.microsoft.com/office/drawing/2014/main" xmlns="" id="{126E626C-5917-0B47-8E42-A08ADB736C60}"/>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29;p42">
                <a:extLst>
                  <a:ext uri="{FF2B5EF4-FFF2-40B4-BE49-F238E27FC236}">
                    <a16:creationId xmlns:a16="http://schemas.microsoft.com/office/drawing/2014/main" xmlns="" id="{EC517018-6193-244B-82E6-74F5E4700AB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30;p42">
                <a:extLst>
                  <a:ext uri="{FF2B5EF4-FFF2-40B4-BE49-F238E27FC236}">
                    <a16:creationId xmlns:a16="http://schemas.microsoft.com/office/drawing/2014/main" xmlns="" id="{032F9637-9E54-FB46-9B8E-4A6D8D72BED5}"/>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31;p42">
                <a:extLst>
                  <a:ext uri="{FF2B5EF4-FFF2-40B4-BE49-F238E27FC236}">
                    <a16:creationId xmlns:a16="http://schemas.microsoft.com/office/drawing/2014/main" xmlns="" id="{5F9FD774-C938-B142-90A6-60F4C62B1EF0}"/>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32;p42">
                <a:extLst>
                  <a:ext uri="{FF2B5EF4-FFF2-40B4-BE49-F238E27FC236}">
                    <a16:creationId xmlns:a16="http://schemas.microsoft.com/office/drawing/2014/main" xmlns="" id="{082D91BE-F212-9D4C-BE5C-A60D9E17D4C5}"/>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6633;p42">
              <a:extLst>
                <a:ext uri="{FF2B5EF4-FFF2-40B4-BE49-F238E27FC236}">
                  <a16:creationId xmlns:a16="http://schemas.microsoft.com/office/drawing/2014/main" xmlns="" id="{A4E2BABB-3AB9-B940-B38B-3BC2917A5739}"/>
                </a:ext>
              </a:extLst>
            </p:cNvPr>
            <p:cNvGrpSpPr/>
            <p:nvPr/>
          </p:nvGrpSpPr>
          <p:grpSpPr>
            <a:xfrm rot="4102896">
              <a:off x="3984662" y="3468492"/>
              <a:ext cx="572064" cy="479320"/>
              <a:chOff x="3696875" y="3993678"/>
              <a:chExt cx="572100" cy="479350"/>
            </a:xfrm>
          </p:grpSpPr>
          <p:sp>
            <p:nvSpPr>
              <p:cNvPr id="111" name="Google Shape;6634;p42">
                <a:extLst>
                  <a:ext uri="{FF2B5EF4-FFF2-40B4-BE49-F238E27FC236}">
                    <a16:creationId xmlns:a16="http://schemas.microsoft.com/office/drawing/2014/main" xmlns="" id="{6479636E-5A72-0F43-B633-F9391CE775EC}"/>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635;p42">
                <a:extLst>
                  <a:ext uri="{FF2B5EF4-FFF2-40B4-BE49-F238E27FC236}">
                    <a16:creationId xmlns:a16="http://schemas.microsoft.com/office/drawing/2014/main" xmlns="" id="{04520020-4A32-EC43-9EAE-E7360A69BAF9}"/>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36;p42">
                <a:extLst>
                  <a:ext uri="{FF2B5EF4-FFF2-40B4-BE49-F238E27FC236}">
                    <a16:creationId xmlns:a16="http://schemas.microsoft.com/office/drawing/2014/main" xmlns="" id="{CF3DBA56-507D-F346-BF54-710294D94838}"/>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37;p42">
                <a:extLst>
                  <a:ext uri="{FF2B5EF4-FFF2-40B4-BE49-F238E27FC236}">
                    <a16:creationId xmlns:a16="http://schemas.microsoft.com/office/drawing/2014/main" xmlns="" id="{D5F8B79D-DD2D-8744-8026-4E4B524E119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38;p42">
                <a:extLst>
                  <a:ext uri="{FF2B5EF4-FFF2-40B4-BE49-F238E27FC236}">
                    <a16:creationId xmlns:a16="http://schemas.microsoft.com/office/drawing/2014/main" xmlns="" id="{A625B013-4846-074E-A415-B83D628A0C7E}"/>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39;p42">
                <a:extLst>
                  <a:ext uri="{FF2B5EF4-FFF2-40B4-BE49-F238E27FC236}">
                    <a16:creationId xmlns:a16="http://schemas.microsoft.com/office/drawing/2014/main" xmlns="" id="{A39119A2-6B6E-0441-957A-CFE5A0E86018}"/>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Picture 2" descr="Packing with soil for potted plants. Potting soil, various fertilizers in bottles and spray gun. Vector illustration in flat style.">
            <a:extLst>
              <a:ext uri="{FF2B5EF4-FFF2-40B4-BE49-F238E27FC236}">
                <a16:creationId xmlns:a16="http://schemas.microsoft.com/office/drawing/2014/main" xmlns="" id="{7341DB4D-1C57-0D42-BF70-ECB3D46518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4" b="92797" l="7300" r="93700">
                        <a14:foregroundMark x1="25200" y1="45858" x2="25700" y2="48739"/>
                        <a14:foregroundMark x1="26200" y1="52341" x2="26400" y2="55222"/>
                        <a14:foregroundMark x1="26400" y1="59784" x2="26400" y2="59784"/>
                        <a14:foregroundMark x1="26400" y1="59904" x2="26400" y2="59904"/>
                        <a14:foregroundMark x1="27300" y1="47779" x2="27800" y2="51501"/>
                        <a14:foregroundMark x1="27400" y1="42017" x2="28100" y2="49580"/>
                        <a14:foregroundMark x1="28100" y1="46939" x2="28100" y2="50420"/>
                        <a14:foregroundMark x1="21800" y1="44298" x2="18800" y2="48980"/>
                        <a14:foregroundMark x1="17500" y1="39256" x2="17300" y2="40576"/>
                        <a14:foregroundMark x1="29900" y1="61825" x2="30200" y2="68067"/>
                        <a14:foregroundMark x1="30400" y1="62065" x2="31600" y2="66387"/>
                        <a14:foregroundMark x1="30000" y1="91357" x2="62200" y2="89076"/>
                        <a14:foregroundMark x1="62200" y1="88836" x2="62200" y2="88836"/>
                        <a14:foregroundMark x1="5800" y1="71068" x2="7300" y2="91357"/>
                        <a14:foregroundMark x1="7300" y1="91357" x2="7600" y2="91957"/>
                        <a14:foregroundMark x1="81500" y1="62785" x2="81300" y2="67827"/>
                        <a14:foregroundMark x1="81000" y1="71068" x2="80300" y2="78752"/>
                        <a14:foregroundMark x1="80100" y1="78752" x2="80100" y2="78752"/>
                        <a14:foregroundMark x1="82400" y1="56423" x2="82400" y2="56423"/>
                        <a14:foregroundMark x1="80300" y1="57503" x2="77900" y2="59304"/>
                        <a14:foregroundMark x1="76900" y1="57263" x2="78400" y2="61825"/>
                        <a14:foregroundMark x1="76900" y1="53902" x2="74600" y2="58103"/>
                        <a14:foregroundMark x1="74600" y1="56903" x2="68500" y2="64826"/>
                        <a14:foregroundMark x1="68500" y1="64826" x2="69800" y2="87635"/>
                        <a14:foregroundMark x1="69800" y1="87635" x2="68300" y2="78151"/>
                        <a14:foregroundMark x1="68300" y1="78151" x2="68700" y2="88115"/>
                        <a14:foregroundMark x1="68700" y1="88115" x2="78500" y2="92317"/>
                        <a14:foregroundMark x1="78500" y1="92317" x2="80500" y2="92437"/>
                        <a14:foregroundMark x1="80600" y1="92197" x2="82000" y2="92437"/>
                        <a14:foregroundMark x1="73600" y1="92557" x2="71000" y2="93037"/>
                        <a14:foregroundMark x1="70800" y1="92557" x2="70800" y2="92557"/>
                        <a14:foregroundMark x1="72400" y1="91837" x2="89300" y2="91116"/>
                        <a14:foregroundMark x1="89300" y1="91116" x2="89600" y2="91116"/>
                        <a14:foregroundMark x1="90500" y1="90996" x2="91500" y2="89316"/>
                        <a14:foregroundMark x1="85000" y1="93277" x2="92300" y2="89316"/>
                        <a14:foregroundMark x1="92300" y1="89316" x2="93700" y2="80192"/>
                        <a14:foregroundMark x1="93700" y1="80192" x2="92400" y2="64706"/>
                        <a14:foregroundMark x1="82200" y1="58463" x2="90200" y2="58463"/>
                        <a14:foregroundMark x1="90200" y1="58463" x2="87400" y2="49820"/>
                        <a14:foregroundMark x1="87400" y1="49820" x2="82200" y2="50900"/>
                      </a14:backgroundRemoval>
                    </a14:imgEffect>
                  </a14:imgLayer>
                </a14:imgProps>
              </a:ext>
              <a:ext uri="{28A0092B-C50C-407E-A947-70E740481C1C}">
                <a14:useLocalDpi xmlns:a14="http://schemas.microsoft.com/office/drawing/2010/main" val="0"/>
              </a:ext>
            </a:extLst>
          </a:blip>
          <a:srcRect/>
          <a:stretch>
            <a:fillRect/>
          </a:stretch>
        </p:blipFill>
        <p:spPr bwMode="auto">
          <a:xfrm>
            <a:off x="3716791" y="2050575"/>
            <a:ext cx="3223467" cy="2684842"/>
          </a:xfrm>
          <a:prstGeom prst="rect">
            <a:avLst/>
          </a:prstGeom>
          <a:noFill/>
          <a:extLst>
            <a:ext uri="{909E8E84-426E-40DD-AFC4-6F175D3DCCD1}">
              <a14:hiddenFill xmlns:a14="http://schemas.microsoft.com/office/drawing/2010/main">
                <a:solidFill>
                  <a:srgbClr val="FFFFFF"/>
                </a:solidFill>
              </a14:hiddenFill>
            </a:ext>
          </a:extLst>
        </p:spPr>
      </p:pic>
      <p:sp>
        <p:nvSpPr>
          <p:cNvPr id="159" name="Google Shape;5776;p37">
            <a:extLst>
              <a:ext uri="{FF2B5EF4-FFF2-40B4-BE49-F238E27FC236}">
                <a16:creationId xmlns:a16="http://schemas.microsoft.com/office/drawing/2014/main" xmlns="" id="{4F0F1821-F125-D542-B10F-785B14870EF9}"/>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777;p37">
            <a:extLst>
              <a:ext uri="{FF2B5EF4-FFF2-40B4-BE49-F238E27FC236}">
                <a16:creationId xmlns:a16="http://schemas.microsoft.com/office/drawing/2014/main" xmlns="" id="{8DA531FA-9D61-8149-9262-A7602675A06D}"/>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778;p37">
            <a:extLst>
              <a:ext uri="{FF2B5EF4-FFF2-40B4-BE49-F238E27FC236}">
                <a16:creationId xmlns:a16="http://schemas.microsoft.com/office/drawing/2014/main" xmlns="" id="{6146A0EF-A7EF-054B-92DC-A99926E06E28}"/>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779;p37">
            <a:extLst>
              <a:ext uri="{FF2B5EF4-FFF2-40B4-BE49-F238E27FC236}">
                <a16:creationId xmlns:a16="http://schemas.microsoft.com/office/drawing/2014/main" xmlns="" id="{29E5453D-4D2B-7E4F-B869-C3A00CDC7E2C}"/>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780;p37">
            <a:extLst>
              <a:ext uri="{FF2B5EF4-FFF2-40B4-BE49-F238E27FC236}">
                <a16:creationId xmlns:a16="http://schemas.microsoft.com/office/drawing/2014/main" xmlns="" id="{63887023-C0B9-734F-B5E2-F9EDFF104FBC}"/>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781;p37">
            <a:extLst>
              <a:ext uri="{FF2B5EF4-FFF2-40B4-BE49-F238E27FC236}">
                <a16:creationId xmlns:a16="http://schemas.microsoft.com/office/drawing/2014/main" xmlns="" id="{1D0751B6-8FAF-984B-A639-3BB0BB7512A8}"/>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782;p37">
            <a:extLst>
              <a:ext uri="{FF2B5EF4-FFF2-40B4-BE49-F238E27FC236}">
                <a16:creationId xmlns:a16="http://schemas.microsoft.com/office/drawing/2014/main" xmlns="" id="{05784F4E-076B-CE40-925E-D3E7DA72125F}"/>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783;p37">
            <a:extLst>
              <a:ext uri="{FF2B5EF4-FFF2-40B4-BE49-F238E27FC236}">
                <a16:creationId xmlns:a16="http://schemas.microsoft.com/office/drawing/2014/main" xmlns="" id="{02C77443-CFF1-2247-8211-276FC459700E}"/>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784;p37">
            <a:extLst>
              <a:ext uri="{FF2B5EF4-FFF2-40B4-BE49-F238E27FC236}">
                <a16:creationId xmlns:a16="http://schemas.microsoft.com/office/drawing/2014/main" xmlns="" id="{AF6C3852-0507-1C48-BE45-17A2EEE9751D}"/>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785;p37">
            <a:extLst>
              <a:ext uri="{FF2B5EF4-FFF2-40B4-BE49-F238E27FC236}">
                <a16:creationId xmlns:a16="http://schemas.microsoft.com/office/drawing/2014/main" xmlns="" id="{6836B045-17E4-5C44-ABC1-3FB6F1584340}"/>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786;p37">
            <a:extLst>
              <a:ext uri="{FF2B5EF4-FFF2-40B4-BE49-F238E27FC236}">
                <a16:creationId xmlns:a16="http://schemas.microsoft.com/office/drawing/2014/main" xmlns="" id="{D3788F42-8107-0A44-AE9A-966E12AFBE91}"/>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787;p37">
            <a:extLst>
              <a:ext uri="{FF2B5EF4-FFF2-40B4-BE49-F238E27FC236}">
                <a16:creationId xmlns:a16="http://schemas.microsoft.com/office/drawing/2014/main" xmlns="" id="{DD484E33-2B00-394C-B0E0-A18A9E179239}"/>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788;p37">
            <a:extLst>
              <a:ext uri="{FF2B5EF4-FFF2-40B4-BE49-F238E27FC236}">
                <a16:creationId xmlns:a16="http://schemas.microsoft.com/office/drawing/2014/main" xmlns="" id="{A8358257-D198-F045-AC24-92A9454BA3D2}"/>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789;p37">
            <a:extLst>
              <a:ext uri="{FF2B5EF4-FFF2-40B4-BE49-F238E27FC236}">
                <a16:creationId xmlns:a16="http://schemas.microsoft.com/office/drawing/2014/main" xmlns="" id="{A4FA9095-0D0F-3645-9FCA-32FFBEE8F1E1}"/>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790;p37">
            <a:extLst>
              <a:ext uri="{FF2B5EF4-FFF2-40B4-BE49-F238E27FC236}">
                <a16:creationId xmlns:a16="http://schemas.microsoft.com/office/drawing/2014/main" xmlns="" id="{877C9C52-E8C9-3140-90B0-20EA0FA7998D}"/>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791;p37">
            <a:extLst>
              <a:ext uri="{FF2B5EF4-FFF2-40B4-BE49-F238E27FC236}">
                <a16:creationId xmlns:a16="http://schemas.microsoft.com/office/drawing/2014/main" xmlns="" id="{E0C03588-1A43-3043-A982-BDD48FC0D9E1}"/>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792;p37">
            <a:extLst>
              <a:ext uri="{FF2B5EF4-FFF2-40B4-BE49-F238E27FC236}">
                <a16:creationId xmlns:a16="http://schemas.microsoft.com/office/drawing/2014/main" xmlns="" id="{F576C94F-1BF0-CD49-BA37-8BC060F5B4D0}"/>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793;p37">
            <a:extLst>
              <a:ext uri="{FF2B5EF4-FFF2-40B4-BE49-F238E27FC236}">
                <a16:creationId xmlns:a16="http://schemas.microsoft.com/office/drawing/2014/main" xmlns="" id="{78DCF18A-351C-504C-BC88-A9906A2FD924}"/>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94;p37">
            <a:extLst>
              <a:ext uri="{FF2B5EF4-FFF2-40B4-BE49-F238E27FC236}">
                <a16:creationId xmlns:a16="http://schemas.microsoft.com/office/drawing/2014/main" xmlns="" id="{90D4BF29-4FBD-374B-8E64-56FCD8631922}"/>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95;p37">
            <a:extLst>
              <a:ext uri="{FF2B5EF4-FFF2-40B4-BE49-F238E27FC236}">
                <a16:creationId xmlns:a16="http://schemas.microsoft.com/office/drawing/2014/main" xmlns="" id="{B8203868-BCD1-CC42-8A97-A2C9478F4D22}"/>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796;p37">
            <a:extLst>
              <a:ext uri="{FF2B5EF4-FFF2-40B4-BE49-F238E27FC236}">
                <a16:creationId xmlns:a16="http://schemas.microsoft.com/office/drawing/2014/main" xmlns="" id="{D8D4ECB2-E5E7-EB41-AB49-0E04EE5506AE}"/>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797;p37">
            <a:extLst>
              <a:ext uri="{FF2B5EF4-FFF2-40B4-BE49-F238E27FC236}">
                <a16:creationId xmlns:a16="http://schemas.microsoft.com/office/drawing/2014/main" xmlns="" id="{242792AE-94B9-3D4B-9F33-B7CF62853378}"/>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798;p37">
            <a:extLst>
              <a:ext uri="{FF2B5EF4-FFF2-40B4-BE49-F238E27FC236}">
                <a16:creationId xmlns:a16="http://schemas.microsoft.com/office/drawing/2014/main" xmlns="" id="{CAC59BA0-3CF7-4947-A6CF-A243852655AB}"/>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799;p37">
            <a:extLst>
              <a:ext uri="{FF2B5EF4-FFF2-40B4-BE49-F238E27FC236}">
                <a16:creationId xmlns:a16="http://schemas.microsoft.com/office/drawing/2014/main" xmlns="" id="{36AD675C-60F8-A54A-8062-7D8FB8D71BD2}"/>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800;p37">
            <a:hlinkClick r:id="" action="ppaction://noaction"/>
            <a:extLst>
              <a:ext uri="{FF2B5EF4-FFF2-40B4-BE49-F238E27FC236}">
                <a16:creationId xmlns:a16="http://schemas.microsoft.com/office/drawing/2014/main" xmlns="" id="{82471A4E-A2BA-2C42-8DAE-D585C2C69D94}"/>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84" name="Google Shape;5801;p37">
            <a:extLst>
              <a:ext uri="{FF2B5EF4-FFF2-40B4-BE49-F238E27FC236}">
                <a16:creationId xmlns:a16="http://schemas.microsoft.com/office/drawing/2014/main" xmlns="" id="{5FBCE2DE-1E1D-514F-83CD-AD46C2FCC024}"/>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85" name="Google Shape;5802;p37">
            <a:extLst>
              <a:ext uri="{FF2B5EF4-FFF2-40B4-BE49-F238E27FC236}">
                <a16:creationId xmlns:a16="http://schemas.microsoft.com/office/drawing/2014/main" xmlns="" id="{7CDBAA68-3A09-A146-98A6-01CDBA52799A}"/>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186" name="Google Shape;5803;p37">
            <a:extLst>
              <a:ext uri="{FF2B5EF4-FFF2-40B4-BE49-F238E27FC236}">
                <a16:creationId xmlns:a16="http://schemas.microsoft.com/office/drawing/2014/main" xmlns="" id="{E9D92FDB-4105-A54A-AD8F-BB585D0BB9AA}"/>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87" name="Google Shape;5804;p37">
            <a:extLst>
              <a:ext uri="{FF2B5EF4-FFF2-40B4-BE49-F238E27FC236}">
                <a16:creationId xmlns:a16="http://schemas.microsoft.com/office/drawing/2014/main" xmlns="" id="{BCAE6600-0BB3-4B4F-97D0-A9749AB72D15}"/>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88" name="Google Shape;5805;p37">
            <a:extLst>
              <a:ext uri="{FF2B5EF4-FFF2-40B4-BE49-F238E27FC236}">
                <a16:creationId xmlns:a16="http://schemas.microsoft.com/office/drawing/2014/main" xmlns="" id="{F4AA638D-151D-6249-A3D7-6A472EF6B2FE}"/>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189" name="Google Shape;5806;p37">
            <a:extLst>
              <a:ext uri="{FF2B5EF4-FFF2-40B4-BE49-F238E27FC236}">
                <a16:creationId xmlns:a16="http://schemas.microsoft.com/office/drawing/2014/main" xmlns="" id="{05E38E44-A9CC-244F-9075-052C818A3C6B}"/>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90" name="Google Shape;5807;p37">
            <a:extLst>
              <a:ext uri="{FF2B5EF4-FFF2-40B4-BE49-F238E27FC236}">
                <a16:creationId xmlns:a16="http://schemas.microsoft.com/office/drawing/2014/main" xmlns="" id="{DA99477A-F45E-A840-9E50-E3A2F3130CFF}"/>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91" name="Google Shape;5808;p37">
            <a:extLst>
              <a:ext uri="{FF2B5EF4-FFF2-40B4-BE49-F238E27FC236}">
                <a16:creationId xmlns:a16="http://schemas.microsoft.com/office/drawing/2014/main" xmlns="" id="{0784A39F-3F6E-EB48-A116-7B84FAE777F3}"/>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192" name="Google Shape;5809;p37">
            <a:extLst>
              <a:ext uri="{FF2B5EF4-FFF2-40B4-BE49-F238E27FC236}">
                <a16:creationId xmlns:a16="http://schemas.microsoft.com/office/drawing/2014/main" xmlns="" id="{CDA2FAF0-7FCB-B047-8527-CB763410CC07}"/>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93" name="Google Shape;5810;p37">
            <a:extLst>
              <a:ext uri="{FF2B5EF4-FFF2-40B4-BE49-F238E27FC236}">
                <a16:creationId xmlns:a16="http://schemas.microsoft.com/office/drawing/2014/main" xmlns="" id="{AD80E685-221E-1A49-9260-C3E1E60FB8C7}"/>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94" name="Google Shape;5811;p37">
            <a:extLst>
              <a:ext uri="{FF2B5EF4-FFF2-40B4-BE49-F238E27FC236}">
                <a16:creationId xmlns:a16="http://schemas.microsoft.com/office/drawing/2014/main" xmlns="" id="{CDE696E1-EB59-8F4F-92EF-76C1A6A93DA3}"/>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195" name="Google Shape;5812;p37">
            <a:hlinkClick r:id="" action="ppaction://noaction"/>
            <a:extLst>
              <a:ext uri="{FF2B5EF4-FFF2-40B4-BE49-F238E27FC236}">
                <a16:creationId xmlns:a16="http://schemas.microsoft.com/office/drawing/2014/main" xmlns="" id="{47A3FEBE-F9A2-BD4A-8BF0-5B20050C1446}"/>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96" name="Google Shape;5813;p37">
            <a:hlinkClick r:id="" action="ppaction://noaction"/>
            <a:extLst>
              <a:ext uri="{FF2B5EF4-FFF2-40B4-BE49-F238E27FC236}">
                <a16:creationId xmlns:a16="http://schemas.microsoft.com/office/drawing/2014/main" xmlns="" id="{DA1C1A2E-ED82-DF4B-8556-DA95FD384875}"/>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814;p37">
            <a:hlinkClick r:id="" action="ppaction://noaction"/>
            <a:extLst>
              <a:ext uri="{FF2B5EF4-FFF2-40B4-BE49-F238E27FC236}">
                <a16:creationId xmlns:a16="http://schemas.microsoft.com/office/drawing/2014/main" xmlns="" id="{77CDF8B7-AA94-6545-AFE1-0C9498DC065D}"/>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98" name="Google Shape;5815;p37">
            <a:hlinkClick r:id="" action="ppaction://noaction"/>
            <a:extLst>
              <a:ext uri="{FF2B5EF4-FFF2-40B4-BE49-F238E27FC236}">
                <a16:creationId xmlns:a16="http://schemas.microsoft.com/office/drawing/2014/main" xmlns="" id="{AF61B90B-9793-4341-B0D0-FFDB2C93E2CA}"/>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816;p37">
            <a:hlinkClick r:id="" action="ppaction://noaction"/>
            <a:extLst>
              <a:ext uri="{FF2B5EF4-FFF2-40B4-BE49-F238E27FC236}">
                <a16:creationId xmlns:a16="http://schemas.microsoft.com/office/drawing/2014/main" xmlns="" id="{BC568AED-13FB-F54E-BCD1-506C38A88BF3}"/>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817;p37">
            <a:hlinkClick r:id="" action="ppaction://noaction"/>
            <a:extLst>
              <a:ext uri="{FF2B5EF4-FFF2-40B4-BE49-F238E27FC236}">
                <a16:creationId xmlns:a16="http://schemas.microsoft.com/office/drawing/2014/main" xmlns="" id="{C9215D32-4578-6743-B27E-B1B83AF95FE1}"/>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818;p37">
            <a:hlinkClick r:id="" action="ppaction://noaction"/>
            <a:extLst>
              <a:ext uri="{FF2B5EF4-FFF2-40B4-BE49-F238E27FC236}">
                <a16:creationId xmlns:a16="http://schemas.microsoft.com/office/drawing/2014/main" xmlns="" id="{4FB78303-E020-334F-B2CE-F7C84CBD51C0}"/>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819;p37">
            <a:hlinkClick r:id="" action="ppaction://noaction"/>
            <a:extLst>
              <a:ext uri="{FF2B5EF4-FFF2-40B4-BE49-F238E27FC236}">
                <a16:creationId xmlns:a16="http://schemas.microsoft.com/office/drawing/2014/main" xmlns="" id="{3DDEC325-D7DC-EC48-B6D6-17621A4D12FF}"/>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820;p37">
            <a:hlinkClick r:id="" action="ppaction://noaction"/>
            <a:extLst>
              <a:ext uri="{FF2B5EF4-FFF2-40B4-BE49-F238E27FC236}">
                <a16:creationId xmlns:a16="http://schemas.microsoft.com/office/drawing/2014/main" xmlns="" id="{5A8E771C-DD89-C749-92E4-D06E7DBDEDD3}"/>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821;p37">
            <a:hlinkClick r:id="" action="ppaction://noaction"/>
            <a:extLst>
              <a:ext uri="{FF2B5EF4-FFF2-40B4-BE49-F238E27FC236}">
                <a16:creationId xmlns:a16="http://schemas.microsoft.com/office/drawing/2014/main" xmlns="" id="{8B4ABB5F-D8EB-DB43-BAB3-092AD91E9E2E}"/>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822;p37">
            <a:hlinkClick r:id="" action="ppaction://noaction"/>
            <a:extLst>
              <a:ext uri="{FF2B5EF4-FFF2-40B4-BE49-F238E27FC236}">
                <a16:creationId xmlns:a16="http://schemas.microsoft.com/office/drawing/2014/main" xmlns="" id="{8A078DFC-FD0C-6344-9969-B5B275C612E3}"/>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823;p37">
            <a:hlinkClick r:id="" action="ppaction://noaction"/>
            <a:extLst>
              <a:ext uri="{FF2B5EF4-FFF2-40B4-BE49-F238E27FC236}">
                <a16:creationId xmlns:a16="http://schemas.microsoft.com/office/drawing/2014/main" xmlns="" id="{107CD8AE-781E-A147-9084-A0108E601D20}"/>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Tree>
    <p:extLst>
      <p:ext uri="{BB962C8B-B14F-4D97-AF65-F5344CB8AC3E}">
        <p14:creationId xmlns:p14="http://schemas.microsoft.com/office/powerpoint/2010/main" val="284668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xmlns="" id="{A4A6E1C3-295A-7347-A996-36F275A1CCAA}"/>
              </a:ext>
            </a:extLst>
          </p:cNvPr>
          <p:cNvSpPr txBox="1"/>
          <p:nvPr/>
        </p:nvSpPr>
        <p:spPr>
          <a:xfrm>
            <a:off x="3156831" y="665397"/>
            <a:ext cx="4991017" cy="646331"/>
          </a:xfrm>
          <a:prstGeom prst="rect">
            <a:avLst/>
          </a:prstGeom>
          <a:noFill/>
        </p:spPr>
        <p:txBody>
          <a:bodyPr wrap="square" rtlCol="0">
            <a:spAutoFit/>
          </a:bodyPr>
          <a:lstStyle/>
          <a:p>
            <a:pPr lvl="4"/>
            <a:r>
              <a:rPr lang="en-US" sz="3600" dirty="0">
                <a:latin typeface="Patrick Hand" pitchFamily="2" charset="77"/>
              </a:rPr>
              <a:t>GIỚI THIỆU LOẠI PHÂN BÓN</a:t>
            </a:r>
          </a:p>
        </p:txBody>
      </p:sp>
      <p:sp>
        <p:nvSpPr>
          <p:cNvPr id="54" name="TextBox 53">
            <a:extLst>
              <a:ext uri="{FF2B5EF4-FFF2-40B4-BE49-F238E27FC236}">
                <a16:creationId xmlns:a16="http://schemas.microsoft.com/office/drawing/2014/main" xmlns="" id="{9A852BBE-85B0-5C42-8335-90CF623A8782}"/>
              </a:ext>
            </a:extLst>
          </p:cNvPr>
          <p:cNvSpPr txBox="1"/>
          <p:nvPr/>
        </p:nvSpPr>
        <p:spPr>
          <a:xfrm>
            <a:off x="1428069" y="1541060"/>
            <a:ext cx="6971653" cy="1754326"/>
          </a:xfrm>
          <a:prstGeom prst="rect">
            <a:avLst/>
          </a:prstGeom>
          <a:noFill/>
        </p:spPr>
        <p:txBody>
          <a:bodyPr wrap="square" rtlCol="0">
            <a:spAutoFit/>
          </a:bodyPr>
          <a:lstStyle/>
          <a:p>
            <a:pPr lvl="4"/>
            <a:r>
              <a:rPr lang="en-US" sz="3600" dirty="0">
                <a:latin typeface="Patrick Hand" pitchFamily="2" charset="77"/>
              </a:rPr>
              <a:t>PHÂN N – P – K </a:t>
            </a:r>
          </a:p>
          <a:p>
            <a:pPr lvl="4"/>
            <a:r>
              <a:rPr lang="en-US" sz="3600" dirty="0">
                <a:latin typeface="Patrick Hand" pitchFamily="2" charset="77"/>
              </a:rPr>
              <a:t>N </a:t>
            </a:r>
            <a:r>
              <a:rPr lang="en-US" sz="3600" dirty="0" err="1">
                <a:latin typeface="Patrick Hand" pitchFamily="2" charset="77"/>
              </a:rPr>
              <a:t>là</a:t>
            </a:r>
            <a:r>
              <a:rPr lang="en-US" sz="3600" dirty="0">
                <a:latin typeface="Patrick Hand" pitchFamily="2" charset="77"/>
              </a:rPr>
              <a:t> </a:t>
            </a:r>
            <a:r>
              <a:rPr lang="en-US" sz="3600" dirty="0" err="1">
                <a:latin typeface="Patrick Hand" pitchFamily="2" charset="77"/>
              </a:rPr>
              <a:t>viết</a:t>
            </a:r>
            <a:r>
              <a:rPr lang="en-US" sz="3600" dirty="0">
                <a:latin typeface="Patrick Hand" pitchFamily="2" charset="77"/>
              </a:rPr>
              <a:t> </a:t>
            </a:r>
            <a:r>
              <a:rPr lang="en-US" sz="3600" dirty="0" err="1">
                <a:latin typeface="Patrick Hand" pitchFamily="2" charset="77"/>
              </a:rPr>
              <a:t>tắt</a:t>
            </a:r>
            <a:r>
              <a:rPr lang="en-US" sz="3600" dirty="0">
                <a:latin typeface="Patrick Hand" pitchFamily="2" charset="77"/>
              </a:rPr>
              <a:t> </a:t>
            </a:r>
            <a:r>
              <a:rPr lang="en-US" sz="3600" dirty="0" err="1">
                <a:latin typeface="Patrick Hand" pitchFamily="2" charset="77"/>
              </a:rPr>
              <a:t>của</a:t>
            </a:r>
            <a:r>
              <a:rPr lang="en-US" sz="3600" dirty="0">
                <a:latin typeface="Patrick Hand" pitchFamily="2" charset="77"/>
              </a:rPr>
              <a:t> Ni - </a:t>
            </a:r>
            <a:r>
              <a:rPr lang="en-US" sz="3600" dirty="0" err="1">
                <a:latin typeface="Patrick Hand" pitchFamily="2" charset="77"/>
              </a:rPr>
              <a:t>tơ</a:t>
            </a:r>
            <a:r>
              <a:rPr lang="en-US" sz="3600" dirty="0">
                <a:latin typeface="Patrick Hand" pitchFamily="2" charset="77"/>
              </a:rPr>
              <a:t> , P </a:t>
            </a:r>
            <a:r>
              <a:rPr lang="en-US" sz="3600" dirty="0" err="1">
                <a:latin typeface="Patrick Hand" pitchFamily="2" charset="77"/>
              </a:rPr>
              <a:t>là</a:t>
            </a:r>
            <a:r>
              <a:rPr lang="en-US" sz="3600" dirty="0">
                <a:latin typeface="Patrick Hand" pitchFamily="2" charset="77"/>
              </a:rPr>
              <a:t> </a:t>
            </a:r>
            <a:r>
              <a:rPr lang="en-US" sz="3600" dirty="0" err="1">
                <a:latin typeface="Patrick Hand" pitchFamily="2" charset="77"/>
              </a:rPr>
              <a:t>viết</a:t>
            </a:r>
            <a:r>
              <a:rPr lang="en-US" sz="3600" dirty="0">
                <a:latin typeface="Patrick Hand" pitchFamily="2" charset="77"/>
              </a:rPr>
              <a:t> </a:t>
            </a:r>
            <a:r>
              <a:rPr lang="en-US" sz="3600" dirty="0" err="1">
                <a:latin typeface="Patrick Hand" pitchFamily="2" charset="77"/>
              </a:rPr>
              <a:t>tắt</a:t>
            </a:r>
            <a:r>
              <a:rPr lang="en-US" sz="3600" dirty="0">
                <a:latin typeface="Patrick Hand" pitchFamily="2" charset="77"/>
              </a:rPr>
              <a:t> </a:t>
            </a:r>
            <a:r>
              <a:rPr lang="en-US" sz="3600" dirty="0" err="1">
                <a:latin typeface="Patrick Hand" pitchFamily="2" charset="77"/>
              </a:rPr>
              <a:t>của</a:t>
            </a:r>
            <a:r>
              <a:rPr lang="en-US" sz="3600" dirty="0">
                <a:latin typeface="Patrick Hand" pitchFamily="2" charset="77"/>
              </a:rPr>
              <a:t> phot pho, k </a:t>
            </a:r>
            <a:r>
              <a:rPr lang="en-US" sz="3600" dirty="0" err="1">
                <a:latin typeface="Patrick Hand" pitchFamily="2" charset="77"/>
              </a:rPr>
              <a:t>là</a:t>
            </a:r>
            <a:r>
              <a:rPr lang="en-US" sz="3600" dirty="0">
                <a:latin typeface="Patrick Hand" pitchFamily="2" charset="77"/>
              </a:rPr>
              <a:t> </a:t>
            </a:r>
            <a:r>
              <a:rPr lang="en-US" sz="3600" dirty="0" err="1">
                <a:latin typeface="Patrick Hand" pitchFamily="2" charset="77"/>
              </a:rPr>
              <a:t>viết</a:t>
            </a:r>
            <a:r>
              <a:rPr lang="en-US" sz="3600" dirty="0">
                <a:latin typeface="Patrick Hand" pitchFamily="2" charset="77"/>
              </a:rPr>
              <a:t> </a:t>
            </a:r>
            <a:r>
              <a:rPr lang="en-US" sz="3600" dirty="0" err="1">
                <a:latin typeface="Patrick Hand" pitchFamily="2" charset="77"/>
              </a:rPr>
              <a:t>tắ</a:t>
            </a:r>
            <a:r>
              <a:rPr lang="en-US" sz="3600" dirty="0">
                <a:latin typeface="Patrick Hand" pitchFamily="2" charset="77"/>
              </a:rPr>
              <a:t> </a:t>
            </a:r>
            <a:r>
              <a:rPr lang="en-US" sz="3600" dirty="0" err="1">
                <a:latin typeface="Patrick Hand" pitchFamily="2" charset="77"/>
              </a:rPr>
              <a:t>của</a:t>
            </a:r>
            <a:r>
              <a:rPr lang="en-US" sz="3600" dirty="0">
                <a:latin typeface="Patrick Hand" pitchFamily="2" charset="77"/>
              </a:rPr>
              <a:t> ka - li</a:t>
            </a:r>
          </a:p>
        </p:txBody>
      </p:sp>
      <p:grpSp>
        <p:nvGrpSpPr>
          <p:cNvPr id="48" name="Google Shape;6530;p42">
            <a:extLst>
              <a:ext uri="{FF2B5EF4-FFF2-40B4-BE49-F238E27FC236}">
                <a16:creationId xmlns:a16="http://schemas.microsoft.com/office/drawing/2014/main" xmlns="" id="{FFF17953-6514-8F48-BD23-CE0EC5C21B16}"/>
              </a:ext>
            </a:extLst>
          </p:cNvPr>
          <p:cNvGrpSpPr/>
          <p:nvPr/>
        </p:nvGrpSpPr>
        <p:grpSpPr>
          <a:xfrm>
            <a:off x="820389" y="3136605"/>
            <a:ext cx="2464389" cy="1561554"/>
            <a:chOff x="1608474" y="2579522"/>
            <a:chExt cx="2990403" cy="2030716"/>
          </a:xfrm>
        </p:grpSpPr>
        <p:sp>
          <p:nvSpPr>
            <p:cNvPr id="49" name="Google Shape;6531;p42">
              <a:extLst>
                <a:ext uri="{FF2B5EF4-FFF2-40B4-BE49-F238E27FC236}">
                  <a16:creationId xmlns:a16="http://schemas.microsoft.com/office/drawing/2014/main" xmlns="" id="{45E84C95-703B-5B49-8D0A-596B3DF299A9}"/>
                </a:ext>
              </a:extLst>
            </p:cNvPr>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6532;p42">
              <a:extLst>
                <a:ext uri="{FF2B5EF4-FFF2-40B4-BE49-F238E27FC236}">
                  <a16:creationId xmlns:a16="http://schemas.microsoft.com/office/drawing/2014/main" xmlns="" id="{A6EEF2FE-7FE0-2D47-8741-CAC0952D58E9}"/>
                </a:ext>
              </a:extLst>
            </p:cNvPr>
            <p:cNvGrpSpPr/>
            <p:nvPr/>
          </p:nvGrpSpPr>
          <p:grpSpPr>
            <a:xfrm>
              <a:off x="1608474" y="2579522"/>
              <a:ext cx="1044576" cy="2030716"/>
              <a:chOff x="1608474" y="2579522"/>
              <a:chExt cx="1044576" cy="2030716"/>
            </a:xfrm>
          </p:grpSpPr>
          <p:sp>
            <p:nvSpPr>
              <p:cNvPr id="123" name="Google Shape;6533;p42">
                <a:extLst>
                  <a:ext uri="{FF2B5EF4-FFF2-40B4-BE49-F238E27FC236}">
                    <a16:creationId xmlns:a16="http://schemas.microsoft.com/office/drawing/2014/main" xmlns="" id="{CD28117D-6EF5-A340-8397-6A072CB73E27}"/>
                  </a:ext>
                </a:extLst>
              </p:cNvPr>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534;p42">
                <a:extLst>
                  <a:ext uri="{FF2B5EF4-FFF2-40B4-BE49-F238E27FC236}">
                    <a16:creationId xmlns:a16="http://schemas.microsoft.com/office/drawing/2014/main" xmlns="" id="{607E89D4-F5D9-5F45-B9DE-5C6A061ED8C2}"/>
                  </a:ext>
                </a:extLst>
              </p:cNvPr>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535;p42">
                <a:extLst>
                  <a:ext uri="{FF2B5EF4-FFF2-40B4-BE49-F238E27FC236}">
                    <a16:creationId xmlns:a16="http://schemas.microsoft.com/office/drawing/2014/main" xmlns="" id="{2EABA5D6-8287-9848-97CB-1D9AC9704434}"/>
                  </a:ext>
                </a:extLst>
              </p:cNvPr>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536;p42">
                <a:extLst>
                  <a:ext uri="{FF2B5EF4-FFF2-40B4-BE49-F238E27FC236}">
                    <a16:creationId xmlns:a16="http://schemas.microsoft.com/office/drawing/2014/main" xmlns="" id="{DA087D56-AB79-A247-ADF0-98D28A6C7C48}"/>
                  </a:ext>
                </a:extLst>
              </p:cNvPr>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537;p42">
                <a:extLst>
                  <a:ext uri="{FF2B5EF4-FFF2-40B4-BE49-F238E27FC236}">
                    <a16:creationId xmlns:a16="http://schemas.microsoft.com/office/drawing/2014/main" xmlns="" id="{67ABA991-2906-B24B-A56E-1FEE455398FC}"/>
                  </a:ext>
                </a:extLst>
              </p:cNvPr>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538;p42">
                <a:extLst>
                  <a:ext uri="{FF2B5EF4-FFF2-40B4-BE49-F238E27FC236}">
                    <a16:creationId xmlns:a16="http://schemas.microsoft.com/office/drawing/2014/main" xmlns="" id="{2D08B3B9-09BE-2044-9A6E-8C147B46A1DA}"/>
                  </a:ext>
                </a:extLst>
              </p:cNvPr>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539;p42">
                <a:extLst>
                  <a:ext uri="{FF2B5EF4-FFF2-40B4-BE49-F238E27FC236}">
                    <a16:creationId xmlns:a16="http://schemas.microsoft.com/office/drawing/2014/main" xmlns="" id="{24FA4272-94FF-3E43-92C1-CE12D44BA6B8}"/>
                  </a:ext>
                </a:extLst>
              </p:cNvPr>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540;p42">
                <a:extLst>
                  <a:ext uri="{FF2B5EF4-FFF2-40B4-BE49-F238E27FC236}">
                    <a16:creationId xmlns:a16="http://schemas.microsoft.com/office/drawing/2014/main" xmlns="" id="{651834F0-2794-FB47-85AA-CFEBCC06A0CA}"/>
                  </a:ext>
                </a:extLst>
              </p:cNvPr>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541;p42">
                <a:extLst>
                  <a:ext uri="{FF2B5EF4-FFF2-40B4-BE49-F238E27FC236}">
                    <a16:creationId xmlns:a16="http://schemas.microsoft.com/office/drawing/2014/main" xmlns="" id="{9B4D6345-9E6F-1E45-A95B-DF4BB40D2239}"/>
                  </a:ext>
                </a:extLst>
              </p:cNvPr>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542;p42">
                <a:extLst>
                  <a:ext uri="{FF2B5EF4-FFF2-40B4-BE49-F238E27FC236}">
                    <a16:creationId xmlns:a16="http://schemas.microsoft.com/office/drawing/2014/main" xmlns="" id="{42090D6B-7A3C-4941-990D-0CA508499B41}"/>
                  </a:ext>
                </a:extLst>
              </p:cNvPr>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543;p42">
                <a:extLst>
                  <a:ext uri="{FF2B5EF4-FFF2-40B4-BE49-F238E27FC236}">
                    <a16:creationId xmlns:a16="http://schemas.microsoft.com/office/drawing/2014/main" xmlns="" id="{9EF12B13-2B8D-CB47-BAF5-EC7708909A74}"/>
                  </a:ext>
                </a:extLst>
              </p:cNvPr>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544;p42">
                <a:extLst>
                  <a:ext uri="{FF2B5EF4-FFF2-40B4-BE49-F238E27FC236}">
                    <a16:creationId xmlns:a16="http://schemas.microsoft.com/office/drawing/2014/main" xmlns="" id="{0C0FB5AD-9BDC-E24E-948D-29AEEB35F010}"/>
                  </a:ext>
                </a:extLst>
              </p:cNvPr>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545;p42">
                <a:extLst>
                  <a:ext uri="{FF2B5EF4-FFF2-40B4-BE49-F238E27FC236}">
                    <a16:creationId xmlns:a16="http://schemas.microsoft.com/office/drawing/2014/main" xmlns="" id="{9849EE28-F711-2349-BE4B-551539A28BDF}"/>
                  </a:ext>
                </a:extLst>
              </p:cNvPr>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546;p42">
                <a:extLst>
                  <a:ext uri="{FF2B5EF4-FFF2-40B4-BE49-F238E27FC236}">
                    <a16:creationId xmlns:a16="http://schemas.microsoft.com/office/drawing/2014/main" xmlns="" id="{5C192B22-1EF1-6444-B3D4-A53F5098532E}"/>
                  </a:ext>
                </a:extLst>
              </p:cNvPr>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547;p42">
                <a:extLst>
                  <a:ext uri="{FF2B5EF4-FFF2-40B4-BE49-F238E27FC236}">
                    <a16:creationId xmlns:a16="http://schemas.microsoft.com/office/drawing/2014/main" xmlns="" id="{00FE988A-11F1-0840-9F42-A8D8E6EEEC12}"/>
                  </a:ext>
                </a:extLst>
              </p:cNvPr>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548;p42">
                <a:extLst>
                  <a:ext uri="{FF2B5EF4-FFF2-40B4-BE49-F238E27FC236}">
                    <a16:creationId xmlns:a16="http://schemas.microsoft.com/office/drawing/2014/main" xmlns="" id="{0766256A-B80A-6B44-B962-3C2E4561785B}"/>
                  </a:ext>
                </a:extLst>
              </p:cNvPr>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549;p42">
                <a:extLst>
                  <a:ext uri="{FF2B5EF4-FFF2-40B4-BE49-F238E27FC236}">
                    <a16:creationId xmlns:a16="http://schemas.microsoft.com/office/drawing/2014/main" xmlns="" id="{1D630D2A-E9D2-8146-9F58-31F84F47F504}"/>
                  </a:ext>
                </a:extLst>
              </p:cNvPr>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550;p42">
                <a:extLst>
                  <a:ext uri="{FF2B5EF4-FFF2-40B4-BE49-F238E27FC236}">
                    <a16:creationId xmlns:a16="http://schemas.microsoft.com/office/drawing/2014/main" xmlns="" id="{FFA48D11-C2C5-1448-8792-BE017DEB5193}"/>
                  </a:ext>
                </a:extLst>
              </p:cNvPr>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551;p42">
                <a:extLst>
                  <a:ext uri="{FF2B5EF4-FFF2-40B4-BE49-F238E27FC236}">
                    <a16:creationId xmlns:a16="http://schemas.microsoft.com/office/drawing/2014/main" xmlns="" id="{1381B634-98BC-A846-A7AC-E9B2A4004FCB}"/>
                  </a:ext>
                </a:extLst>
              </p:cNvPr>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552;p42">
                <a:extLst>
                  <a:ext uri="{FF2B5EF4-FFF2-40B4-BE49-F238E27FC236}">
                    <a16:creationId xmlns:a16="http://schemas.microsoft.com/office/drawing/2014/main" xmlns="" id="{1D8DC93E-24A1-864D-9500-46A27E869D48}"/>
                  </a:ext>
                </a:extLst>
              </p:cNvPr>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553;p42">
                <a:extLst>
                  <a:ext uri="{FF2B5EF4-FFF2-40B4-BE49-F238E27FC236}">
                    <a16:creationId xmlns:a16="http://schemas.microsoft.com/office/drawing/2014/main" xmlns="" id="{C6BAA977-1377-F143-929D-DCF65CA2BC72}"/>
                  </a:ext>
                </a:extLst>
              </p:cNvPr>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554;p42">
                <a:extLst>
                  <a:ext uri="{FF2B5EF4-FFF2-40B4-BE49-F238E27FC236}">
                    <a16:creationId xmlns:a16="http://schemas.microsoft.com/office/drawing/2014/main" xmlns="" id="{F27BBFEB-B8E8-4E46-8DEA-E7495817B323}"/>
                  </a:ext>
                </a:extLst>
              </p:cNvPr>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555;p42">
                <a:extLst>
                  <a:ext uri="{FF2B5EF4-FFF2-40B4-BE49-F238E27FC236}">
                    <a16:creationId xmlns:a16="http://schemas.microsoft.com/office/drawing/2014/main" xmlns="" id="{83F3FF13-E2AD-DF41-B306-26A6698B5FCF}"/>
                  </a:ext>
                </a:extLst>
              </p:cNvPr>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556;p42">
                <a:extLst>
                  <a:ext uri="{FF2B5EF4-FFF2-40B4-BE49-F238E27FC236}">
                    <a16:creationId xmlns:a16="http://schemas.microsoft.com/office/drawing/2014/main" xmlns="" id="{66FB4A74-21BA-1C46-90F7-86B0C9E7AA4B}"/>
                  </a:ext>
                </a:extLst>
              </p:cNvPr>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557;p42">
                <a:extLst>
                  <a:ext uri="{FF2B5EF4-FFF2-40B4-BE49-F238E27FC236}">
                    <a16:creationId xmlns:a16="http://schemas.microsoft.com/office/drawing/2014/main" xmlns="" id="{80D3708C-8C3C-0241-8FF1-8DEF68F410CA}"/>
                  </a:ext>
                </a:extLst>
              </p:cNvPr>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558;p42">
                <a:extLst>
                  <a:ext uri="{FF2B5EF4-FFF2-40B4-BE49-F238E27FC236}">
                    <a16:creationId xmlns:a16="http://schemas.microsoft.com/office/drawing/2014/main" xmlns="" id="{4F9B7F26-84FA-4944-B30A-A900A1D44BFC}"/>
                  </a:ext>
                </a:extLst>
              </p:cNvPr>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559;p42">
                <a:extLst>
                  <a:ext uri="{FF2B5EF4-FFF2-40B4-BE49-F238E27FC236}">
                    <a16:creationId xmlns:a16="http://schemas.microsoft.com/office/drawing/2014/main" xmlns="" id="{CB4B5DC0-2C3F-1148-B34A-FCFE10AFE225}"/>
                  </a:ext>
                </a:extLst>
              </p:cNvPr>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560;p42">
                <a:extLst>
                  <a:ext uri="{FF2B5EF4-FFF2-40B4-BE49-F238E27FC236}">
                    <a16:creationId xmlns:a16="http://schemas.microsoft.com/office/drawing/2014/main" xmlns="" id="{15776B08-DB03-9241-9793-E3D055C9B112}"/>
                  </a:ext>
                </a:extLst>
              </p:cNvPr>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561;p42">
                <a:extLst>
                  <a:ext uri="{FF2B5EF4-FFF2-40B4-BE49-F238E27FC236}">
                    <a16:creationId xmlns:a16="http://schemas.microsoft.com/office/drawing/2014/main" xmlns="" id="{3A2036D8-3CDE-F245-8DAD-7260D59A55D4}"/>
                  </a:ext>
                </a:extLst>
              </p:cNvPr>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562;p42">
                <a:extLst>
                  <a:ext uri="{FF2B5EF4-FFF2-40B4-BE49-F238E27FC236}">
                    <a16:creationId xmlns:a16="http://schemas.microsoft.com/office/drawing/2014/main" xmlns="" id="{11C4AA04-05D6-414B-B29A-58E17CBE420F}"/>
                  </a:ext>
                </a:extLst>
              </p:cNvPr>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563;p42">
                <a:extLst>
                  <a:ext uri="{FF2B5EF4-FFF2-40B4-BE49-F238E27FC236}">
                    <a16:creationId xmlns:a16="http://schemas.microsoft.com/office/drawing/2014/main" xmlns="" id="{2E62E9A3-230D-6845-BA0C-AFB6EF236025}"/>
                  </a:ext>
                </a:extLst>
              </p:cNvPr>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564;p42">
                <a:extLst>
                  <a:ext uri="{FF2B5EF4-FFF2-40B4-BE49-F238E27FC236}">
                    <a16:creationId xmlns:a16="http://schemas.microsoft.com/office/drawing/2014/main" xmlns="" id="{BB8499F2-B313-B148-BB3D-0C3D7235D0C7}"/>
                  </a:ext>
                </a:extLst>
              </p:cNvPr>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565;p42">
                <a:extLst>
                  <a:ext uri="{FF2B5EF4-FFF2-40B4-BE49-F238E27FC236}">
                    <a16:creationId xmlns:a16="http://schemas.microsoft.com/office/drawing/2014/main" xmlns="" id="{2EA2EFF5-5E95-5F4C-8D72-DBECD6FE5A0F}"/>
                  </a:ext>
                </a:extLst>
              </p:cNvPr>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566;p42">
                <a:extLst>
                  <a:ext uri="{FF2B5EF4-FFF2-40B4-BE49-F238E27FC236}">
                    <a16:creationId xmlns:a16="http://schemas.microsoft.com/office/drawing/2014/main" xmlns="" id="{11507BAE-9F12-5F44-94F7-9909AEDADD71}"/>
                  </a:ext>
                </a:extLst>
              </p:cNvPr>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567;p42">
                <a:extLst>
                  <a:ext uri="{FF2B5EF4-FFF2-40B4-BE49-F238E27FC236}">
                    <a16:creationId xmlns:a16="http://schemas.microsoft.com/office/drawing/2014/main" xmlns="" id="{3A3A1BED-E28E-D243-90BD-DB89B89CE65A}"/>
                  </a:ext>
                </a:extLst>
              </p:cNvPr>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568;p42">
                <a:extLst>
                  <a:ext uri="{FF2B5EF4-FFF2-40B4-BE49-F238E27FC236}">
                    <a16:creationId xmlns:a16="http://schemas.microsoft.com/office/drawing/2014/main" xmlns="" id="{91153399-5F0C-DB4B-97EF-91256A81A172}"/>
                  </a:ext>
                </a:extLst>
              </p:cNvPr>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569;p42">
              <a:extLst>
                <a:ext uri="{FF2B5EF4-FFF2-40B4-BE49-F238E27FC236}">
                  <a16:creationId xmlns:a16="http://schemas.microsoft.com/office/drawing/2014/main" xmlns="" id="{F68A7108-EA9C-E34E-9FFA-5CA779A35637}"/>
                </a:ext>
              </a:extLst>
            </p:cNvPr>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70;p42">
              <a:extLst>
                <a:ext uri="{FF2B5EF4-FFF2-40B4-BE49-F238E27FC236}">
                  <a16:creationId xmlns:a16="http://schemas.microsoft.com/office/drawing/2014/main" xmlns="" id="{75624D4E-9C46-4E40-B3F4-E947417A663E}"/>
                </a:ext>
              </a:extLst>
            </p:cNvPr>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71;p42">
              <a:extLst>
                <a:ext uri="{FF2B5EF4-FFF2-40B4-BE49-F238E27FC236}">
                  <a16:creationId xmlns:a16="http://schemas.microsoft.com/office/drawing/2014/main" xmlns="" id="{250AD09A-DD04-4B45-A9BE-2907C9F27F9C}"/>
                </a:ext>
              </a:extLst>
            </p:cNvPr>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72;p42">
              <a:extLst>
                <a:ext uri="{FF2B5EF4-FFF2-40B4-BE49-F238E27FC236}">
                  <a16:creationId xmlns:a16="http://schemas.microsoft.com/office/drawing/2014/main" xmlns="" id="{4485D04B-CB9F-734C-924C-84D71BA71918}"/>
                </a:ext>
              </a:extLst>
            </p:cNvPr>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73;p42">
              <a:extLst>
                <a:ext uri="{FF2B5EF4-FFF2-40B4-BE49-F238E27FC236}">
                  <a16:creationId xmlns:a16="http://schemas.microsoft.com/office/drawing/2014/main" xmlns="" id="{5CDA0C0C-4CA7-4E4C-AE04-7A0A59A5BD34}"/>
                </a:ext>
              </a:extLst>
            </p:cNvPr>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74;p42">
              <a:extLst>
                <a:ext uri="{FF2B5EF4-FFF2-40B4-BE49-F238E27FC236}">
                  <a16:creationId xmlns:a16="http://schemas.microsoft.com/office/drawing/2014/main" xmlns="" id="{369D16FC-1329-344B-A49E-7006EEA5E3CC}"/>
                </a:ext>
              </a:extLst>
            </p:cNvPr>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75;p42">
              <a:extLst>
                <a:ext uri="{FF2B5EF4-FFF2-40B4-BE49-F238E27FC236}">
                  <a16:creationId xmlns:a16="http://schemas.microsoft.com/office/drawing/2014/main" xmlns="" id="{D346908C-163D-634A-B9F9-9794CFC8BE94}"/>
                </a:ext>
              </a:extLst>
            </p:cNvPr>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76;p42">
              <a:extLst>
                <a:ext uri="{FF2B5EF4-FFF2-40B4-BE49-F238E27FC236}">
                  <a16:creationId xmlns:a16="http://schemas.microsoft.com/office/drawing/2014/main" xmlns="" id="{43467E22-9949-B74D-9B3A-8698606A17DA}"/>
                </a:ext>
              </a:extLst>
            </p:cNvPr>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77;p42">
              <a:extLst>
                <a:ext uri="{FF2B5EF4-FFF2-40B4-BE49-F238E27FC236}">
                  <a16:creationId xmlns:a16="http://schemas.microsoft.com/office/drawing/2014/main" xmlns="" id="{0E83C0CF-D4D2-5442-9A75-EDDD0BABB1F2}"/>
                </a:ext>
              </a:extLst>
            </p:cNvPr>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78;p42">
              <a:extLst>
                <a:ext uri="{FF2B5EF4-FFF2-40B4-BE49-F238E27FC236}">
                  <a16:creationId xmlns:a16="http://schemas.microsoft.com/office/drawing/2014/main" xmlns="" id="{8C85B686-0805-CC42-AE0C-CBF045CFCDDD}"/>
                </a:ext>
              </a:extLst>
            </p:cNvPr>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79;p42">
              <a:extLst>
                <a:ext uri="{FF2B5EF4-FFF2-40B4-BE49-F238E27FC236}">
                  <a16:creationId xmlns:a16="http://schemas.microsoft.com/office/drawing/2014/main" xmlns="" id="{50EFC3FC-6849-D44E-B3CB-0F270388B2ED}"/>
                </a:ext>
              </a:extLst>
            </p:cNvPr>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80;p42">
              <a:extLst>
                <a:ext uri="{FF2B5EF4-FFF2-40B4-BE49-F238E27FC236}">
                  <a16:creationId xmlns:a16="http://schemas.microsoft.com/office/drawing/2014/main" xmlns="" id="{DEB71480-A1A4-C241-820B-C421CF2F498B}"/>
                </a:ext>
              </a:extLst>
            </p:cNvPr>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81;p42">
              <a:extLst>
                <a:ext uri="{FF2B5EF4-FFF2-40B4-BE49-F238E27FC236}">
                  <a16:creationId xmlns:a16="http://schemas.microsoft.com/office/drawing/2014/main" xmlns="" id="{819EA7CC-B382-9448-854A-41BD8C199C66}"/>
                </a:ext>
              </a:extLst>
            </p:cNvPr>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82;p42">
              <a:extLst>
                <a:ext uri="{FF2B5EF4-FFF2-40B4-BE49-F238E27FC236}">
                  <a16:creationId xmlns:a16="http://schemas.microsoft.com/office/drawing/2014/main" xmlns="" id="{8E665EFA-BCDA-6E4C-9042-A1124D8903BD}"/>
                </a:ext>
              </a:extLst>
            </p:cNvPr>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83;p42">
              <a:extLst>
                <a:ext uri="{FF2B5EF4-FFF2-40B4-BE49-F238E27FC236}">
                  <a16:creationId xmlns:a16="http://schemas.microsoft.com/office/drawing/2014/main" xmlns="" id="{1A1044CE-DE2C-CC4F-8FFC-5C201DE518E7}"/>
                </a:ext>
              </a:extLst>
            </p:cNvPr>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84;p42">
              <a:extLst>
                <a:ext uri="{FF2B5EF4-FFF2-40B4-BE49-F238E27FC236}">
                  <a16:creationId xmlns:a16="http://schemas.microsoft.com/office/drawing/2014/main" xmlns="" id="{C104AA7C-EC4D-1E4E-ACA7-0D4A42163CD7}"/>
                </a:ext>
              </a:extLst>
            </p:cNvPr>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85;p42">
              <a:extLst>
                <a:ext uri="{FF2B5EF4-FFF2-40B4-BE49-F238E27FC236}">
                  <a16:creationId xmlns:a16="http://schemas.microsoft.com/office/drawing/2014/main" xmlns="" id="{D46D699E-2B9B-544E-819A-A92CD0C3A328}"/>
                </a:ext>
              </a:extLst>
            </p:cNvPr>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86;p42">
              <a:extLst>
                <a:ext uri="{FF2B5EF4-FFF2-40B4-BE49-F238E27FC236}">
                  <a16:creationId xmlns:a16="http://schemas.microsoft.com/office/drawing/2014/main" xmlns="" id="{49C53A40-BAE2-644D-9823-DB50E921DC86}"/>
                </a:ext>
              </a:extLst>
            </p:cNvPr>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87;p42">
              <a:extLst>
                <a:ext uri="{FF2B5EF4-FFF2-40B4-BE49-F238E27FC236}">
                  <a16:creationId xmlns:a16="http://schemas.microsoft.com/office/drawing/2014/main" xmlns="" id="{F3417297-B973-3442-907E-BCE3FFA3F458}"/>
                </a:ext>
              </a:extLst>
            </p:cNvPr>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88;p42">
              <a:extLst>
                <a:ext uri="{FF2B5EF4-FFF2-40B4-BE49-F238E27FC236}">
                  <a16:creationId xmlns:a16="http://schemas.microsoft.com/office/drawing/2014/main" xmlns="" id="{68ADF45F-3DBC-7E42-8987-A0393B8F9C19}"/>
                </a:ext>
              </a:extLst>
            </p:cNvPr>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89;p42">
              <a:extLst>
                <a:ext uri="{FF2B5EF4-FFF2-40B4-BE49-F238E27FC236}">
                  <a16:creationId xmlns:a16="http://schemas.microsoft.com/office/drawing/2014/main" xmlns="" id="{68D6E4AC-F786-3A4F-A1C0-51A055C12587}"/>
                </a:ext>
              </a:extLst>
            </p:cNvPr>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90;p42">
              <a:extLst>
                <a:ext uri="{FF2B5EF4-FFF2-40B4-BE49-F238E27FC236}">
                  <a16:creationId xmlns:a16="http://schemas.microsoft.com/office/drawing/2014/main" xmlns="" id="{0C9EF1A0-A41E-DC42-AFA4-F7B06FA0B468}"/>
                </a:ext>
              </a:extLst>
            </p:cNvPr>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91;p42">
              <a:extLst>
                <a:ext uri="{FF2B5EF4-FFF2-40B4-BE49-F238E27FC236}">
                  <a16:creationId xmlns:a16="http://schemas.microsoft.com/office/drawing/2014/main" xmlns="" id="{FB65E525-F235-5940-8F20-4497BF688F4D}"/>
                </a:ext>
              </a:extLst>
            </p:cNvPr>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92;p42">
              <a:extLst>
                <a:ext uri="{FF2B5EF4-FFF2-40B4-BE49-F238E27FC236}">
                  <a16:creationId xmlns:a16="http://schemas.microsoft.com/office/drawing/2014/main" xmlns="" id="{0EF37D01-528F-FD4A-876B-43E2023C9F13}"/>
                </a:ext>
              </a:extLst>
            </p:cNvPr>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93;p42">
              <a:extLst>
                <a:ext uri="{FF2B5EF4-FFF2-40B4-BE49-F238E27FC236}">
                  <a16:creationId xmlns:a16="http://schemas.microsoft.com/office/drawing/2014/main" xmlns="" id="{A2724100-756D-BC4D-BAA8-9F943770B905}"/>
                </a:ext>
              </a:extLst>
            </p:cNvPr>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94;p42">
              <a:extLst>
                <a:ext uri="{FF2B5EF4-FFF2-40B4-BE49-F238E27FC236}">
                  <a16:creationId xmlns:a16="http://schemas.microsoft.com/office/drawing/2014/main" xmlns="" id="{CF8EB95D-18EB-E540-B911-37B9F4FA5511}"/>
                </a:ext>
              </a:extLst>
            </p:cNvPr>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95;p42">
              <a:extLst>
                <a:ext uri="{FF2B5EF4-FFF2-40B4-BE49-F238E27FC236}">
                  <a16:creationId xmlns:a16="http://schemas.microsoft.com/office/drawing/2014/main" xmlns="" id="{FE66726C-294D-4041-B4C2-97537CF88582}"/>
                </a:ext>
              </a:extLst>
            </p:cNvPr>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96;p42">
              <a:extLst>
                <a:ext uri="{FF2B5EF4-FFF2-40B4-BE49-F238E27FC236}">
                  <a16:creationId xmlns:a16="http://schemas.microsoft.com/office/drawing/2014/main" xmlns="" id="{7185E5ED-D585-6D4F-B3EB-6E7148F1AD6C}"/>
                </a:ext>
              </a:extLst>
            </p:cNvPr>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97;p42">
              <a:extLst>
                <a:ext uri="{FF2B5EF4-FFF2-40B4-BE49-F238E27FC236}">
                  <a16:creationId xmlns:a16="http://schemas.microsoft.com/office/drawing/2014/main" xmlns="" id="{3922F403-54CE-2248-9A59-77E8F4758281}"/>
                </a:ext>
              </a:extLst>
            </p:cNvPr>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98;p42">
              <a:extLst>
                <a:ext uri="{FF2B5EF4-FFF2-40B4-BE49-F238E27FC236}">
                  <a16:creationId xmlns:a16="http://schemas.microsoft.com/office/drawing/2014/main" xmlns="" id="{32D3DA40-78E5-3E43-863C-A10AF52B90F4}"/>
                </a:ext>
              </a:extLst>
            </p:cNvPr>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99;p42">
              <a:extLst>
                <a:ext uri="{FF2B5EF4-FFF2-40B4-BE49-F238E27FC236}">
                  <a16:creationId xmlns:a16="http://schemas.microsoft.com/office/drawing/2014/main" xmlns="" id="{5FCE4060-AA0E-B14E-8B89-85BC10A8C732}"/>
                </a:ext>
              </a:extLst>
            </p:cNvPr>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600;p42">
              <a:extLst>
                <a:ext uri="{FF2B5EF4-FFF2-40B4-BE49-F238E27FC236}">
                  <a16:creationId xmlns:a16="http://schemas.microsoft.com/office/drawing/2014/main" xmlns="" id="{76D4EEED-50BF-514A-BBA8-78655C046B59}"/>
                </a:ext>
              </a:extLst>
            </p:cNvPr>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601;p42">
              <a:extLst>
                <a:ext uri="{FF2B5EF4-FFF2-40B4-BE49-F238E27FC236}">
                  <a16:creationId xmlns:a16="http://schemas.microsoft.com/office/drawing/2014/main" xmlns="" id="{6B0B949A-D9A8-FB49-A0AE-B6AF29959AD8}"/>
                </a:ext>
              </a:extLst>
            </p:cNvPr>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602;p42">
              <a:extLst>
                <a:ext uri="{FF2B5EF4-FFF2-40B4-BE49-F238E27FC236}">
                  <a16:creationId xmlns:a16="http://schemas.microsoft.com/office/drawing/2014/main" xmlns="" id="{E695BAD9-939B-3149-94A3-BD19698DA62B}"/>
                </a:ext>
              </a:extLst>
            </p:cNvPr>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603;p42">
              <a:extLst>
                <a:ext uri="{FF2B5EF4-FFF2-40B4-BE49-F238E27FC236}">
                  <a16:creationId xmlns:a16="http://schemas.microsoft.com/office/drawing/2014/main" xmlns="" id="{06212E77-62CB-E64C-A94C-A2EE81271706}"/>
                </a:ext>
              </a:extLst>
            </p:cNvPr>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604;p42">
              <a:extLst>
                <a:ext uri="{FF2B5EF4-FFF2-40B4-BE49-F238E27FC236}">
                  <a16:creationId xmlns:a16="http://schemas.microsoft.com/office/drawing/2014/main" xmlns="" id="{11640095-F634-364C-ACE5-D70F2A98932E}"/>
                </a:ext>
              </a:extLst>
            </p:cNvPr>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605;p42">
              <a:extLst>
                <a:ext uri="{FF2B5EF4-FFF2-40B4-BE49-F238E27FC236}">
                  <a16:creationId xmlns:a16="http://schemas.microsoft.com/office/drawing/2014/main" xmlns="" id="{02C6D8A4-0936-D84F-8A36-EB3618E15DDE}"/>
                </a:ext>
              </a:extLst>
            </p:cNvPr>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606;p42">
              <a:extLst>
                <a:ext uri="{FF2B5EF4-FFF2-40B4-BE49-F238E27FC236}">
                  <a16:creationId xmlns:a16="http://schemas.microsoft.com/office/drawing/2014/main" xmlns="" id="{1540343B-F641-0B4D-856E-42F9C832921D}"/>
                </a:ext>
              </a:extLst>
            </p:cNvPr>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607;p42">
              <a:extLst>
                <a:ext uri="{FF2B5EF4-FFF2-40B4-BE49-F238E27FC236}">
                  <a16:creationId xmlns:a16="http://schemas.microsoft.com/office/drawing/2014/main" xmlns="" id="{3D97E1A9-1C08-0146-809C-691054F4A8FD}"/>
                </a:ext>
              </a:extLst>
            </p:cNvPr>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608;p42">
              <a:extLst>
                <a:ext uri="{FF2B5EF4-FFF2-40B4-BE49-F238E27FC236}">
                  <a16:creationId xmlns:a16="http://schemas.microsoft.com/office/drawing/2014/main" xmlns="" id="{1720D760-5086-174C-A24C-228126BE599E}"/>
                </a:ext>
              </a:extLst>
            </p:cNvPr>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609;p42">
              <a:extLst>
                <a:ext uri="{FF2B5EF4-FFF2-40B4-BE49-F238E27FC236}">
                  <a16:creationId xmlns:a16="http://schemas.microsoft.com/office/drawing/2014/main" xmlns="" id="{EB59FA19-C81B-9643-AA06-B697F280EFE7}"/>
                </a:ext>
              </a:extLst>
            </p:cNvPr>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610;p42">
              <a:extLst>
                <a:ext uri="{FF2B5EF4-FFF2-40B4-BE49-F238E27FC236}">
                  <a16:creationId xmlns:a16="http://schemas.microsoft.com/office/drawing/2014/main" xmlns="" id="{2247CA8D-B1EE-E542-8DFD-97C761FB15ED}"/>
                </a:ext>
              </a:extLst>
            </p:cNvPr>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611;p42">
              <a:extLst>
                <a:ext uri="{FF2B5EF4-FFF2-40B4-BE49-F238E27FC236}">
                  <a16:creationId xmlns:a16="http://schemas.microsoft.com/office/drawing/2014/main" xmlns="" id="{24E515DC-36A4-324F-8786-5610BB19C196}"/>
                </a:ext>
              </a:extLst>
            </p:cNvPr>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12;p42">
              <a:extLst>
                <a:ext uri="{FF2B5EF4-FFF2-40B4-BE49-F238E27FC236}">
                  <a16:creationId xmlns:a16="http://schemas.microsoft.com/office/drawing/2014/main" xmlns="" id="{0406EE9C-D8F8-5D40-AE00-BEA447FA822C}"/>
                </a:ext>
              </a:extLst>
            </p:cNvPr>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13;p42">
              <a:extLst>
                <a:ext uri="{FF2B5EF4-FFF2-40B4-BE49-F238E27FC236}">
                  <a16:creationId xmlns:a16="http://schemas.microsoft.com/office/drawing/2014/main" xmlns="" id="{39AA02C2-42CA-6241-887A-22AF00599705}"/>
                </a:ext>
              </a:extLst>
            </p:cNvPr>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14;p42">
              <a:extLst>
                <a:ext uri="{FF2B5EF4-FFF2-40B4-BE49-F238E27FC236}">
                  <a16:creationId xmlns:a16="http://schemas.microsoft.com/office/drawing/2014/main" xmlns="" id="{BEEBFA18-00AD-D344-8529-13A5CE54085C}"/>
                </a:ext>
              </a:extLst>
            </p:cNvPr>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15;p42">
              <a:extLst>
                <a:ext uri="{FF2B5EF4-FFF2-40B4-BE49-F238E27FC236}">
                  <a16:creationId xmlns:a16="http://schemas.microsoft.com/office/drawing/2014/main" xmlns="" id="{D0DF2DE3-4BC7-E642-A270-4D7D87877B2C}"/>
                </a:ext>
              </a:extLst>
            </p:cNvPr>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616;p42">
              <a:extLst>
                <a:ext uri="{FF2B5EF4-FFF2-40B4-BE49-F238E27FC236}">
                  <a16:creationId xmlns:a16="http://schemas.microsoft.com/office/drawing/2014/main" xmlns="" id="{96879B87-47B1-3548-B47C-96CDF29E6773}"/>
                </a:ext>
              </a:extLst>
            </p:cNvPr>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617;p42">
              <a:extLst>
                <a:ext uri="{FF2B5EF4-FFF2-40B4-BE49-F238E27FC236}">
                  <a16:creationId xmlns:a16="http://schemas.microsoft.com/office/drawing/2014/main" xmlns="" id="{598AC92E-8D7C-FA41-8D81-9101E3C69917}"/>
                </a:ext>
              </a:extLst>
            </p:cNvPr>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618;p42">
              <a:extLst>
                <a:ext uri="{FF2B5EF4-FFF2-40B4-BE49-F238E27FC236}">
                  <a16:creationId xmlns:a16="http://schemas.microsoft.com/office/drawing/2014/main" xmlns="" id="{DAC3F9E6-E649-B346-AB1A-251580752FCD}"/>
                </a:ext>
              </a:extLst>
            </p:cNvPr>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619;p42">
              <a:extLst>
                <a:ext uri="{FF2B5EF4-FFF2-40B4-BE49-F238E27FC236}">
                  <a16:creationId xmlns:a16="http://schemas.microsoft.com/office/drawing/2014/main" xmlns="" id="{BE67C607-AA90-5A47-9ECE-6816B956E729}"/>
                </a:ext>
              </a:extLst>
            </p:cNvPr>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620;p42">
              <a:extLst>
                <a:ext uri="{FF2B5EF4-FFF2-40B4-BE49-F238E27FC236}">
                  <a16:creationId xmlns:a16="http://schemas.microsoft.com/office/drawing/2014/main" xmlns="" id="{790D1D8A-6D6F-FA43-AF66-4B6DBF31C04F}"/>
                </a:ext>
              </a:extLst>
            </p:cNvPr>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621;p42">
              <a:extLst>
                <a:ext uri="{FF2B5EF4-FFF2-40B4-BE49-F238E27FC236}">
                  <a16:creationId xmlns:a16="http://schemas.microsoft.com/office/drawing/2014/main" xmlns="" id="{26D70B81-BA05-754F-BAC9-FD0290E76FA5}"/>
                </a:ext>
              </a:extLst>
            </p:cNvPr>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622;p42">
              <a:extLst>
                <a:ext uri="{FF2B5EF4-FFF2-40B4-BE49-F238E27FC236}">
                  <a16:creationId xmlns:a16="http://schemas.microsoft.com/office/drawing/2014/main" xmlns="" id="{295AAD87-077E-D74E-AD14-5AC967E120AE}"/>
                </a:ext>
              </a:extLst>
            </p:cNvPr>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623;p42">
              <a:extLst>
                <a:ext uri="{FF2B5EF4-FFF2-40B4-BE49-F238E27FC236}">
                  <a16:creationId xmlns:a16="http://schemas.microsoft.com/office/drawing/2014/main" xmlns="" id="{322A4E15-6137-B34E-9D0A-2110CA86BB59}"/>
                </a:ext>
              </a:extLst>
            </p:cNvPr>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624;p42">
              <a:extLst>
                <a:ext uri="{FF2B5EF4-FFF2-40B4-BE49-F238E27FC236}">
                  <a16:creationId xmlns:a16="http://schemas.microsoft.com/office/drawing/2014/main" xmlns="" id="{6FDB3998-266B-C543-A800-A1743C1D57A2}"/>
                </a:ext>
              </a:extLst>
            </p:cNvPr>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625;p42">
              <a:extLst>
                <a:ext uri="{FF2B5EF4-FFF2-40B4-BE49-F238E27FC236}">
                  <a16:creationId xmlns:a16="http://schemas.microsoft.com/office/drawing/2014/main" xmlns="" id="{B3F635EA-27A9-9544-B838-3134C9352191}"/>
                </a:ext>
              </a:extLst>
            </p:cNvPr>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6626;p42">
              <a:extLst>
                <a:ext uri="{FF2B5EF4-FFF2-40B4-BE49-F238E27FC236}">
                  <a16:creationId xmlns:a16="http://schemas.microsoft.com/office/drawing/2014/main" xmlns="" id="{492CEA66-03D4-D949-9A9C-F959A922B7CD}"/>
                </a:ext>
              </a:extLst>
            </p:cNvPr>
            <p:cNvGrpSpPr/>
            <p:nvPr/>
          </p:nvGrpSpPr>
          <p:grpSpPr>
            <a:xfrm>
              <a:off x="3696875" y="3993678"/>
              <a:ext cx="572100" cy="479350"/>
              <a:chOff x="3696875" y="3993678"/>
              <a:chExt cx="572100" cy="479350"/>
            </a:xfrm>
          </p:grpSpPr>
          <p:sp>
            <p:nvSpPr>
              <p:cNvPr id="117" name="Google Shape;6627;p42">
                <a:extLst>
                  <a:ext uri="{FF2B5EF4-FFF2-40B4-BE49-F238E27FC236}">
                    <a16:creationId xmlns:a16="http://schemas.microsoft.com/office/drawing/2014/main" xmlns="" id="{E1E5F7DD-A19F-3C4A-AFEE-9695CE29F6B8}"/>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28;p42">
                <a:extLst>
                  <a:ext uri="{FF2B5EF4-FFF2-40B4-BE49-F238E27FC236}">
                    <a16:creationId xmlns:a16="http://schemas.microsoft.com/office/drawing/2014/main" xmlns="" id="{126E626C-5917-0B47-8E42-A08ADB736C60}"/>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29;p42">
                <a:extLst>
                  <a:ext uri="{FF2B5EF4-FFF2-40B4-BE49-F238E27FC236}">
                    <a16:creationId xmlns:a16="http://schemas.microsoft.com/office/drawing/2014/main" xmlns="" id="{EC517018-6193-244B-82E6-74F5E4700AB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30;p42">
                <a:extLst>
                  <a:ext uri="{FF2B5EF4-FFF2-40B4-BE49-F238E27FC236}">
                    <a16:creationId xmlns:a16="http://schemas.microsoft.com/office/drawing/2014/main" xmlns="" id="{032F9637-9E54-FB46-9B8E-4A6D8D72BED5}"/>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31;p42">
                <a:extLst>
                  <a:ext uri="{FF2B5EF4-FFF2-40B4-BE49-F238E27FC236}">
                    <a16:creationId xmlns:a16="http://schemas.microsoft.com/office/drawing/2014/main" xmlns="" id="{5F9FD774-C938-B142-90A6-60F4C62B1EF0}"/>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32;p42">
                <a:extLst>
                  <a:ext uri="{FF2B5EF4-FFF2-40B4-BE49-F238E27FC236}">
                    <a16:creationId xmlns:a16="http://schemas.microsoft.com/office/drawing/2014/main" xmlns="" id="{082D91BE-F212-9D4C-BE5C-A60D9E17D4C5}"/>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6633;p42">
              <a:extLst>
                <a:ext uri="{FF2B5EF4-FFF2-40B4-BE49-F238E27FC236}">
                  <a16:creationId xmlns:a16="http://schemas.microsoft.com/office/drawing/2014/main" xmlns="" id="{A4E2BABB-3AB9-B940-B38B-3BC2917A5739}"/>
                </a:ext>
              </a:extLst>
            </p:cNvPr>
            <p:cNvGrpSpPr/>
            <p:nvPr/>
          </p:nvGrpSpPr>
          <p:grpSpPr>
            <a:xfrm rot="4102896">
              <a:off x="3984662" y="3468492"/>
              <a:ext cx="572064" cy="479320"/>
              <a:chOff x="3696875" y="3993678"/>
              <a:chExt cx="572100" cy="479350"/>
            </a:xfrm>
          </p:grpSpPr>
          <p:sp>
            <p:nvSpPr>
              <p:cNvPr id="111" name="Google Shape;6634;p42">
                <a:extLst>
                  <a:ext uri="{FF2B5EF4-FFF2-40B4-BE49-F238E27FC236}">
                    <a16:creationId xmlns:a16="http://schemas.microsoft.com/office/drawing/2014/main" xmlns="" id="{6479636E-5A72-0F43-B633-F9391CE775EC}"/>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635;p42">
                <a:extLst>
                  <a:ext uri="{FF2B5EF4-FFF2-40B4-BE49-F238E27FC236}">
                    <a16:creationId xmlns:a16="http://schemas.microsoft.com/office/drawing/2014/main" xmlns="" id="{04520020-4A32-EC43-9EAE-E7360A69BAF9}"/>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36;p42">
                <a:extLst>
                  <a:ext uri="{FF2B5EF4-FFF2-40B4-BE49-F238E27FC236}">
                    <a16:creationId xmlns:a16="http://schemas.microsoft.com/office/drawing/2014/main" xmlns="" id="{CF3DBA56-507D-F346-BF54-710294D94838}"/>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37;p42">
                <a:extLst>
                  <a:ext uri="{FF2B5EF4-FFF2-40B4-BE49-F238E27FC236}">
                    <a16:creationId xmlns:a16="http://schemas.microsoft.com/office/drawing/2014/main" xmlns="" id="{D5F8B79D-DD2D-8744-8026-4E4B524E119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38;p42">
                <a:extLst>
                  <a:ext uri="{FF2B5EF4-FFF2-40B4-BE49-F238E27FC236}">
                    <a16:creationId xmlns:a16="http://schemas.microsoft.com/office/drawing/2014/main" xmlns="" id="{A625B013-4846-074E-A415-B83D628A0C7E}"/>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39;p42">
                <a:extLst>
                  <a:ext uri="{FF2B5EF4-FFF2-40B4-BE49-F238E27FC236}">
                    <a16:creationId xmlns:a16="http://schemas.microsoft.com/office/drawing/2014/main" xmlns="" id="{A39119A2-6B6E-0441-957A-CFE5A0E86018}"/>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Picture 2" descr="Packing with soil for potted plants. Potting soil, various fertilizers in bottles and spray gun. Vector illustration in flat style.">
            <a:extLst>
              <a:ext uri="{FF2B5EF4-FFF2-40B4-BE49-F238E27FC236}">
                <a16:creationId xmlns:a16="http://schemas.microsoft.com/office/drawing/2014/main" xmlns="" id="{7341DB4D-1C57-0D42-BF70-ECB3D46518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4" b="92797" l="7300" r="93700">
                        <a14:foregroundMark x1="25200" y1="45858" x2="25700" y2="48739"/>
                        <a14:foregroundMark x1="26200" y1="52341" x2="26400" y2="55222"/>
                        <a14:foregroundMark x1="26400" y1="59784" x2="26400" y2="59784"/>
                        <a14:foregroundMark x1="26400" y1="59904" x2="26400" y2="59904"/>
                        <a14:foregroundMark x1="27300" y1="47779" x2="27800" y2="51501"/>
                        <a14:foregroundMark x1="27400" y1="42017" x2="28100" y2="49580"/>
                        <a14:foregroundMark x1="28100" y1="46939" x2="28100" y2="50420"/>
                        <a14:foregroundMark x1="21800" y1="44298" x2="18800" y2="48980"/>
                        <a14:foregroundMark x1="17500" y1="39256" x2="17300" y2="40576"/>
                        <a14:foregroundMark x1="29900" y1="61825" x2="30200" y2="68067"/>
                        <a14:foregroundMark x1="30400" y1="62065" x2="31600" y2="66387"/>
                        <a14:foregroundMark x1="30000" y1="91357" x2="62200" y2="89076"/>
                        <a14:foregroundMark x1="62200" y1="88836" x2="62200" y2="88836"/>
                        <a14:foregroundMark x1="5800" y1="71068" x2="7300" y2="91357"/>
                        <a14:foregroundMark x1="7300" y1="91357" x2="7600" y2="91957"/>
                        <a14:foregroundMark x1="81500" y1="62785" x2="81300" y2="67827"/>
                        <a14:foregroundMark x1="81000" y1="71068" x2="80300" y2="78752"/>
                        <a14:foregroundMark x1="80100" y1="78752" x2="80100" y2="78752"/>
                        <a14:foregroundMark x1="82400" y1="56423" x2="82400" y2="56423"/>
                        <a14:foregroundMark x1="80300" y1="57503" x2="77900" y2="59304"/>
                        <a14:foregroundMark x1="76900" y1="57263" x2="78400" y2="61825"/>
                        <a14:foregroundMark x1="76900" y1="53902" x2="74600" y2="58103"/>
                        <a14:foregroundMark x1="74600" y1="56903" x2="68500" y2="64826"/>
                        <a14:foregroundMark x1="68500" y1="64826" x2="69800" y2="87635"/>
                        <a14:foregroundMark x1="69800" y1="87635" x2="68300" y2="78151"/>
                        <a14:foregroundMark x1="68300" y1="78151" x2="68700" y2="88115"/>
                        <a14:foregroundMark x1="68700" y1="88115" x2="78500" y2="92317"/>
                        <a14:foregroundMark x1="78500" y1="92317" x2="80500" y2="92437"/>
                        <a14:foregroundMark x1="80600" y1="92197" x2="82000" y2="92437"/>
                        <a14:foregroundMark x1="73600" y1="92557" x2="71000" y2="93037"/>
                        <a14:foregroundMark x1="70800" y1="92557" x2="70800" y2="92557"/>
                        <a14:foregroundMark x1="72400" y1="91837" x2="89300" y2="91116"/>
                        <a14:foregroundMark x1="89300" y1="91116" x2="89600" y2="91116"/>
                        <a14:foregroundMark x1="90500" y1="90996" x2="91500" y2="89316"/>
                        <a14:foregroundMark x1="85000" y1="93277" x2="92300" y2="89316"/>
                        <a14:foregroundMark x1="92300" y1="89316" x2="93700" y2="80192"/>
                        <a14:foregroundMark x1="93700" y1="80192" x2="92400" y2="64706"/>
                        <a14:foregroundMark x1="82200" y1="58463" x2="90200" y2="58463"/>
                        <a14:foregroundMark x1="90200" y1="58463" x2="87400" y2="49820"/>
                        <a14:foregroundMark x1="87400" y1="49820" x2="82200" y2="50900"/>
                      </a14:backgroundRemoval>
                    </a14:imgEffect>
                  </a14:imgLayer>
                </a14:imgProps>
              </a:ext>
              <a:ext uri="{28A0092B-C50C-407E-A947-70E740481C1C}">
                <a14:useLocalDpi xmlns:a14="http://schemas.microsoft.com/office/drawing/2010/main" val="0"/>
              </a:ext>
            </a:extLst>
          </a:blip>
          <a:srcRect/>
          <a:stretch>
            <a:fillRect/>
          </a:stretch>
        </p:blipFill>
        <p:spPr bwMode="auto">
          <a:xfrm>
            <a:off x="4268798" y="2314899"/>
            <a:ext cx="3223467" cy="2684842"/>
          </a:xfrm>
          <a:prstGeom prst="rect">
            <a:avLst/>
          </a:prstGeom>
          <a:noFill/>
          <a:extLst>
            <a:ext uri="{909E8E84-426E-40DD-AFC4-6F175D3DCCD1}">
              <a14:hiddenFill xmlns:a14="http://schemas.microsoft.com/office/drawing/2010/main">
                <a:solidFill>
                  <a:srgbClr val="FFFFFF"/>
                </a:solidFill>
              </a14:hiddenFill>
            </a:ext>
          </a:extLst>
        </p:spPr>
      </p:pic>
      <p:sp>
        <p:nvSpPr>
          <p:cNvPr id="159" name="Google Shape;5776;p37">
            <a:extLst>
              <a:ext uri="{FF2B5EF4-FFF2-40B4-BE49-F238E27FC236}">
                <a16:creationId xmlns:a16="http://schemas.microsoft.com/office/drawing/2014/main" xmlns="" id="{0306B6BF-1F53-1046-BBF6-EA24E47B75A2}"/>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777;p37">
            <a:extLst>
              <a:ext uri="{FF2B5EF4-FFF2-40B4-BE49-F238E27FC236}">
                <a16:creationId xmlns:a16="http://schemas.microsoft.com/office/drawing/2014/main" xmlns="" id="{912877AD-2E07-9B45-90A9-9D41B2F5B87C}"/>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778;p37">
            <a:extLst>
              <a:ext uri="{FF2B5EF4-FFF2-40B4-BE49-F238E27FC236}">
                <a16:creationId xmlns:a16="http://schemas.microsoft.com/office/drawing/2014/main" xmlns="" id="{F566D267-211C-1744-8BCD-7CB912B605F3}"/>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779;p37">
            <a:extLst>
              <a:ext uri="{FF2B5EF4-FFF2-40B4-BE49-F238E27FC236}">
                <a16:creationId xmlns:a16="http://schemas.microsoft.com/office/drawing/2014/main" xmlns="" id="{9EC236D9-5819-9E41-AF80-A8A1018A471B}"/>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780;p37">
            <a:extLst>
              <a:ext uri="{FF2B5EF4-FFF2-40B4-BE49-F238E27FC236}">
                <a16:creationId xmlns:a16="http://schemas.microsoft.com/office/drawing/2014/main" xmlns="" id="{16CA7545-F779-344E-B69E-B10CB4CF7487}"/>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781;p37">
            <a:extLst>
              <a:ext uri="{FF2B5EF4-FFF2-40B4-BE49-F238E27FC236}">
                <a16:creationId xmlns:a16="http://schemas.microsoft.com/office/drawing/2014/main" xmlns="" id="{7220F021-B371-5C4A-BBDE-4DF3F8E56C4E}"/>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782;p37">
            <a:extLst>
              <a:ext uri="{FF2B5EF4-FFF2-40B4-BE49-F238E27FC236}">
                <a16:creationId xmlns:a16="http://schemas.microsoft.com/office/drawing/2014/main" xmlns="" id="{CC5BBF00-9F1A-B44D-8862-A5F641376337}"/>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783;p37">
            <a:extLst>
              <a:ext uri="{FF2B5EF4-FFF2-40B4-BE49-F238E27FC236}">
                <a16:creationId xmlns:a16="http://schemas.microsoft.com/office/drawing/2014/main" xmlns="" id="{685109EC-BDE5-D846-B2FD-608D59ED4842}"/>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784;p37">
            <a:extLst>
              <a:ext uri="{FF2B5EF4-FFF2-40B4-BE49-F238E27FC236}">
                <a16:creationId xmlns:a16="http://schemas.microsoft.com/office/drawing/2014/main" xmlns="" id="{232EEFF7-3902-B74C-95BF-090E4841F4C5}"/>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785;p37">
            <a:extLst>
              <a:ext uri="{FF2B5EF4-FFF2-40B4-BE49-F238E27FC236}">
                <a16:creationId xmlns:a16="http://schemas.microsoft.com/office/drawing/2014/main" xmlns="" id="{C3426833-D0C9-8140-BB60-BCE09D87692B}"/>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786;p37">
            <a:extLst>
              <a:ext uri="{FF2B5EF4-FFF2-40B4-BE49-F238E27FC236}">
                <a16:creationId xmlns:a16="http://schemas.microsoft.com/office/drawing/2014/main" xmlns="" id="{D54BBA37-7BF5-3C4C-9382-18D217ADE91B}"/>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787;p37">
            <a:extLst>
              <a:ext uri="{FF2B5EF4-FFF2-40B4-BE49-F238E27FC236}">
                <a16:creationId xmlns:a16="http://schemas.microsoft.com/office/drawing/2014/main" xmlns="" id="{4B8D4F6E-EDFF-AE4C-B74D-69A6BFFEC581}"/>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788;p37">
            <a:extLst>
              <a:ext uri="{FF2B5EF4-FFF2-40B4-BE49-F238E27FC236}">
                <a16:creationId xmlns:a16="http://schemas.microsoft.com/office/drawing/2014/main" xmlns="" id="{BF5C1C1C-636C-C848-A701-D96A29F77FCB}"/>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789;p37">
            <a:extLst>
              <a:ext uri="{FF2B5EF4-FFF2-40B4-BE49-F238E27FC236}">
                <a16:creationId xmlns:a16="http://schemas.microsoft.com/office/drawing/2014/main" xmlns="" id="{901D4CDD-87F7-F947-AC24-FA855F266F40}"/>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790;p37">
            <a:extLst>
              <a:ext uri="{FF2B5EF4-FFF2-40B4-BE49-F238E27FC236}">
                <a16:creationId xmlns:a16="http://schemas.microsoft.com/office/drawing/2014/main" xmlns="" id="{1B983787-70C7-B848-9CAA-A84722F93477}"/>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791;p37">
            <a:extLst>
              <a:ext uri="{FF2B5EF4-FFF2-40B4-BE49-F238E27FC236}">
                <a16:creationId xmlns:a16="http://schemas.microsoft.com/office/drawing/2014/main" xmlns="" id="{D8820732-755B-5A45-BFC1-C200CC1C7A73}"/>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792;p37">
            <a:extLst>
              <a:ext uri="{FF2B5EF4-FFF2-40B4-BE49-F238E27FC236}">
                <a16:creationId xmlns:a16="http://schemas.microsoft.com/office/drawing/2014/main" xmlns="" id="{3E86A425-BD32-304B-9EF8-2B86A965EEA7}"/>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793;p37">
            <a:extLst>
              <a:ext uri="{FF2B5EF4-FFF2-40B4-BE49-F238E27FC236}">
                <a16:creationId xmlns:a16="http://schemas.microsoft.com/office/drawing/2014/main" xmlns="" id="{800F9AE3-B928-E949-95DC-665BA531A5F5}"/>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94;p37">
            <a:extLst>
              <a:ext uri="{FF2B5EF4-FFF2-40B4-BE49-F238E27FC236}">
                <a16:creationId xmlns:a16="http://schemas.microsoft.com/office/drawing/2014/main" xmlns="" id="{8643B550-A3FC-C845-AC07-0F1AD5CD04EC}"/>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95;p37">
            <a:extLst>
              <a:ext uri="{FF2B5EF4-FFF2-40B4-BE49-F238E27FC236}">
                <a16:creationId xmlns:a16="http://schemas.microsoft.com/office/drawing/2014/main" xmlns="" id="{7D5DEE95-B5C7-8F4D-9756-582F2A09E116}"/>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796;p37">
            <a:extLst>
              <a:ext uri="{FF2B5EF4-FFF2-40B4-BE49-F238E27FC236}">
                <a16:creationId xmlns:a16="http://schemas.microsoft.com/office/drawing/2014/main" xmlns="" id="{6F119A93-00E8-614C-8CB4-2F577C2BA6F4}"/>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797;p37">
            <a:extLst>
              <a:ext uri="{FF2B5EF4-FFF2-40B4-BE49-F238E27FC236}">
                <a16:creationId xmlns:a16="http://schemas.microsoft.com/office/drawing/2014/main" xmlns="" id="{E8D8AA63-E29D-2D46-A671-B4AC6FD72441}"/>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798;p37">
            <a:extLst>
              <a:ext uri="{FF2B5EF4-FFF2-40B4-BE49-F238E27FC236}">
                <a16:creationId xmlns:a16="http://schemas.microsoft.com/office/drawing/2014/main" xmlns="" id="{AF47B33C-3C0C-C146-9B86-E5F9D838000B}"/>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799;p37">
            <a:extLst>
              <a:ext uri="{FF2B5EF4-FFF2-40B4-BE49-F238E27FC236}">
                <a16:creationId xmlns:a16="http://schemas.microsoft.com/office/drawing/2014/main" xmlns="" id="{22C4C4BC-F692-BB4B-B2D5-11AD06D633EB}"/>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800;p37">
            <a:hlinkClick r:id="" action="ppaction://noaction"/>
            <a:extLst>
              <a:ext uri="{FF2B5EF4-FFF2-40B4-BE49-F238E27FC236}">
                <a16:creationId xmlns:a16="http://schemas.microsoft.com/office/drawing/2014/main" xmlns="" id="{2DB43321-8EC8-884C-9D5B-D3DA62C73F55}"/>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84" name="Google Shape;5801;p37">
            <a:extLst>
              <a:ext uri="{FF2B5EF4-FFF2-40B4-BE49-F238E27FC236}">
                <a16:creationId xmlns:a16="http://schemas.microsoft.com/office/drawing/2014/main" xmlns="" id="{78708963-FD38-214A-8AEA-F5EEB51A4306}"/>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85" name="Google Shape;5802;p37">
            <a:extLst>
              <a:ext uri="{FF2B5EF4-FFF2-40B4-BE49-F238E27FC236}">
                <a16:creationId xmlns:a16="http://schemas.microsoft.com/office/drawing/2014/main" xmlns="" id="{3236B5F1-1403-7549-B559-8C9EF463E970}"/>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186" name="Google Shape;5803;p37">
            <a:extLst>
              <a:ext uri="{FF2B5EF4-FFF2-40B4-BE49-F238E27FC236}">
                <a16:creationId xmlns:a16="http://schemas.microsoft.com/office/drawing/2014/main" xmlns="" id="{1447377D-39FB-1B44-91E2-D9DA75C82147}"/>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87" name="Google Shape;5804;p37">
            <a:extLst>
              <a:ext uri="{FF2B5EF4-FFF2-40B4-BE49-F238E27FC236}">
                <a16:creationId xmlns:a16="http://schemas.microsoft.com/office/drawing/2014/main" xmlns="" id="{09CF7A74-CC05-D640-A00B-1646D03A5A39}"/>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88" name="Google Shape;5805;p37">
            <a:extLst>
              <a:ext uri="{FF2B5EF4-FFF2-40B4-BE49-F238E27FC236}">
                <a16:creationId xmlns:a16="http://schemas.microsoft.com/office/drawing/2014/main" xmlns="" id="{150FD8E0-EE08-704E-8C9C-74E359A7D6AF}"/>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189" name="Google Shape;5806;p37">
            <a:extLst>
              <a:ext uri="{FF2B5EF4-FFF2-40B4-BE49-F238E27FC236}">
                <a16:creationId xmlns:a16="http://schemas.microsoft.com/office/drawing/2014/main" xmlns="" id="{1F20ED88-8F76-A34C-8F6E-DA95A6BF659E}"/>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90" name="Google Shape;5807;p37">
            <a:extLst>
              <a:ext uri="{FF2B5EF4-FFF2-40B4-BE49-F238E27FC236}">
                <a16:creationId xmlns:a16="http://schemas.microsoft.com/office/drawing/2014/main" xmlns="" id="{0DCB58CC-88E2-904A-BFC6-7949D81B8827}"/>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91" name="Google Shape;5808;p37">
            <a:extLst>
              <a:ext uri="{FF2B5EF4-FFF2-40B4-BE49-F238E27FC236}">
                <a16:creationId xmlns:a16="http://schemas.microsoft.com/office/drawing/2014/main" xmlns="" id="{DEF8083D-393B-B84A-943B-BD15AFA6ED0F}"/>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192" name="Google Shape;5809;p37">
            <a:extLst>
              <a:ext uri="{FF2B5EF4-FFF2-40B4-BE49-F238E27FC236}">
                <a16:creationId xmlns:a16="http://schemas.microsoft.com/office/drawing/2014/main" xmlns="" id="{12269FDD-0596-014C-90BB-C7FE44951118}"/>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93" name="Google Shape;5810;p37">
            <a:extLst>
              <a:ext uri="{FF2B5EF4-FFF2-40B4-BE49-F238E27FC236}">
                <a16:creationId xmlns:a16="http://schemas.microsoft.com/office/drawing/2014/main" xmlns="" id="{F5129FE3-AD37-FD4F-8FA5-A9E9704D447D}"/>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94" name="Google Shape;5811;p37">
            <a:extLst>
              <a:ext uri="{FF2B5EF4-FFF2-40B4-BE49-F238E27FC236}">
                <a16:creationId xmlns:a16="http://schemas.microsoft.com/office/drawing/2014/main" xmlns="" id="{4B9F2315-2E84-724F-A32D-088C0AE5B887}"/>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195" name="Google Shape;5812;p37">
            <a:hlinkClick r:id="" action="ppaction://noaction"/>
            <a:extLst>
              <a:ext uri="{FF2B5EF4-FFF2-40B4-BE49-F238E27FC236}">
                <a16:creationId xmlns:a16="http://schemas.microsoft.com/office/drawing/2014/main" xmlns="" id="{8B786407-976A-1E4B-80A5-6D70ABB38701}"/>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96" name="Google Shape;5813;p37">
            <a:hlinkClick r:id="" action="ppaction://noaction"/>
            <a:extLst>
              <a:ext uri="{FF2B5EF4-FFF2-40B4-BE49-F238E27FC236}">
                <a16:creationId xmlns:a16="http://schemas.microsoft.com/office/drawing/2014/main" xmlns="" id="{5A4E2B1A-7019-394D-B97A-DE0CDB307BB7}"/>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814;p37">
            <a:hlinkClick r:id="" action="ppaction://noaction"/>
            <a:extLst>
              <a:ext uri="{FF2B5EF4-FFF2-40B4-BE49-F238E27FC236}">
                <a16:creationId xmlns:a16="http://schemas.microsoft.com/office/drawing/2014/main" xmlns="" id="{CAA6BDFC-DF2A-264C-8F60-1A21451BFD57}"/>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98" name="Google Shape;5815;p37">
            <a:hlinkClick r:id="" action="ppaction://noaction"/>
            <a:extLst>
              <a:ext uri="{FF2B5EF4-FFF2-40B4-BE49-F238E27FC236}">
                <a16:creationId xmlns:a16="http://schemas.microsoft.com/office/drawing/2014/main" xmlns="" id="{0A6720C1-FF85-3C4A-AE5F-9C1EC1E9A070}"/>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816;p37">
            <a:hlinkClick r:id="" action="ppaction://noaction"/>
            <a:extLst>
              <a:ext uri="{FF2B5EF4-FFF2-40B4-BE49-F238E27FC236}">
                <a16:creationId xmlns:a16="http://schemas.microsoft.com/office/drawing/2014/main" xmlns="" id="{BAB84046-F421-DE48-9A29-D51BA2992BE3}"/>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817;p37">
            <a:hlinkClick r:id="" action="ppaction://noaction"/>
            <a:extLst>
              <a:ext uri="{FF2B5EF4-FFF2-40B4-BE49-F238E27FC236}">
                <a16:creationId xmlns:a16="http://schemas.microsoft.com/office/drawing/2014/main" xmlns="" id="{FDFA3EE5-DF98-934A-A88C-BF93059B7C10}"/>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818;p37">
            <a:hlinkClick r:id="" action="ppaction://noaction"/>
            <a:extLst>
              <a:ext uri="{FF2B5EF4-FFF2-40B4-BE49-F238E27FC236}">
                <a16:creationId xmlns:a16="http://schemas.microsoft.com/office/drawing/2014/main" xmlns="" id="{F7C3460F-40B8-AE4A-AD06-C879E7137DEC}"/>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819;p37">
            <a:hlinkClick r:id="" action="ppaction://noaction"/>
            <a:extLst>
              <a:ext uri="{FF2B5EF4-FFF2-40B4-BE49-F238E27FC236}">
                <a16:creationId xmlns:a16="http://schemas.microsoft.com/office/drawing/2014/main" xmlns="" id="{7B670EE1-918F-A84F-AA88-663A69CB3849}"/>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820;p37">
            <a:hlinkClick r:id="" action="ppaction://noaction"/>
            <a:extLst>
              <a:ext uri="{FF2B5EF4-FFF2-40B4-BE49-F238E27FC236}">
                <a16:creationId xmlns:a16="http://schemas.microsoft.com/office/drawing/2014/main" xmlns="" id="{FB206F10-A748-FD40-AF27-15B99B118B61}"/>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821;p37">
            <a:hlinkClick r:id="" action="ppaction://noaction"/>
            <a:extLst>
              <a:ext uri="{FF2B5EF4-FFF2-40B4-BE49-F238E27FC236}">
                <a16:creationId xmlns:a16="http://schemas.microsoft.com/office/drawing/2014/main" xmlns="" id="{F48AD7EC-07BA-C449-847D-A352E7CB6704}"/>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822;p37">
            <a:hlinkClick r:id="" action="ppaction://noaction"/>
            <a:extLst>
              <a:ext uri="{FF2B5EF4-FFF2-40B4-BE49-F238E27FC236}">
                <a16:creationId xmlns:a16="http://schemas.microsoft.com/office/drawing/2014/main" xmlns="" id="{9A2705DC-AEA7-AA47-BD0B-0A25C0B70E8A}"/>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823;p37">
            <a:hlinkClick r:id="" action="ppaction://noaction"/>
            <a:extLst>
              <a:ext uri="{FF2B5EF4-FFF2-40B4-BE49-F238E27FC236}">
                <a16:creationId xmlns:a16="http://schemas.microsoft.com/office/drawing/2014/main" xmlns="" id="{101EC2C5-E727-044D-9ACA-4BB38A056B4A}"/>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Tree>
    <p:extLst>
      <p:ext uri="{BB962C8B-B14F-4D97-AF65-F5344CB8AC3E}">
        <p14:creationId xmlns:p14="http://schemas.microsoft.com/office/powerpoint/2010/main" val="15659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76;p37">
            <a:extLst>
              <a:ext uri="{FF2B5EF4-FFF2-40B4-BE49-F238E27FC236}">
                <a16:creationId xmlns:a16="http://schemas.microsoft.com/office/drawing/2014/main" xmlns="" id="{7092DE03-787B-264C-9BA5-8EB061FC18A3}"/>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7;p37">
            <a:extLst>
              <a:ext uri="{FF2B5EF4-FFF2-40B4-BE49-F238E27FC236}">
                <a16:creationId xmlns:a16="http://schemas.microsoft.com/office/drawing/2014/main" xmlns="" id="{F6E6648F-96FF-2042-B997-5F369DD396CB}"/>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8;p37">
            <a:extLst>
              <a:ext uri="{FF2B5EF4-FFF2-40B4-BE49-F238E27FC236}">
                <a16:creationId xmlns:a16="http://schemas.microsoft.com/office/drawing/2014/main" xmlns="" id="{4F6098FD-38FE-1141-90B0-C92AE4312116}"/>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9;p37">
            <a:extLst>
              <a:ext uri="{FF2B5EF4-FFF2-40B4-BE49-F238E27FC236}">
                <a16:creationId xmlns:a16="http://schemas.microsoft.com/office/drawing/2014/main" xmlns="" id="{D020E07B-AE7A-6349-9436-F53F68C7B583}"/>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80;p37">
            <a:extLst>
              <a:ext uri="{FF2B5EF4-FFF2-40B4-BE49-F238E27FC236}">
                <a16:creationId xmlns:a16="http://schemas.microsoft.com/office/drawing/2014/main" xmlns="" id="{82920EAE-FF08-454F-B087-7210329DEEF0}"/>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81;p37">
            <a:extLst>
              <a:ext uri="{FF2B5EF4-FFF2-40B4-BE49-F238E27FC236}">
                <a16:creationId xmlns:a16="http://schemas.microsoft.com/office/drawing/2014/main" xmlns="" id="{9290F150-A619-F74F-9FA4-6490CD30DA51}"/>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82;p37">
            <a:extLst>
              <a:ext uri="{FF2B5EF4-FFF2-40B4-BE49-F238E27FC236}">
                <a16:creationId xmlns:a16="http://schemas.microsoft.com/office/drawing/2014/main" xmlns="" id="{3E5199E0-CCC6-1043-A9E3-A083BCD9F00D}"/>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83;p37">
            <a:extLst>
              <a:ext uri="{FF2B5EF4-FFF2-40B4-BE49-F238E27FC236}">
                <a16:creationId xmlns:a16="http://schemas.microsoft.com/office/drawing/2014/main" xmlns="" id="{0B7215BE-22BB-7341-B567-63A67F3B10EE}"/>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84;p37">
            <a:extLst>
              <a:ext uri="{FF2B5EF4-FFF2-40B4-BE49-F238E27FC236}">
                <a16:creationId xmlns:a16="http://schemas.microsoft.com/office/drawing/2014/main" xmlns="" id="{B0ACEA71-0F75-F94F-9538-FF1813467E52}"/>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85;p37">
            <a:extLst>
              <a:ext uri="{FF2B5EF4-FFF2-40B4-BE49-F238E27FC236}">
                <a16:creationId xmlns:a16="http://schemas.microsoft.com/office/drawing/2014/main" xmlns="" id="{2928B8DA-3613-F64B-8921-3709BA6D6EEB}"/>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6;p37">
            <a:extLst>
              <a:ext uri="{FF2B5EF4-FFF2-40B4-BE49-F238E27FC236}">
                <a16:creationId xmlns:a16="http://schemas.microsoft.com/office/drawing/2014/main" xmlns="" id="{D56CAA2D-9F9B-A04E-BD94-B81590E5D04C}"/>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7;p37">
            <a:extLst>
              <a:ext uri="{FF2B5EF4-FFF2-40B4-BE49-F238E27FC236}">
                <a16:creationId xmlns:a16="http://schemas.microsoft.com/office/drawing/2014/main" xmlns="" id="{D5B0F335-FE6A-944C-BF3B-680AA87409F0}"/>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8;p37">
            <a:extLst>
              <a:ext uri="{FF2B5EF4-FFF2-40B4-BE49-F238E27FC236}">
                <a16:creationId xmlns:a16="http://schemas.microsoft.com/office/drawing/2014/main" xmlns="" id="{093503D1-697A-B74D-99AF-D24F418FDEBA}"/>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9;p37">
            <a:extLst>
              <a:ext uri="{FF2B5EF4-FFF2-40B4-BE49-F238E27FC236}">
                <a16:creationId xmlns:a16="http://schemas.microsoft.com/office/drawing/2014/main" xmlns="" id="{350889BA-7723-4548-8082-4E21C7116BC2}"/>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90;p37">
            <a:extLst>
              <a:ext uri="{FF2B5EF4-FFF2-40B4-BE49-F238E27FC236}">
                <a16:creationId xmlns:a16="http://schemas.microsoft.com/office/drawing/2014/main" xmlns="" id="{9BA53E7B-69C0-DD49-B772-D67F9D1F03A4}"/>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91;p37">
            <a:extLst>
              <a:ext uri="{FF2B5EF4-FFF2-40B4-BE49-F238E27FC236}">
                <a16:creationId xmlns:a16="http://schemas.microsoft.com/office/drawing/2014/main" xmlns="" id="{35956115-43DA-E147-8A5B-1797F4735006}"/>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92;p37">
            <a:extLst>
              <a:ext uri="{FF2B5EF4-FFF2-40B4-BE49-F238E27FC236}">
                <a16:creationId xmlns:a16="http://schemas.microsoft.com/office/drawing/2014/main" xmlns="" id="{242D5A72-80FF-EB40-9B4E-DA176612B869}"/>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93;p37">
            <a:extLst>
              <a:ext uri="{FF2B5EF4-FFF2-40B4-BE49-F238E27FC236}">
                <a16:creationId xmlns:a16="http://schemas.microsoft.com/office/drawing/2014/main" xmlns="" id="{42F7ED01-5976-4144-B6BF-650DBC5340EE}"/>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4;p37">
            <a:extLst>
              <a:ext uri="{FF2B5EF4-FFF2-40B4-BE49-F238E27FC236}">
                <a16:creationId xmlns:a16="http://schemas.microsoft.com/office/drawing/2014/main" xmlns="" id="{26EB06FE-1552-CD4F-8459-1DFA5FB03F32}"/>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5;p37">
            <a:extLst>
              <a:ext uri="{FF2B5EF4-FFF2-40B4-BE49-F238E27FC236}">
                <a16:creationId xmlns:a16="http://schemas.microsoft.com/office/drawing/2014/main" xmlns="" id="{507BC7A0-06FE-424D-AA2D-836E64CE101F}"/>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6;p37">
            <a:extLst>
              <a:ext uri="{FF2B5EF4-FFF2-40B4-BE49-F238E27FC236}">
                <a16:creationId xmlns:a16="http://schemas.microsoft.com/office/drawing/2014/main" xmlns="" id="{5DF1EBE0-4357-494C-9A80-DD8873633FBF}"/>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7;p37">
            <a:extLst>
              <a:ext uri="{FF2B5EF4-FFF2-40B4-BE49-F238E27FC236}">
                <a16:creationId xmlns:a16="http://schemas.microsoft.com/office/drawing/2014/main" xmlns="" id="{BF5E4586-BDB9-7541-B811-60264B88FF3E}"/>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8;p37">
            <a:extLst>
              <a:ext uri="{FF2B5EF4-FFF2-40B4-BE49-F238E27FC236}">
                <a16:creationId xmlns:a16="http://schemas.microsoft.com/office/drawing/2014/main" xmlns="" id="{26F10A88-CF1D-544F-BB6F-34DBB0C9DAED}"/>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9;p37">
            <a:extLst>
              <a:ext uri="{FF2B5EF4-FFF2-40B4-BE49-F238E27FC236}">
                <a16:creationId xmlns:a16="http://schemas.microsoft.com/office/drawing/2014/main" xmlns="" id="{50148CA0-8DA1-FB4D-A47F-4EF37F97B37F}"/>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00;p37">
            <a:hlinkClick r:id="" action="ppaction://noaction"/>
            <a:extLst>
              <a:ext uri="{FF2B5EF4-FFF2-40B4-BE49-F238E27FC236}">
                <a16:creationId xmlns:a16="http://schemas.microsoft.com/office/drawing/2014/main" xmlns="" id="{C8442870-DA1A-B842-905E-D1AEE286CDDE}"/>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30" name="Google Shape;5801;p37">
            <a:extLst>
              <a:ext uri="{FF2B5EF4-FFF2-40B4-BE49-F238E27FC236}">
                <a16:creationId xmlns:a16="http://schemas.microsoft.com/office/drawing/2014/main" xmlns="" id="{90BD1470-4E04-D940-B4E5-DE142F948A1C}"/>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31" name="Google Shape;5802;p37">
            <a:extLst>
              <a:ext uri="{FF2B5EF4-FFF2-40B4-BE49-F238E27FC236}">
                <a16:creationId xmlns:a16="http://schemas.microsoft.com/office/drawing/2014/main" xmlns="" id="{634216A1-2F8F-0B49-B50A-0BC4889EB236}"/>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32" name="Google Shape;5803;p37">
            <a:extLst>
              <a:ext uri="{FF2B5EF4-FFF2-40B4-BE49-F238E27FC236}">
                <a16:creationId xmlns:a16="http://schemas.microsoft.com/office/drawing/2014/main" xmlns="" id="{77A91A0A-011A-1746-A087-6EBBB008139D}"/>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33" name="Google Shape;5804;p37">
            <a:extLst>
              <a:ext uri="{FF2B5EF4-FFF2-40B4-BE49-F238E27FC236}">
                <a16:creationId xmlns:a16="http://schemas.microsoft.com/office/drawing/2014/main" xmlns="" id="{16BEE751-F341-6E42-8A2B-69E44953DBC4}"/>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34" name="Google Shape;5805;p37">
            <a:extLst>
              <a:ext uri="{FF2B5EF4-FFF2-40B4-BE49-F238E27FC236}">
                <a16:creationId xmlns:a16="http://schemas.microsoft.com/office/drawing/2014/main" xmlns="" id="{82ABE7C0-6BD5-4F4B-AB3C-FDB357DE5058}"/>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35" name="Google Shape;5806;p37">
            <a:extLst>
              <a:ext uri="{FF2B5EF4-FFF2-40B4-BE49-F238E27FC236}">
                <a16:creationId xmlns:a16="http://schemas.microsoft.com/office/drawing/2014/main" xmlns="" id="{02CA22A1-A013-BD4B-A6B1-8EBF5A0350CC}"/>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36" name="Google Shape;5807;p37">
            <a:extLst>
              <a:ext uri="{FF2B5EF4-FFF2-40B4-BE49-F238E27FC236}">
                <a16:creationId xmlns:a16="http://schemas.microsoft.com/office/drawing/2014/main" xmlns="" id="{2D415817-B630-BC46-B950-454542B968D6}"/>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37" name="Google Shape;5808;p37">
            <a:extLst>
              <a:ext uri="{FF2B5EF4-FFF2-40B4-BE49-F238E27FC236}">
                <a16:creationId xmlns:a16="http://schemas.microsoft.com/office/drawing/2014/main" xmlns="" id="{D3AC0C5D-3CA9-D04E-BAF1-A22EE181C48F}"/>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38" name="Google Shape;5809;p37">
            <a:extLst>
              <a:ext uri="{FF2B5EF4-FFF2-40B4-BE49-F238E27FC236}">
                <a16:creationId xmlns:a16="http://schemas.microsoft.com/office/drawing/2014/main" xmlns="" id="{4C69D0A9-6810-5F44-8CA9-A467141DBB9C}"/>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39" name="Google Shape;5810;p37">
            <a:extLst>
              <a:ext uri="{FF2B5EF4-FFF2-40B4-BE49-F238E27FC236}">
                <a16:creationId xmlns:a16="http://schemas.microsoft.com/office/drawing/2014/main" xmlns="" id="{EB675ABE-0D0E-7644-BFA0-5362B8421EF8}"/>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40" name="Google Shape;5811;p37">
            <a:extLst>
              <a:ext uri="{FF2B5EF4-FFF2-40B4-BE49-F238E27FC236}">
                <a16:creationId xmlns:a16="http://schemas.microsoft.com/office/drawing/2014/main" xmlns="" id="{2741CD1F-7983-4A4E-B4F2-7F92857EE1F2}"/>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41" name="Google Shape;5812;p37">
            <a:hlinkClick r:id="" action="ppaction://noaction"/>
            <a:extLst>
              <a:ext uri="{FF2B5EF4-FFF2-40B4-BE49-F238E27FC236}">
                <a16:creationId xmlns:a16="http://schemas.microsoft.com/office/drawing/2014/main" xmlns="" id="{30ED1D05-B487-A44C-A060-631E07AC78A4}"/>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42" name="Google Shape;5813;p37">
            <a:hlinkClick r:id="" action="ppaction://noaction"/>
            <a:extLst>
              <a:ext uri="{FF2B5EF4-FFF2-40B4-BE49-F238E27FC236}">
                <a16:creationId xmlns:a16="http://schemas.microsoft.com/office/drawing/2014/main" xmlns="" id="{FD457541-AB72-F74C-8260-AF3E6E32D3F1}"/>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14;p37">
            <a:hlinkClick r:id="" action="ppaction://noaction"/>
            <a:extLst>
              <a:ext uri="{FF2B5EF4-FFF2-40B4-BE49-F238E27FC236}">
                <a16:creationId xmlns:a16="http://schemas.microsoft.com/office/drawing/2014/main" xmlns="" id="{F0B9014F-5C38-D742-B076-BD60B8DB289D}"/>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44" name="Google Shape;5815;p37">
            <a:hlinkClick r:id="" action="ppaction://noaction"/>
            <a:extLst>
              <a:ext uri="{FF2B5EF4-FFF2-40B4-BE49-F238E27FC236}">
                <a16:creationId xmlns:a16="http://schemas.microsoft.com/office/drawing/2014/main" xmlns="" id="{07930253-E05C-0C4C-AB44-F41ADF49426A}"/>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6;p37">
            <a:hlinkClick r:id="" action="ppaction://noaction"/>
            <a:extLst>
              <a:ext uri="{FF2B5EF4-FFF2-40B4-BE49-F238E27FC236}">
                <a16:creationId xmlns:a16="http://schemas.microsoft.com/office/drawing/2014/main" xmlns="" id="{682D2BA0-E269-4947-8DBB-DC8369E443E2}"/>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7;p37">
            <a:hlinkClick r:id="" action="ppaction://noaction"/>
            <a:extLst>
              <a:ext uri="{FF2B5EF4-FFF2-40B4-BE49-F238E27FC236}">
                <a16:creationId xmlns:a16="http://schemas.microsoft.com/office/drawing/2014/main" xmlns="" id="{BC1F4E9A-4586-C243-8DCF-D6A2016C55E5}"/>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8;p37">
            <a:hlinkClick r:id="" action="ppaction://noaction"/>
            <a:extLst>
              <a:ext uri="{FF2B5EF4-FFF2-40B4-BE49-F238E27FC236}">
                <a16:creationId xmlns:a16="http://schemas.microsoft.com/office/drawing/2014/main" xmlns="" id="{AF6AF99B-AA0F-5C41-AF92-90393B07F45E}"/>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9;p37">
            <a:hlinkClick r:id="" action="ppaction://noaction"/>
            <a:extLst>
              <a:ext uri="{FF2B5EF4-FFF2-40B4-BE49-F238E27FC236}">
                <a16:creationId xmlns:a16="http://schemas.microsoft.com/office/drawing/2014/main" xmlns="" id="{422F77C1-6660-1E43-B9A7-FB361934D41B}"/>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20;p37">
            <a:hlinkClick r:id="" action="ppaction://noaction"/>
            <a:extLst>
              <a:ext uri="{FF2B5EF4-FFF2-40B4-BE49-F238E27FC236}">
                <a16:creationId xmlns:a16="http://schemas.microsoft.com/office/drawing/2014/main" xmlns="" id="{C584F642-FCFB-3F41-A645-56E42738C7DD}"/>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21;p37">
            <a:hlinkClick r:id="" action="ppaction://noaction"/>
            <a:extLst>
              <a:ext uri="{FF2B5EF4-FFF2-40B4-BE49-F238E27FC236}">
                <a16:creationId xmlns:a16="http://schemas.microsoft.com/office/drawing/2014/main" xmlns="" id="{FA7EC756-3CBB-DA44-AC62-7A0619CFB6DE}"/>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22;p37">
            <a:hlinkClick r:id="" action="ppaction://noaction"/>
            <a:extLst>
              <a:ext uri="{FF2B5EF4-FFF2-40B4-BE49-F238E27FC236}">
                <a16:creationId xmlns:a16="http://schemas.microsoft.com/office/drawing/2014/main" xmlns="" id="{85644AC9-53DE-CC4D-B76E-E3E5968C8C8C}"/>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23;p37">
            <a:hlinkClick r:id="" action="ppaction://noaction"/>
            <a:extLst>
              <a:ext uri="{FF2B5EF4-FFF2-40B4-BE49-F238E27FC236}">
                <a16:creationId xmlns:a16="http://schemas.microsoft.com/office/drawing/2014/main" xmlns="" id="{8E3D8D03-197F-8E48-83C1-A9B7529CE09E}"/>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4" name="TextBox 53">
            <a:extLst>
              <a:ext uri="{FF2B5EF4-FFF2-40B4-BE49-F238E27FC236}">
                <a16:creationId xmlns:a16="http://schemas.microsoft.com/office/drawing/2014/main" xmlns="" id="{EC04FEB8-5CBE-1F43-87B7-E554DC6894AB}"/>
              </a:ext>
            </a:extLst>
          </p:cNvPr>
          <p:cNvSpPr txBox="1"/>
          <p:nvPr/>
        </p:nvSpPr>
        <p:spPr>
          <a:xfrm>
            <a:off x="2146001" y="582542"/>
            <a:ext cx="4991017" cy="646331"/>
          </a:xfrm>
          <a:prstGeom prst="rect">
            <a:avLst/>
          </a:prstGeom>
          <a:noFill/>
        </p:spPr>
        <p:txBody>
          <a:bodyPr wrap="square" rtlCol="0">
            <a:spAutoFit/>
          </a:bodyPr>
          <a:lstStyle/>
          <a:p>
            <a:pPr lvl="4"/>
            <a:r>
              <a:rPr lang="en-US" sz="3600" dirty="0" err="1">
                <a:latin typeface="Patrick Hand" pitchFamily="2" charset="77"/>
              </a:rPr>
              <a:t>Dấu</a:t>
            </a:r>
            <a:r>
              <a:rPr lang="en-US" sz="3600" dirty="0">
                <a:latin typeface="Patrick Hand" pitchFamily="2" charset="77"/>
              </a:rPr>
              <a:t> </a:t>
            </a:r>
            <a:r>
              <a:rPr lang="en-US" sz="3600" dirty="0" err="1">
                <a:latin typeface="Patrick Hand" pitchFamily="2" charset="77"/>
              </a:rPr>
              <a:t>hiệu</a:t>
            </a:r>
            <a:r>
              <a:rPr lang="en-US" sz="3600" dirty="0">
                <a:latin typeface="Patrick Hand" pitchFamily="2" charset="77"/>
              </a:rPr>
              <a:t> </a:t>
            </a:r>
            <a:r>
              <a:rPr lang="en-US" sz="3600" dirty="0" err="1">
                <a:latin typeface="Patrick Hand" pitchFamily="2" charset="77"/>
              </a:rPr>
              <a:t>cây</a:t>
            </a:r>
            <a:r>
              <a:rPr lang="en-US" sz="3600" dirty="0">
                <a:latin typeface="Patrick Hand" pitchFamily="2" charset="77"/>
              </a:rPr>
              <a:t> </a:t>
            </a:r>
            <a:r>
              <a:rPr lang="en-US" sz="3600" dirty="0" err="1">
                <a:latin typeface="Patrick Hand" pitchFamily="2" charset="77"/>
              </a:rPr>
              <a:t>thiếu</a:t>
            </a:r>
            <a:r>
              <a:rPr lang="en-US" sz="3600" dirty="0">
                <a:latin typeface="Patrick Hand" pitchFamily="2" charset="77"/>
              </a:rPr>
              <a:t> ka - li</a:t>
            </a:r>
          </a:p>
        </p:txBody>
      </p:sp>
      <p:sp>
        <p:nvSpPr>
          <p:cNvPr id="55" name="TextBox 54">
            <a:extLst>
              <a:ext uri="{FF2B5EF4-FFF2-40B4-BE49-F238E27FC236}">
                <a16:creationId xmlns:a16="http://schemas.microsoft.com/office/drawing/2014/main" xmlns="" id="{E8137FD8-265D-4945-92CD-64BBE124DEEA}"/>
              </a:ext>
            </a:extLst>
          </p:cNvPr>
          <p:cNvSpPr txBox="1"/>
          <p:nvPr/>
        </p:nvSpPr>
        <p:spPr>
          <a:xfrm>
            <a:off x="888865" y="1078628"/>
            <a:ext cx="7559820" cy="467436"/>
          </a:xfrm>
          <a:prstGeom prst="rect">
            <a:avLst/>
          </a:prstGeom>
          <a:noFill/>
        </p:spPr>
        <p:txBody>
          <a:bodyPr wrap="square" rtlCol="0">
            <a:spAutoFit/>
          </a:bodyPr>
          <a:lstStyle/>
          <a:p>
            <a:pPr lvl="4"/>
            <a:r>
              <a:rPr lang="en-US" sz="2400" dirty="0">
                <a:latin typeface="Patrick Hand" pitchFamily="2" charset="77"/>
              </a:rPr>
              <a:t>- </a:t>
            </a:r>
            <a:r>
              <a:rPr lang="en-US" sz="2400" dirty="0" err="1">
                <a:latin typeface="Patrick Hand" pitchFamily="2" charset="77"/>
              </a:rPr>
              <a:t>Triệu</a:t>
            </a:r>
            <a:r>
              <a:rPr lang="en-US" sz="2400" dirty="0">
                <a:latin typeface="Patrick Hand" pitchFamily="2" charset="77"/>
              </a:rPr>
              <a:t> </a:t>
            </a:r>
            <a:r>
              <a:rPr lang="en-US" sz="2400" dirty="0" err="1">
                <a:latin typeface="Patrick Hand" pitchFamily="2" charset="77"/>
              </a:rPr>
              <a:t>chứng</a:t>
            </a:r>
            <a:r>
              <a:rPr lang="en-US" sz="2400" dirty="0">
                <a:latin typeface="Patrick Hand" pitchFamily="2" charset="77"/>
              </a:rPr>
              <a:t> </a:t>
            </a:r>
            <a:r>
              <a:rPr lang="en-US" sz="2400" dirty="0" err="1">
                <a:solidFill>
                  <a:srgbClr val="92D050"/>
                </a:solidFill>
                <a:latin typeface="Patrick Hand" pitchFamily="2" charset="77"/>
              </a:rPr>
              <a:t>thiếu</a:t>
            </a:r>
            <a:r>
              <a:rPr lang="en-US" sz="2400" dirty="0">
                <a:solidFill>
                  <a:srgbClr val="92D050"/>
                </a:solidFill>
                <a:latin typeface="Patrick Hand" pitchFamily="2" charset="77"/>
              </a:rPr>
              <a:t> ka – li </a:t>
            </a:r>
            <a:r>
              <a:rPr lang="en-US" sz="2400" dirty="0" err="1">
                <a:latin typeface="Patrick Hand" pitchFamily="2" charset="77"/>
              </a:rPr>
              <a:t>thường</a:t>
            </a:r>
            <a:r>
              <a:rPr lang="en-US" sz="2400" dirty="0">
                <a:latin typeface="Patrick Hand" pitchFamily="2" charset="77"/>
              </a:rPr>
              <a:t> </a:t>
            </a:r>
            <a:r>
              <a:rPr lang="en-US" sz="2400" dirty="0" err="1">
                <a:latin typeface="Patrick Hand" pitchFamily="2" charset="77"/>
              </a:rPr>
              <a:t>xuất</a:t>
            </a:r>
            <a:r>
              <a:rPr lang="en-US" sz="2400" dirty="0">
                <a:latin typeface="Patrick Hand" pitchFamily="2" charset="77"/>
              </a:rPr>
              <a:t> </a:t>
            </a:r>
            <a:r>
              <a:rPr lang="en-US" sz="2400" dirty="0" err="1">
                <a:latin typeface="Patrick Hand" pitchFamily="2" charset="77"/>
              </a:rPr>
              <a:t>hiện</a:t>
            </a:r>
            <a:r>
              <a:rPr lang="en-US" sz="2400" dirty="0">
                <a:latin typeface="Patrick Hand" pitchFamily="2" charset="77"/>
              </a:rPr>
              <a:t> </a:t>
            </a:r>
            <a:r>
              <a:rPr lang="en-US" sz="2400" dirty="0" err="1">
                <a:latin typeface="Patrick Hand" pitchFamily="2" charset="77"/>
              </a:rPr>
              <a:t>ở</a:t>
            </a:r>
            <a:r>
              <a:rPr lang="en-US" sz="2400" dirty="0">
                <a:latin typeface="Patrick Hand" pitchFamily="2" charset="77"/>
              </a:rPr>
              <a:t> </a:t>
            </a:r>
            <a:r>
              <a:rPr lang="en-US" sz="2400" dirty="0" err="1">
                <a:latin typeface="Patrick Hand" pitchFamily="2" charset="77"/>
              </a:rPr>
              <a:t>các</a:t>
            </a:r>
            <a:r>
              <a:rPr lang="en-US" sz="2400" dirty="0">
                <a:latin typeface="Patrick Hand" pitchFamily="2" charset="77"/>
              </a:rPr>
              <a:t> </a:t>
            </a:r>
            <a:r>
              <a:rPr lang="en-US" sz="2400" dirty="0" err="1">
                <a:latin typeface="Patrick Hand" pitchFamily="2" charset="77"/>
              </a:rPr>
              <a:t>lá</a:t>
            </a:r>
            <a:r>
              <a:rPr lang="en-US" sz="2400" dirty="0">
                <a:latin typeface="Patrick Hand" pitchFamily="2" charset="77"/>
              </a:rPr>
              <a:t> </a:t>
            </a:r>
            <a:r>
              <a:rPr lang="en-US" sz="2400" dirty="0" err="1">
                <a:solidFill>
                  <a:srgbClr val="FF0000"/>
                </a:solidFill>
                <a:latin typeface="Patrick Hand" pitchFamily="2" charset="77"/>
              </a:rPr>
              <a:t>cây</a:t>
            </a:r>
            <a:r>
              <a:rPr lang="en-US" sz="2400" dirty="0">
                <a:solidFill>
                  <a:srgbClr val="FF0000"/>
                </a:solidFill>
                <a:latin typeface="Patrick Hand" pitchFamily="2" charset="77"/>
              </a:rPr>
              <a:t> </a:t>
            </a:r>
            <a:r>
              <a:rPr lang="en-US" sz="2400" dirty="0" err="1">
                <a:solidFill>
                  <a:srgbClr val="FF0000"/>
                </a:solidFill>
                <a:latin typeface="Patrick Hand" pitchFamily="2" charset="77"/>
              </a:rPr>
              <a:t>già</a:t>
            </a:r>
            <a:endParaRPr lang="en-US" sz="2400" dirty="0">
              <a:solidFill>
                <a:srgbClr val="FF0000"/>
              </a:solidFill>
              <a:latin typeface="Patrick Hand" pitchFamily="2" charset="77"/>
            </a:endParaRPr>
          </a:p>
        </p:txBody>
      </p:sp>
      <p:sp>
        <p:nvSpPr>
          <p:cNvPr id="56" name="TextBox 55">
            <a:extLst>
              <a:ext uri="{FF2B5EF4-FFF2-40B4-BE49-F238E27FC236}">
                <a16:creationId xmlns:a16="http://schemas.microsoft.com/office/drawing/2014/main" xmlns="" id="{15EA707E-AFA0-1A4D-8914-B494A9833D70}"/>
              </a:ext>
            </a:extLst>
          </p:cNvPr>
          <p:cNvSpPr txBox="1"/>
          <p:nvPr/>
        </p:nvSpPr>
        <p:spPr>
          <a:xfrm>
            <a:off x="790776" y="1396904"/>
            <a:ext cx="5684603" cy="3416320"/>
          </a:xfrm>
          <a:prstGeom prst="rect">
            <a:avLst/>
          </a:prstGeom>
          <a:noFill/>
        </p:spPr>
        <p:txBody>
          <a:bodyPr wrap="square" rtlCol="0">
            <a:spAutoFit/>
          </a:bodyPr>
          <a:lstStyle/>
          <a:p>
            <a:pPr lvl="4"/>
            <a:r>
              <a:rPr lang="en-US" sz="2400" dirty="0">
                <a:solidFill>
                  <a:srgbClr val="FFC000"/>
                </a:solidFill>
                <a:latin typeface="Patrick Hand" pitchFamily="2" charset="77"/>
              </a:rPr>
              <a:t>1. </a:t>
            </a:r>
            <a:r>
              <a:rPr lang="en-US" sz="2400" dirty="0" err="1">
                <a:solidFill>
                  <a:srgbClr val="FFC000"/>
                </a:solidFill>
                <a:latin typeface="Patrick Hand" pitchFamily="2" charset="77"/>
              </a:rPr>
              <a:t>Mực</a:t>
            </a:r>
            <a:r>
              <a:rPr lang="en-US" sz="2400" dirty="0">
                <a:solidFill>
                  <a:srgbClr val="FFC000"/>
                </a:solidFill>
                <a:latin typeface="Patrick Hand" pitchFamily="2" charset="77"/>
              </a:rPr>
              <a:t> </a:t>
            </a:r>
            <a:r>
              <a:rPr lang="en-US" sz="2400" dirty="0" err="1">
                <a:solidFill>
                  <a:srgbClr val="FFC000"/>
                </a:solidFill>
                <a:latin typeface="Patrick Hand" pitchFamily="2" charset="77"/>
              </a:rPr>
              <a:t>độ</a:t>
            </a:r>
            <a:r>
              <a:rPr lang="en-US" sz="2400" dirty="0">
                <a:solidFill>
                  <a:srgbClr val="FFC000"/>
                </a:solidFill>
                <a:latin typeface="Patrick Hand" pitchFamily="2" charset="77"/>
              </a:rPr>
              <a:t> </a:t>
            </a:r>
            <a:r>
              <a:rPr lang="en-US" sz="2400" dirty="0" err="1">
                <a:solidFill>
                  <a:srgbClr val="FFC000"/>
                </a:solidFill>
                <a:latin typeface="Patrick Hand" pitchFamily="2" charset="77"/>
              </a:rPr>
              <a:t>nhẹ</a:t>
            </a:r>
            <a:r>
              <a:rPr lang="en-US" sz="2400" dirty="0">
                <a:solidFill>
                  <a:srgbClr val="FFC000"/>
                </a:solidFill>
                <a:latin typeface="Patrick Hand" pitchFamily="2" charset="77"/>
              </a:rPr>
              <a:t> :</a:t>
            </a:r>
          </a:p>
          <a:p>
            <a:pPr lvl="4"/>
            <a:r>
              <a:rPr lang="en-US" sz="2400" dirty="0">
                <a:solidFill>
                  <a:srgbClr val="FFC000"/>
                </a:solidFill>
                <a:latin typeface="Patrick Hand" pitchFamily="2" charset="77"/>
              </a:rPr>
              <a:t>+ </a:t>
            </a:r>
            <a:r>
              <a:rPr lang="en-US" sz="2400" dirty="0" err="1">
                <a:solidFill>
                  <a:srgbClr val="FFC000"/>
                </a:solidFill>
                <a:latin typeface="Patrick Hand" pitchFamily="2" charset="77"/>
              </a:rPr>
              <a:t>Mép</a:t>
            </a:r>
            <a:r>
              <a:rPr lang="en-US" sz="2400" dirty="0">
                <a:solidFill>
                  <a:srgbClr val="FFC000"/>
                </a:solidFill>
                <a:latin typeface="Patrick Hand" pitchFamily="2" charset="77"/>
              </a:rPr>
              <a:t> </a:t>
            </a:r>
            <a:r>
              <a:rPr lang="en-US" sz="2400" dirty="0" err="1">
                <a:solidFill>
                  <a:srgbClr val="FFC000"/>
                </a:solidFill>
                <a:latin typeface="Patrick Hand" pitchFamily="2" charset="77"/>
              </a:rPr>
              <a:t>và</a:t>
            </a:r>
            <a:r>
              <a:rPr lang="en-US" sz="2400" dirty="0">
                <a:solidFill>
                  <a:srgbClr val="FFC000"/>
                </a:solidFill>
                <a:latin typeface="Patrick Hand" pitchFamily="2" charset="77"/>
              </a:rPr>
              <a:t> </a:t>
            </a:r>
            <a:r>
              <a:rPr lang="en-US" sz="2400" dirty="0" err="1">
                <a:solidFill>
                  <a:srgbClr val="FFC000"/>
                </a:solidFill>
                <a:latin typeface="Patrick Hand" pitchFamily="2" charset="77"/>
              </a:rPr>
              <a:t>chóp</a:t>
            </a:r>
            <a:r>
              <a:rPr lang="en-US" sz="2400" dirty="0">
                <a:solidFill>
                  <a:srgbClr val="FFC000"/>
                </a:solidFill>
                <a:latin typeface="Patrick Hand" pitchFamily="2" charset="77"/>
              </a:rPr>
              <a:t> </a:t>
            </a:r>
            <a:r>
              <a:rPr lang="en-US" sz="2400" dirty="0" err="1">
                <a:solidFill>
                  <a:srgbClr val="FFC000"/>
                </a:solidFill>
                <a:latin typeface="Patrick Hand" pitchFamily="2" charset="77"/>
              </a:rPr>
              <a:t>lá</a:t>
            </a:r>
            <a:r>
              <a:rPr lang="en-US" sz="2400" dirty="0">
                <a:solidFill>
                  <a:srgbClr val="FFC000"/>
                </a:solidFill>
                <a:latin typeface="Patrick Hand" pitchFamily="2" charset="77"/>
              </a:rPr>
              <a:t> </a:t>
            </a:r>
            <a:r>
              <a:rPr lang="en-US" sz="2400" dirty="0" err="1">
                <a:solidFill>
                  <a:srgbClr val="FFC000"/>
                </a:solidFill>
                <a:latin typeface="Patrick Hand" pitchFamily="2" charset="77"/>
              </a:rPr>
              <a:t>úa</a:t>
            </a:r>
            <a:r>
              <a:rPr lang="en-US" sz="2400" dirty="0">
                <a:solidFill>
                  <a:srgbClr val="FFC000"/>
                </a:solidFill>
                <a:latin typeface="Patrick Hand" pitchFamily="2" charset="77"/>
              </a:rPr>
              <a:t> </a:t>
            </a:r>
            <a:r>
              <a:rPr lang="en-US" sz="2400" dirty="0" err="1">
                <a:solidFill>
                  <a:srgbClr val="FFC000"/>
                </a:solidFill>
                <a:latin typeface="Patrick Hand" pitchFamily="2" charset="77"/>
              </a:rPr>
              <a:t>vàng</a:t>
            </a:r>
            <a:r>
              <a:rPr lang="en-US" sz="2400" dirty="0">
                <a:solidFill>
                  <a:srgbClr val="FFC000"/>
                </a:solidFill>
                <a:latin typeface="Patrick Hand" pitchFamily="2" charset="77"/>
              </a:rPr>
              <a:t> </a:t>
            </a:r>
            <a:r>
              <a:rPr lang="en-US" sz="2400" dirty="0" err="1">
                <a:solidFill>
                  <a:srgbClr val="FFC000"/>
                </a:solidFill>
                <a:latin typeface="Patrick Hand" pitchFamily="2" charset="77"/>
              </a:rPr>
              <a:t>nhẹ</a:t>
            </a:r>
            <a:r>
              <a:rPr lang="en-US" sz="2400" dirty="0">
                <a:solidFill>
                  <a:srgbClr val="FFC000"/>
                </a:solidFill>
                <a:latin typeface="Patrick Hand" pitchFamily="2" charset="77"/>
              </a:rPr>
              <a:t>, </a:t>
            </a:r>
            <a:r>
              <a:rPr lang="en-US" sz="2400" dirty="0" err="1">
                <a:solidFill>
                  <a:srgbClr val="FFC000"/>
                </a:solidFill>
                <a:latin typeface="Patrick Hand" pitchFamily="2" charset="77"/>
              </a:rPr>
              <a:t>một</a:t>
            </a:r>
            <a:r>
              <a:rPr lang="en-US" sz="2400" dirty="0">
                <a:solidFill>
                  <a:srgbClr val="FFC000"/>
                </a:solidFill>
                <a:latin typeface="Patrick Hand" pitchFamily="2" charset="77"/>
              </a:rPr>
              <a:t> </a:t>
            </a:r>
            <a:r>
              <a:rPr lang="en-US" sz="2400" dirty="0" err="1">
                <a:solidFill>
                  <a:srgbClr val="FFC000"/>
                </a:solidFill>
                <a:latin typeface="Patrick Hand" pitchFamily="2" charset="77"/>
              </a:rPr>
              <a:t>thời</a:t>
            </a:r>
            <a:r>
              <a:rPr lang="en-US" sz="2400" dirty="0">
                <a:solidFill>
                  <a:srgbClr val="FFC000"/>
                </a:solidFill>
                <a:latin typeface="Patrick Hand" pitchFamily="2" charset="77"/>
              </a:rPr>
              <a:t> </a:t>
            </a:r>
            <a:r>
              <a:rPr lang="en-US" sz="2400" dirty="0" err="1">
                <a:solidFill>
                  <a:srgbClr val="FFC000"/>
                </a:solidFill>
                <a:latin typeface="Patrick Hand" pitchFamily="2" charset="77"/>
              </a:rPr>
              <a:t>gian</a:t>
            </a:r>
            <a:r>
              <a:rPr lang="en-US" sz="2400" dirty="0">
                <a:solidFill>
                  <a:srgbClr val="FFC000"/>
                </a:solidFill>
                <a:latin typeface="Patrick Hand" pitchFamily="2" charset="77"/>
              </a:rPr>
              <a:t> </a:t>
            </a:r>
            <a:r>
              <a:rPr lang="en-US" sz="2400" dirty="0" err="1">
                <a:solidFill>
                  <a:srgbClr val="FFC000"/>
                </a:solidFill>
                <a:latin typeface="Patrick Hand" pitchFamily="2" charset="77"/>
              </a:rPr>
              <a:t>sau</a:t>
            </a:r>
            <a:r>
              <a:rPr lang="en-US" sz="2400" dirty="0">
                <a:solidFill>
                  <a:srgbClr val="FFC000"/>
                </a:solidFill>
                <a:latin typeface="Patrick Hand" pitchFamily="2" charset="77"/>
              </a:rPr>
              <a:t> </a:t>
            </a:r>
            <a:r>
              <a:rPr lang="en-US" sz="2400" dirty="0" err="1">
                <a:solidFill>
                  <a:srgbClr val="FFC000"/>
                </a:solidFill>
                <a:latin typeface="Patrick Hand" pitchFamily="2" charset="77"/>
              </a:rPr>
              <a:t>chóp</a:t>
            </a:r>
            <a:r>
              <a:rPr lang="en-US" sz="2400" dirty="0">
                <a:solidFill>
                  <a:srgbClr val="FFC000"/>
                </a:solidFill>
                <a:latin typeface="Patrick Hand" pitchFamily="2" charset="77"/>
              </a:rPr>
              <a:t> </a:t>
            </a:r>
            <a:r>
              <a:rPr lang="en-US" sz="2400" dirty="0" err="1">
                <a:solidFill>
                  <a:srgbClr val="FFC000"/>
                </a:solidFill>
                <a:latin typeface="Patrick Hand" pitchFamily="2" charset="77"/>
              </a:rPr>
              <a:t>lá</a:t>
            </a:r>
            <a:r>
              <a:rPr lang="en-US" sz="2400" dirty="0">
                <a:solidFill>
                  <a:srgbClr val="FFC000"/>
                </a:solidFill>
                <a:latin typeface="Patrick Hand" pitchFamily="2" charset="77"/>
              </a:rPr>
              <a:t> </a:t>
            </a:r>
            <a:r>
              <a:rPr lang="en-US" sz="2400" dirty="0" err="1">
                <a:solidFill>
                  <a:srgbClr val="FFC000"/>
                </a:solidFill>
                <a:latin typeface="Patrick Hand" pitchFamily="2" charset="77"/>
              </a:rPr>
              <a:t>sẽ</a:t>
            </a:r>
            <a:r>
              <a:rPr lang="en-US" sz="2400" dirty="0">
                <a:solidFill>
                  <a:srgbClr val="FFC000"/>
                </a:solidFill>
                <a:latin typeface="Patrick Hand" pitchFamily="2" charset="77"/>
              </a:rPr>
              <a:t> </a:t>
            </a:r>
            <a:r>
              <a:rPr lang="en-US" sz="2400" dirty="0" err="1">
                <a:solidFill>
                  <a:srgbClr val="FFC000"/>
                </a:solidFill>
                <a:latin typeface="Patrick Hand" pitchFamily="2" charset="77"/>
              </a:rPr>
              <a:t>bị</a:t>
            </a:r>
            <a:r>
              <a:rPr lang="en-US" sz="2400" dirty="0">
                <a:solidFill>
                  <a:srgbClr val="FFC000"/>
                </a:solidFill>
                <a:latin typeface="Patrick Hand" pitchFamily="2" charset="77"/>
              </a:rPr>
              <a:t> </a:t>
            </a:r>
            <a:r>
              <a:rPr lang="en-US" sz="2400" dirty="0" err="1">
                <a:solidFill>
                  <a:srgbClr val="FFC000"/>
                </a:solidFill>
                <a:latin typeface="Patrick Hand" pitchFamily="2" charset="77"/>
              </a:rPr>
              <a:t>cháy</a:t>
            </a:r>
            <a:r>
              <a:rPr lang="en-US" sz="2400" dirty="0">
                <a:solidFill>
                  <a:srgbClr val="FFC000"/>
                </a:solidFill>
                <a:latin typeface="Patrick Hand" pitchFamily="2" charset="77"/>
              </a:rPr>
              <a:t> </a:t>
            </a:r>
            <a:r>
              <a:rPr lang="en-US" sz="2400" dirty="0" err="1">
                <a:solidFill>
                  <a:srgbClr val="FFC000"/>
                </a:solidFill>
                <a:latin typeface="Patrick Hand" pitchFamily="2" charset="77"/>
              </a:rPr>
              <a:t>sém</a:t>
            </a:r>
            <a:r>
              <a:rPr lang="en-US" sz="2400" dirty="0">
                <a:solidFill>
                  <a:srgbClr val="FFC000"/>
                </a:solidFill>
                <a:latin typeface="Patrick Hand" pitchFamily="2" charset="77"/>
              </a:rPr>
              <a:t>. </a:t>
            </a:r>
            <a:r>
              <a:rPr lang="en-US" sz="2400" dirty="0" err="1">
                <a:solidFill>
                  <a:srgbClr val="FFC000"/>
                </a:solidFill>
                <a:latin typeface="Patrick Hand" pitchFamily="2" charset="77"/>
              </a:rPr>
              <a:t>Phiến</a:t>
            </a:r>
            <a:r>
              <a:rPr lang="en-US" sz="2400" dirty="0">
                <a:solidFill>
                  <a:srgbClr val="FFC000"/>
                </a:solidFill>
                <a:latin typeface="Patrick Hand" pitchFamily="2" charset="77"/>
              </a:rPr>
              <a:t> </a:t>
            </a:r>
            <a:r>
              <a:rPr lang="en-US" sz="2400" dirty="0" err="1">
                <a:solidFill>
                  <a:srgbClr val="FFC000"/>
                </a:solidFill>
                <a:latin typeface="Patrick Hand" pitchFamily="2" charset="77"/>
              </a:rPr>
              <a:t>lá</a:t>
            </a:r>
            <a:r>
              <a:rPr lang="en-US" sz="2400" dirty="0">
                <a:solidFill>
                  <a:srgbClr val="FFC000"/>
                </a:solidFill>
                <a:latin typeface="Patrick Hand" pitchFamily="2" charset="77"/>
              </a:rPr>
              <a:t> </a:t>
            </a:r>
            <a:r>
              <a:rPr lang="en-US" sz="2400" dirty="0" err="1">
                <a:solidFill>
                  <a:srgbClr val="FFC000"/>
                </a:solidFill>
                <a:latin typeface="Patrick Hand" pitchFamily="2" charset="77"/>
              </a:rPr>
              <a:t>nhợt</a:t>
            </a:r>
            <a:r>
              <a:rPr lang="en-US" sz="2400" dirty="0">
                <a:solidFill>
                  <a:srgbClr val="FFC000"/>
                </a:solidFill>
                <a:latin typeface="Patrick Hand" pitchFamily="2" charset="77"/>
              </a:rPr>
              <a:t> </a:t>
            </a:r>
            <a:r>
              <a:rPr lang="en-US" sz="2400" dirty="0" err="1">
                <a:solidFill>
                  <a:srgbClr val="FFC000"/>
                </a:solidFill>
                <a:latin typeface="Patrick Hand" pitchFamily="2" charset="77"/>
              </a:rPr>
              <a:t>nhạc</a:t>
            </a:r>
            <a:r>
              <a:rPr lang="en-US" sz="2400" dirty="0">
                <a:solidFill>
                  <a:srgbClr val="FFC000"/>
                </a:solidFill>
                <a:latin typeface="Patrick Hand" pitchFamily="2" charset="77"/>
              </a:rPr>
              <a:t> (</a:t>
            </a:r>
            <a:r>
              <a:rPr lang="en-US" sz="2400" dirty="0" err="1">
                <a:solidFill>
                  <a:srgbClr val="FFC000"/>
                </a:solidFill>
                <a:latin typeface="Patrick Hand" pitchFamily="2" charset="77"/>
              </a:rPr>
              <a:t>có</a:t>
            </a:r>
            <a:r>
              <a:rPr lang="en-US" sz="2400" dirty="0">
                <a:solidFill>
                  <a:srgbClr val="FFC000"/>
                </a:solidFill>
                <a:latin typeface="Patrick Hand" pitchFamily="2" charset="77"/>
              </a:rPr>
              <a:t> </a:t>
            </a:r>
            <a:r>
              <a:rPr lang="en-US" sz="2400" dirty="0" err="1">
                <a:solidFill>
                  <a:srgbClr val="FFC000"/>
                </a:solidFill>
                <a:latin typeface="Patrick Hand" pitchFamily="2" charset="77"/>
              </a:rPr>
              <a:t>nghĩa</a:t>
            </a:r>
            <a:r>
              <a:rPr lang="en-US" sz="2400" dirty="0">
                <a:solidFill>
                  <a:srgbClr val="FFC000"/>
                </a:solidFill>
                <a:latin typeface="Patrick Hand" pitchFamily="2" charset="77"/>
              </a:rPr>
              <a:t> </a:t>
            </a:r>
            <a:r>
              <a:rPr lang="en-US" sz="2400" dirty="0" err="1">
                <a:solidFill>
                  <a:srgbClr val="FFC000"/>
                </a:solidFill>
                <a:latin typeface="Patrick Hand" pitchFamily="2" charset="77"/>
              </a:rPr>
              <a:t>bị</a:t>
            </a:r>
            <a:r>
              <a:rPr lang="en-US" sz="2400" dirty="0">
                <a:solidFill>
                  <a:srgbClr val="FFC000"/>
                </a:solidFill>
                <a:latin typeface="Patrick Hand" pitchFamily="2" charset="77"/>
              </a:rPr>
              <a:t> </a:t>
            </a:r>
            <a:r>
              <a:rPr lang="en-US" sz="2400" dirty="0" err="1">
                <a:solidFill>
                  <a:srgbClr val="FFC000"/>
                </a:solidFill>
                <a:latin typeface="Patrick Hand" pitchFamily="2" charset="77"/>
              </a:rPr>
              <a:t>mắc</a:t>
            </a:r>
            <a:r>
              <a:rPr lang="en-US" sz="2400" dirty="0">
                <a:solidFill>
                  <a:srgbClr val="FFC000"/>
                </a:solidFill>
                <a:latin typeface="Patrick Hand" pitchFamily="2" charset="77"/>
              </a:rPr>
              <a:t> </a:t>
            </a:r>
            <a:r>
              <a:rPr lang="en-US" sz="2400" dirty="0" err="1">
                <a:solidFill>
                  <a:srgbClr val="FFC000"/>
                </a:solidFill>
                <a:latin typeface="Patrick Hand" pitchFamily="2" charset="77"/>
              </a:rPr>
              <a:t>úa</a:t>
            </a:r>
            <a:r>
              <a:rPr lang="en-US" sz="2400" dirty="0">
                <a:solidFill>
                  <a:srgbClr val="FFC000"/>
                </a:solidFill>
                <a:latin typeface="Patrick Hand" pitchFamily="2" charset="77"/>
              </a:rPr>
              <a:t> </a:t>
            </a:r>
            <a:r>
              <a:rPr lang="en-US" sz="2400" dirty="0" err="1">
                <a:solidFill>
                  <a:srgbClr val="FFC000"/>
                </a:solidFill>
                <a:latin typeface="Patrick Hand" pitchFamily="2" charset="77"/>
              </a:rPr>
              <a:t>thịt</a:t>
            </a:r>
            <a:r>
              <a:rPr lang="en-US" sz="2400" dirty="0">
                <a:solidFill>
                  <a:srgbClr val="FFC000"/>
                </a:solidFill>
                <a:latin typeface="Patrick Hand" pitchFamily="2" charset="77"/>
              </a:rPr>
              <a:t> </a:t>
            </a:r>
            <a:r>
              <a:rPr lang="en-US" sz="2400" dirty="0" err="1">
                <a:solidFill>
                  <a:srgbClr val="FFC000"/>
                </a:solidFill>
                <a:latin typeface="Patrick Hand" pitchFamily="2" charset="77"/>
              </a:rPr>
              <a:t>lá</a:t>
            </a:r>
            <a:r>
              <a:rPr lang="en-US" sz="2400" dirty="0">
                <a:solidFill>
                  <a:srgbClr val="FFC000"/>
                </a:solidFill>
                <a:latin typeface="Patrick Hand" pitchFamily="2" charset="77"/>
              </a:rPr>
              <a:t>).</a:t>
            </a:r>
          </a:p>
          <a:p>
            <a:pPr lvl="4"/>
            <a:r>
              <a:rPr lang="en-US" sz="2400" dirty="0">
                <a:solidFill>
                  <a:schemeClr val="tx2"/>
                </a:solidFill>
                <a:latin typeface="Patrick Hand" pitchFamily="2" charset="77"/>
              </a:rPr>
              <a:t>2. </a:t>
            </a:r>
            <a:r>
              <a:rPr lang="en-US" sz="2400" dirty="0" err="1">
                <a:solidFill>
                  <a:srgbClr val="FF0000"/>
                </a:solidFill>
                <a:latin typeface="Patrick Hand" pitchFamily="2" charset="77"/>
              </a:rPr>
              <a:t>Mức</a:t>
            </a:r>
            <a:r>
              <a:rPr lang="en-US" sz="2400" dirty="0">
                <a:solidFill>
                  <a:srgbClr val="FF0000"/>
                </a:solidFill>
                <a:latin typeface="Patrick Hand" pitchFamily="2" charset="77"/>
              </a:rPr>
              <a:t> </a:t>
            </a:r>
            <a:r>
              <a:rPr lang="en-US" sz="2400" dirty="0" err="1">
                <a:solidFill>
                  <a:srgbClr val="FF0000"/>
                </a:solidFill>
                <a:latin typeface="Patrick Hand" pitchFamily="2" charset="77"/>
              </a:rPr>
              <a:t>độ</a:t>
            </a:r>
            <a:r>
              <a:rPr lang="en-US" sz="2400" dirty="0">
                <a:solidFill>
                  <a:srgbClr val="FF0000"/>
                </a:solidFill>
                <a:latin typeface="Patrick Hand" pitchFamily="2" charset="77"/>
              </a:rPr>
              <a:t> </a:t>
            </a:r>
            <a:r>
              <a:rPr lang="en-US" sz="2400" dirty="0" err="1">
                <a:solidFill>
                  <a:srgbClr val="FF0000"/>
                </a:solidFill>
                <a:latin typeface="Patrick Hand" pitchFamily="2" charset="77"/>
              </a:rPr>
              <a:t>nặng</a:t>
            </a:r>
            <a:r>
              <a:rPr lang="en-US" sz="2400" dirty="0">
                <a:solidFill>
                  <a:srgbClr val="FF0000"/>
                </a:solidFill>
                <a:latin typeface="Patrick Hand" pitchFamily="2" charset="77"/>
              </a:rPr>
              <a:t> :</a:t>
            </a:r>
          </a:p>
          <a:p>
            <a:pPr lvl="4"/>
            <a:r>
              <a:rPr lang="en-US" sz="2400" dirty="0">
                <a:solidFill>
                  <a:srgbClr val="FF0000"/>
                </a:solidFill>
                <a:latin typeface="Patrick Hand" pitchFamily="2" charset="77"/>
              </a:rPr>
              <a:t>+ </a:t>
            </a:r>
            <a:r>
              <a:rPr lang="en-US" sz="2400" dirty="0" err="1">
                <a:solidFill>
                  <a:srgbClr val="FF0000"/>
                </a:solidFill>
                <a:latin typeface="Patrick Hand" pitchFamily="2" charset="77"/>
              </a:rPr>
              <a:t>Các</a:t>
            </a:r>
            <a:r>
              <a:rPr lang="en-US" sz="2400" dirty="0">
                <a:solidFill>
                  <a:srgbClr val="FF0000"/>
                </a:solidFill>
                <a:latin typeface="Patrick Hand" pitchFamily="2" charset="77"/>
              </a:rPr>
              <a:t> </a:t>
            </a:r>
            <a:r>
              <a:rPr lang="en-US" sz="2400" dirty="0" err="1">
                <a:solidFill>
                  <a:srgbClr val="FF0000"/>
                </a:solidFill>
                <a:latin typeface="Patrick Hand" pitchFamily="2" charset="77"/>
              </a:rPr>
              <a:t>mảng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úa</a:t>
            </a:r>
            <a:r>
              <a:rPr lang="en-US" sz="2400" dirty="0">
                <a:solidFill>
                  <a:srgbClr val="FF0000"/>
                </a:solidFill>
                <a:latin typeface="Patrick Hand" pitchFamily="2" charset="77"/>
              </a:rPr>
              <a:t> </a:t>
            </a:r>
            <a:r>
              <a:rPr lang="en-US" sz="2400" dirty="0" err="1">
                <a:solidFill>
                  <a:srgbClr val="FF0000"/>
                </a:solidFill>
                <a:latin typeface="Patrick Hand" pitchFamily="2" charset="77"/>
              </a:rPr>
              <a:t>sẽ</a:t>
            </a:r>
            <a:r>
              <a:rPr lang="en-US" sz="2400" dirty="0">
                <a:solidFill>
                  <a:srgbClr val="FF0000"/>
                </a:solidFill>
                <a:latin typeface="Patrick Hand" pitchFamily="2" charset="77"/>
              </a:rPr>
              <a:t> </a:t>
            </a:r>
            <a:r>
              <a:rPr lang="en-US" sz="2400" dirty="0" err="1">
                <a:solidFill>
                  <a:srgbClr val="FF0000"/>
                </a:solidFill>
                <a:latin typeface="Patrick Hand" pitchFamily="2" charset="77"/>
              </a:rPr>
              <a:t>lan</a:t>
            </a:r>
            <a:r>
              <a:rPr lang="en-US" sz="2400" dirty="0">
                <a:solidFill>
                  <a:srgbClr val="FF0000"/>
                </a:solidFill>
                <a:latin typeface="Patrick Hand" pitchFamily="2" charset="77"/>
              </a:rPr>
              <a:t> ra, </a:t>
            </a:r>
            <a:r>
              <a:rPr lang="en-US" sz="2400" dirty="0" err="1">
                <a:solidFill>
                  <a:srgbClr val="FF0000"/>
                </a:solidFill>
                <a:latin typeface="Patrick Hand" pitchFamily="2" charset="77"/>
              </a:rPr>
              <a:t>tạo</a:t>
            </a:r>
            <a:r>
              <a:rPr lang="en-US" sz="2400" dirty="0">
                <a:solidFill>
                  <a:srgbClr val="FF0000"/>
                </a:solidFill>
                <a:latin typeface="Patrick Hand" pitchFamily="2" charset="77"/>
              </a:rPr>
              <a:t> </a:t>
            </a:r>
            <a:r>
              <a:rPr lang="en-US" sz="2400" dirty="0" err="1">
                <a:solidFill>
                  <a:srgbClr val="FF0000"/>
                </a:solidFill>
                <a:latin typeface="Patrick Hand" pitchFamily="2" charset="77"/>
              </a:rPr>
              <a:t>thành</a:t>
            </a:r>
            <a:r>
              <a:rPr lang="en-US" sz="2400" dirty="0">
                <a:solidFill>
                  <a:srgbClr val="FF0000"/>
                </a:solidFill>
                <a:latin typeface="Patrick Hand" pitchFamily="2" charset="77"/>
              </a:rPr>
              <a:t> </a:t>
            </a:r>
            <a:r>
              <a:rPr lang="en-US" sz="2400" dirty="0" err="1">
                <a:solidFill>
                  <a:srgbClr val="FF0000"/>
                </a:solidFill>
                <a:latin typeface="Patrick Hand" pitchFamily="2" charset="77"/>
              </a:rPr>
              <a:t>các</a:t>
            </a:r>
            <a:r>
              <a:rPr lang="en-US" sz="2400" dirty="0">
                <a:solidFill>
                  <a:srgbClr val="FF0000"/>
                </a:solidFill>
                <a:latin typeface="Patrick Hand" pitchFamily="2" charset="77"/>
              </a:rPr>
              <a:t> </a:t>
            </a:r>
            <a:r>
              <a:rPr lang="en-US" sz="2400" dirty="0" err="1">
                <a:solidFill>
                  <a:srgbClr val="FF0000"/>
                </a:solidFill>
                <a:latin typeface="Patrick Hand" pitchFamily="2" charset="77"/>
              </a:rPr>
              <a:t>đốm</a:t>
            </a:r>
            <a:r>
              <a:rPr lang="en-US" sz="2400" dirty="0">
                <a:solidFill>
                  <a:srgbClr val="FF0000"/>
                </a:solidFill>
                <a:latin typeface="Patrick Hand" pitchFamily="2" charset="77"/>
              </a:rPr>
              <a:t> </a:t>
            </a:r>
            <a:r>
              <a:rPr lang="en-US" sz="2400" dirty="0" err="1">
                <a:solidFill>
                  <a:srgbClr val="FF0000"/>
                </a:solidFill>
                <a:latin typeface="Patrick Hand" pitchFamily="2" charset="77"/>
              </a:rPr>
              <a:t>vàng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Nếu</a:t>
            </a:r>
            <a:r>
              <a:rPr lang="en-US" sz="2400" dirty="0">
                <a:solidFill>
                  <a:srgbClr val="FF0000"/>
                </a:solidFill>
                <a:latin typeface="Patrick Hand" pitchFamily="2" charset="77"/>
              </a:rPr>
              <a:t> </a:t>
            </a:r>
            <a:r>
              <a:rPr lang="en-US" sz="2400" dirty="0" err="1">
                <a:solidFill>
                  <a:srgbClr val="FF0000"/>
                </a:solidFill>
                <a:latin typeface="Patrick Hand" pitchFamily="2" charset="77"/>
              </a:rPr>
              <a:t>không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được</a:t>
            </a:r>
            <a:r>
              <a:rPr lang="en-US" sz="2400" dirty="0">
                <a:solidFill>
                  <a:srgbClr val="FF0000"/>
                </a:solidFill>
                <a:latin typeface="Patrick Hand" pitchFamily="2" charset="77"/>
              </a:rPr>
              <a:t> </a:t>
            </a:r>
            <a:r>
              <a:rPr lang="en-US" sz="2400" dirty="0" err="1">
                <a:solidFill>
                  <a:srgbClr val="FF0000"/>
                </a:solidFill>
                <a:latin typeface="Patrick Hand" pitchFamily="2" charset="77"/>
              </a:rPr>
              <a:t>xử</a:t>
            </a:r>
            <a:r>
              <a:rPr lang="en-US" sz="2400" dirty="0">
                <a:solidFill>
                  <a:srgbClr val="FF0000"/>
                </a:solidFill>
                <a:latin typeface="Patrick Hand" pitchFamily="2" charset="77"/>
              </a:rPr>
              <a:t> </a:t>
            </a:r>
            <a:r>
              <a:rPr lang="en-US" sz="2400" dirty="0" err="1">
                <a:solidFill>
                  <a:srgbClr val="FF0000"/>
                </a:solidFill>
                <a:latin typeface="Patrick Hand" pitchFamily="2" charset="77"/>
              </a:rPr>
              <a:t>lý</a:t>
            </a:r>
            <a:r>
              <a:rPr lang="en-US" sz="2400" dirty="0">
                <a:solidFill>
                  <a:srgbClr val="FF0000"/>
                </a:solidFill>
                <a:latin typeface="Patrick Hand" pitchFamily="2" charset="77"/>
              </a:rPr>
              <a:t>, </a:t>
            </a:r>
            <a:r>
              <a:rPr lang="en-US" sz="2400" dirty="0" err="1">
                <a:solidFill>
                  <a:srgbClr val="FF0000"/>
                </a:solidFill>
                <a:latin typeface="Patrick Hand" pitchFamily="2" charset="77"/>
              </a:rPr>
              <a:t>các</a:t>
            </a:r>
            <a:r>
              <a:rPr lang="en-US" sz="2400" dirty="0">
                <a:solidFill>
                  <a:srgbClr val="FF0000"/>
                </a:solidFill>
                <a:latin typeface="Patrick Hand" pitchFamily="2" charset="77"/>
              </a:rPr>
              <a:t> </a:t>
            </a:r>
            <a:r>
              <a:rPr lang="en-US" sz="2400" dirty="0" err="1">
                <a:solidFill>
                  <a:srgbClr val="FF0000"/>
                </a:solidFill>
                <a:latin typeface="Patrick Hand" pitchFamily="2" charset="77"/>
              </a:rPr>
              <a:t>mảng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úa</a:t>
            </a:r>
            <a:r>
              <a:rPr lang="en-US" sz="2400" dirty="0">
                <a:solidFill>
                  <a:srgbClr val="FF0000"/>
                </a:solidFill>
                <a:latin typeface="Patrick Hand" pitchFamily="2" charset="77"/>
              </a:rPr>
              <a:t> </a:t>
            </a:r>
            <a:r>
              <a:rPr lang="en-US" sz="2400" dirty="0" err="1">
                <a:solidFill>
                  <a:srgbClr val="FF0000"/>
                </a:solidFill>
                <a:latin typeface="Patrick Hand" pitchFamily="2" charset="77"/>
              </a:rPr>
              <a:t>sẽ</a:t>
            </a:r>
            <a:r>
              <a:rPr lang="en-US" sz="2400" dirty="0">
                <a:solidFill>
                  <a:srgbClr val="FF0000"/>
                </a:solidFill>
                <a:latin typeface="Patrick Hand" pitchFamily="2" charset="77"/>
              </a:rPr>
              <a:t> </a:t>
            </a:r>
            <a:r>
              <a:rPr lang="en-US" sz="2400" dirty="0" err="1">
                <a:solidFill>
                  <a:srgbClr val="FF0000"/>
                </a:solidFill>
                <a:latin typeface="Patrick Hand" pitchFamily="2" charset="77"/>
              </a:rPr>
              <a:t>chuyển</a:t>
            </a:r>
            <a:r>
              <a:rPr lang="en-US" sz="2400" dirty="0">
                <a:solidFill>
                  <a:srgbClr val="FF0000"/>
                </a:solidFill>
                <a:latin typeface="Patrick Hand" pitchFamily="2" charset="77"/>
              </a:rPr>
              <a:t> </a:t>
            </a:r>
            <a:r>
              <a:rPr lang="en-US" sz="2400" dirty="0" err="1">
                <a:solidFill>
                  <a:srgbClr val="FF0000"/>
                </a:solidFill>
                <a:latin typeface="Patrick Hand" pitchFamily="2" charset="77"/>
              </a:rPr>
              <a:t>sáng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nâu</a:t>
            </a:r>
            <a:r>
              <a:rPr lang="en-US" sz="2400" dirty="0">
                <a:solidFill>
                  <a:srgbClr val="FF0000"/>
                </a:solidFill>
                <a:latin typeface="Patrick Hand" pitchFamily="2" charset="77"/>
              </a:rPr>
              <a:t> </a:t>
            </a:r>
            <a:r>
              <a:rPr lang="en-US" sz="2400" dirty="0" err="1">
                <a:solidFill>
                  <a:srgbClr val="FF0000"/>
                </a:solidFill>
                <a:latin typeface="Patrick Hand" pitchFamily="2" charset="77"/>
              </a:rPr>
              <a:t>sấm</a:t>
            </a:r>
            <a:r>
              <a:rPr lang="en-US" sz="2400" dirty="0">
                <a:solidFill>
                  <a:srgbClr val="FF0000"/>
                </a:solidFill>
                <a:latin typeface="Patrick Hand" pitchFamily="2" charset="77"/>
              </a:rPr>
              <a:t> </a:t>
            </a:r>
            <a:r>
              <a:rPr lang="en-US" sz="2400" dirty="0" err="1">
                <a:solidFill>
                  <a:srgbClr val="FF0000"/>
                </a:solidFill>
                <a:latin typeface="Patrick Hand" pitchFamily="2" charset="77"/>
              </a:rPr>
              <a:t>và</a:t>
            </a:r>
            <a:r>
              <a:rPr lang="en-US" sz="2400" dirty="0">
                <a:solidFill>
                  <a:srgbClr val="FF0000"/>
                </a:solidFill>
                <a:latin typeface="Patrick Hand" pitchFamily="2" charset="77"/>
              </a:rPr>
              <a:t> </a:t>
            </a:r>
            <a:r>
              <a:rPr lang="en-US" sz="2400" dirty="0" err="1">
                <a:solidFill>
                  <a:srgbClr val="FF0000"/>
                </a:solidFill>
                <a:latin typeface="Patrick Hand" pitchFamily="2" charset="77"/>
              </a:rPr>
              <a:t>bị</a:t>
            </a:r>
            <a:r>
              <a:rPr lang="en-US" sz="2400" dirty="0">
                <a:solidFill>
                  <a:srgbClr val="FF0000"/>
                </a:solidFill>
                <a:latin typeface="Patrick Hand" pitchFamily="2" charset="77"/>
              </a:rPr>
              <a:t> </a:t>
            </a:r>
            <a:r>
              <a:rPr lang="en-US" sz="2400" dirty="0" err="1">
                <a:solidFill>
                  <a:srgbClr val="FF0000"/>
                </a:solidFill>
                <a:latin typeface="Patrick Hand" pitchFamily="2" charset="77"/>
              </a:rPr>
              <a:t>khô</a:t>
            </a:r>
            <a:r>
              <a:rPr lang="en-US" sz="2400" dirty="0">
                <a:solidFill>
                  <a:srgbClr val="FF0000"/>
                </a:solidFill>
                <a:latin typeface="Patrick Hand" pitchFamily="2" charset="77"/>
              </a:rPr>
              <a:t> , </a:t>
            </a:r>
            <a:r>
              <a:rPr lang="en-US" sz="2400" dirty="0" err="1">
                <a:solidFill>
                  <a:srgbClr val="FF0000"/>
                </a:solidFill>
                <a:latin typeface="Patrick Hand" pitchFamily="2" charset="77"/>
              </a:rPr>
              <a:t>dai</a:t>
            </a:r>
            <a:r>
              <a:rPr lang="en-US" sz="2400" dirty="0">
                <a:solidFill>
                  <a:srgbClr val="FF0000"/>
                </a:solidFill>
                <a:latin typeface="Patrick Hand" pitchFamily="2" charset="77"/>
              </a:rPr>
              <a:t> (</a:t>
            </a:r>
            <a:r>
              <a:rPr lang="en-US" sz="2400" dirty="0" err="1">
                <a:solidFill>
                  <a:srgbClr val="FF0000"/>
                </a:solidFill>
                <a:latin typeface="Patrick Hand" pitchFamily="2" charset="77"/>
              </a:rPr>
              <a:t>bệnh</a:t>
            </a:r>
            <a:r>
              <a:rPr lang="en-US" sz="2400" dirty="0">
                <a:solidFill>
                  <a:srgbClr val="FF0000"/>
                </a:solidFill>
                <a:latin typeface="Patrick Hand" pitchFamily="2" charset="77"/>
              </a:rPr>
              <a:t> </a:t>
            </a:r>
            <a:r>
              <a:rPr lang="en-US" sz="2400" dirty="0" err="1">
                <a:solidFill>
                  <a:srgbClr val="FF0000"/>
                </a:solidFill>
                <a:latin typeface="Patrick Hand" pitchFamily="2" charset="77"/>
              </a:rPr>
              <a:t>hoại</a:t>
            </a:r>
            <a:r>
              <a:rPr lang="en-US" sz="2400" dirty="0">
                <a:solidFill>
                  <a:srgbClr val="FF0000"/>
                </a:solidFill>
                <a:latin typeface="Patrick Hand" pitchFamily="2" charset="77"/>
              </a:rPr>
              <a:t> </a:t>
            </a:r>
            <a:r>
              <a:rPr lang="en-US" sz="2400" dirty="0" err="1">
                <a:solidFill>
                  <a:srgbClr val="FF0000"/>
                </a:solidFill>
                <a:latin typeface="Patrick Hand" pitchFamily="2" charset="77"/>
              </a:rPr>
              <a:t>tử</a:t>
            </a:r>
            <a:r>
              <a:rPr lang="en-US" sz="2400" dirty="0">
                <a:solidFill>
                  <a:srgbClr val="FF0000"/>
                </a:solidFill>
                <a:latin typeface="Patrick Hand" pitchFamily="2" charset="77"/>
              </a:rPr>
              <a:t>). </a:t>
            </a:r>
            <a:r>
              <a:rPr lang="en-US" sz="2400" dirty="0" err="1">
                <a:solidFill>
                  <a:srgbClr val="FF0000"/>
                </a:solidFill>
                <a:latin typeface="Patrick Hand" pitchFamily="2" charset="77"/>
              </a:rPr>
              <a:t>Cây</a:t>
            </a:r>
            <a:r>
              <a:rPr lang="en-US" sz="2400" dirty="0">
                <a:solidFill>
                  <a:srgbClr val="FF0000"/>
                </a:solidFill>
                <a:latin typeface="Patrick Hand" pitchFamily="2" charset="77"/>
              </a:rPr>
              <a:t> </a:t>
            </a:r>
            <a:r>
              <a:rPr lang="en-US" sz="2400" dirty="0" err="1">
                <a:solidFill>
                  <a:srgbClr val="FF0000"/>
                </a:solidFill>
                <a:latin typeface="Patrick Hand" pitchFamily="2" charset="77"/>
              </a:rPr>
              <a:t>còi</a:t>
            </a:r>
            <a:r>
              <a:rPr lang="en-US" sz="2400" dirty="0">
                <a:solidFill>
                  <a:srgbClr val="FF0000"/>
                </a:solidFill>
                <a:latin typeface="Patrick Hand" pitchFamily="2" charset="77"/>
              </a:rPr>
              <a:t> </a:t>
            </a:r>
            <a:r>
              <a:rPr lang="en-US" sz="2400" dirty="0" err="1">
                <a:solidFill>
                  <a:srgbClr val="FF0000"/>
                </a:solidFill>
                <a:latin typeface="Patrick Hand" pitchFamily="2" charset="77"/>
              </a:rPr>
              <a:t>cọc</a:t>
            </a:r>
            <a:r>
              <a:rPr lang="en-US" sz="2400" dirty="0">
                <a:solidFill>
                  <a:srgbClr val="FF0000"/>
                </a:solidFill>
                <a:latin typeface="Patrick Hand" pitchFamily="2" charset="77"/>
              </a:rPr>
              <a:t>, </a:t>
            </a:r>
            <a:r>
              <a:rPr lang="en-US" sz="2400" dirty="0" err="1">
                <a:solidFill>
                  <a:srgbClr val="FF0000"/>
                </a:solidFill>
                <a:latin typeface="Patrick Hand" pitchFamily="2" charset="77"/>
              </a:rPr>
              <a:t>là</a:t>
            </a:r>
            <a:r>
              <a:rPr lang="en-US" sz="2400" dirty="0">
                <a:solidFill>
                  <a:srgbClr val="FF0000"/>
                </a:solidFill>
                <a:latin typeface="Patrick Hand" pitchFamily="2" charset="77"/>
              </a:rPr>
              <a:t> </a:t>
            </a:r>
            <a:r>
              <a:rPr lang="en-US" sz="2400" dirty="0" err="1">
                <a:solidFill>
                  <a:srgbClr val="FF0000"/>
                </a:solidFill>
                <a:latin typeface="Patrick Hand" pitchFamily="2" charset="77"/>
              </a:rPr>
              <a:t>thường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rụng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sớm</a:t>
            </a:r>
            <a:r>
              <a:rPr lang="en-US" sz="2400" dirty="0">
                <a:solidFill>
                  <a:srgbClr val="FF0000"/>
                </a:solidFill>
                <a:latin typeface="Patrick Hand" pitchFamily="2" charset="77"/>
              </a:rPr>
              <a:t>. </a:t>
            </a:r>
            <a:r>
              <a:rPr lang="en-US" sz="2400" dirty="0" err="1">
                <a:solidFill>
                  <a:srgbClr val="FF0000"/>
                </a:solidFill>
                <a:latin typeface="Patrick Hand" pitchFamily="2" charset="77"/>
              </a:rPr>
              <a:t>Hoa</a:t>
            </a:r>
            <a:r>
              <a:rPr lang="en-US" sz="2400" dirty="0">
                <a:solidFill>
                  <a:srgbClr val="FF0000"/>
                </a:solidFill>
                <a:latin typeface="Patrick Hand" pitchFamily="2" charset="77"/>
              </a:rPr>
              <a:t> </a:t>
            </a:r>
            <a:r>
              <a:rPr lang="en-US" sz="2400" dirty="0" err="1">
                <a:solidFill>
                  <a:srgbClr val="FF0000"/>
                </a:solidFill>
                <a:latin typeface="Patrick Hand" pitchFamily="2" charset="77"/>
              </a:rPr>
              <a:t>quả</a:t>
            </a:r>
            <a:r>
              <a:rPr lang="en-US" sz="2400" dirty="0">
                <a:solidFill>
                  <a:srgbClr val="FF0000"/>
                </a:solidFill>
                <a:latin typeface="Patrick Hand" pitchFamily="2" charset="77"/>
              </a:rPr>
              <a:t> </a:t>
            </a:r>
            <a:r>
              <a:rPr lang="en-US" sz="2400" dirty="0" err="1">
                <a:solidFill>
                  <a:srgbClr val="FF0000"/>
                </a:solidFill>
                <a:latin typeface="Patrick Hand" pitchFamily="2" charset="77"/>
              </a:rPr>
              <a:t>khó</a:t>
            </a:r>
            <a:r>
              <a:rPr lang="en-US" sz="2400" dirty="0">
                <a:solidFill>
                  <a:srgbClr val="FF0000"/>
                </a:solidFill>
                <a:latin typeface="Patrick Hand" pitchFamily="2" charset="77"/>
              </a:rPr>
              <a:t> ra .</a:t>
            </a:r>
          </a:p>
        </p:txBody>
      </p:sp>
      <p:sp>
        <p:nvSpPr>
          <p:cNvPr id="57" name="Google Shape;1384;p39">
            <a:extLst>
              <a:ext uri="{FF2B5EF4-FFF2-40B4-BE49-F238E27FC236}">
                <a16:creationId xmlns:a16="http://schemas.microsoft.com/office/drawing/2014/main" xmlns="" id="{E598D56B-8B23-8440-8555-33D6482168B8}"/>
              </a:ext>
            </a:extLst>
          </p:cNvPr>
          <p:cNvSpPr/>
          <p:nvPr/>
        </p:nvSpPr>
        <p:spPr>
          <a:xfrm>
            <a:off x="6542327" y="1963611"/>
            <a:ext cx="1507605" cy="2101262"/>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8;p39">
            <a:extLst>
              <a:ext uri="{FF2B5EF4-FFF2-40B4-BE49-F238E27FC236}">
                <a16:creationId xmlns:a16="http://schemas.microsoft.com/office/drawing/2014/main" xmlns="" id="{5A272BC0-DB91-4C4D-BF2F-086333D11915}"/>
              </a:ext>
            </a:extLst>
          </p:cNvPr>
          <p:cNvSpPr/>
          <p:nvPr/>
        </p:nvSpPr>
        <p:spPr>
          <a:xfrm rot="4833929">
            <a:off x="7666823" y="1835820"/>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88;p39">
            <a:extLst>
              <a:ext uri="{FF2B5EF4-FFF2-40B4-BE49-F238E27FC236}">
                <a16:creationId xmlns:a16="http://schemas.microsoft.com/office/drawing/2014/main" xmlns="" id="{7C080A50-FB47-7A4A-BA46-8CAD31636F98}"/>
              </a:ext>
            </a:extLst>
          </p:cNvPr>
          <p:cNvSpPr/>
          <p:nvPr/>
        </p:nvSpPr>
        <p:spPr>
          <a:xfrm rot="4833929">
            <a:off x="6316389" y="3715442"/>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88;p39">
            <a:extLst>
              <a:ext uri="{FF2B5EF4-FFF2-40B4-BE49-F238E27FC236}">
                <a16:creationId xmlns:a16="http://schemas.microsoft.com/office/drawing/2014/main" xmlns="" id="{E1711774-E77E-4D4C-8CC1-3A935964448F}"/>
              </a:ext>
            </a:extLst>
          </p:cNvPr>
          <p:cNvSpPr/>
          <p:nvPr/>
        </p:nvSpPr>
        <p:spPr>
          <a:xfrm rot="20718921">
            <a:off x="7706500" y="3777544"/>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8;p39">
            <a:extLst>
              <a:ext uri="{FF2B5EF4-FFF2-40B4-BE49-F238E27FC236}">
                <a16:creationId xmlns:a16="http://schemas.microsoft.com/office/drawing/2014/main" xmlns="" id="{6A5DCE0C-4E05-3F49-9944-03EABA1A09CF}"/>
              </a:ext>
            </a:extLst>
          </p:cNvPr>
          <p:cNvSpPr/>
          <p:nvPr/>
        </p:nvSpPr>
        <p:spPr>
          <a:xfrm rot="20718921">
            <a:off x="6251508" y="1773714"/>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Picture 66">
            <a:extLst>
              <a:ext uri="{FF2B5EF4-FFF2-40B4-BE49-F238E27FC236}">
                <a16:creationId xmlns:a16="http://schemas.microsoft.com/office/drawing/2014/main" xmlns="" id="{362EC6DA-C777-2748-BFC4-E6305A4342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16" b="94057" l="4717" r="89623">
                        <a14:foregroundMark x1="52358" y1="9426" x2="52358" y2="9426"/>
                        <a14:foregroundMark x1="6604" y1="24590" x2="4717" y2="25820"/>
                        <a14:foregroundMark x1="31604" y1="94057" x2="64623" y2="94057"/>
                      </a14:backgroundRemoval>
                    </a14:imgEffect>
                  </a14:imgLayer>
                </a14:imgProps>
              </a:ext>
            </a:extLst>
          </a:blip>
          <a:stretch>
            <a:fillRect/>
          </a:stretch>
        </p:blipFill>
        <p:spPr>
          <a:xfrm>
            <a:off x="6840784" y="1785209"/>
            <a:ext cx="1019655" cy="2347130"/>
          </a:xfrm>
          <a:prstGeom prst="rect">
            <a:avLst/>
          </a:prstGeom>
        </p:spPr>
      </p:pic>
    </p:spTree>
    <p:extLst>
      <p:ext uri="{BB962C8B-B14F-4D97-AF65-F5344CB8AC3E}">
        <p14:creationId xmlns:p14="http://schemas.microsoft.com/office/powerpoint/2010/main" val="65925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circle(in)">
                                      <p:cBhvr>
                                        <p:cTn id="13" dur="20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56">
                                            <p:txEl>
                                              <p:pRg st="0" end="0"/>
                                            </p:txEl>
                                          </p:spTgt>
                                        </p:tgtEl>
                                        <p:attrNameLst>
                                          <p:attrName>style.visibility</p:attrName>
                                        </p:attrNameLst>
                                      </p:cBhvr>
                                      <p:to>
                                        <p:strVal val="visible"/>
                                      </p:to>
                                    </p:set>
                                    <p:animEffect transition="in" filter="wedge">
                                      <p:cBhvr>
                                        <p:cTn id="18" dur="2000"/>
                                        <p:tgtEl>
                                          <p:spTgt spid="56">
                                            <p:txEl>
                                              <p:pRg st="0" end="0"/>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56">
                                            <p:txEl>
                                              <p:pRg st="1" end="1"/>
                                            </p:txEl>
                                          </p:spTgt>
                                        </p:tgtEl>
                                        <p:attrNameLst>
                                          <p:attrName>style.visibility</p:attrName>
                                        </p:attrNameLst>
                                      </p:cBhvr>
                                      <p:to>
                                        <p:strVal val="visible"/>
                                      </p:to>
                                    </p:set>
                                    <p:animEffect transition="in" filter="wedge">
                                      <p:cBhvr>
                                        <p:cTn id="21" dur="2000"/>
                                        <p:tgtEl>
                                          <p:spTgt spid="56">
                                            <p:txEl>
                                              <p:pRg st="1" end="1"/>
                                            </p:txEl>
                                          </p:spTgt>
                                        </p:tgtEl>
                                      </p:cBhvr>
                                    </p:animEffect>
                                  </p:childTnLst>
                                </p:cTn>
                              </p:par>
                              <p:par>
                                <p:cTn id="22" presetID="20" presetClass="entr" presetSubtype="0" fill="hold" nodeType="withEffect">
                                  <p:stCondLst>
                                    <p:cond delay="0"/>
                                  </p:stCondLst>
                                  <p:childTnLst>
                                    <p:set>
                                      <p:cBhvr>
                                        <p:cTn id="23" dur="1" fill="hold">
                                          <p:stCondLst>
                                            <p:cond delay="0"/>
                                          </p:stCondLst>
                                        </p:cTn>
                                        <p:tgtEl>
                                          <p:spTgt spid="56">
                                            <p:txEl>
                                              <p:pRg st="2" end="2"/>
                                            </p:txEl>
                                          </p:spTgt>
                                        </p:tgtEl>
                                        <p:attrNameLst>
                                          <p:attrName>style.visibility</p:attrName>
                                        </p:attrNameLst>
                                      </p:cBhvr>
                                      <p:to>
                                        <p:strVal val="visible"/>
                                      </p:to>
                                    </p:set>
                                    <p:animEffect transition="in" filter="wedge">
                                      <p:cBhvr>
                                        <p:cTn id="24" dur="2000"/>
                                        <p:tgtEl>
                                          <p:spTgt spid="56">
                                            <p:txEl>
                                              <p:pRg st="2" end="2"/>
                                            </p:txEl>
                                          </p:spTgt>
                                        </p:tgtEl>
                                      </p:cBhvr>
                                    </p:animEffect>
                                  </p:childTnLst>
                                </p:cTn>
                              </p:par>
                              <p:par>
                                <p:cTn id="25" presetID="20" presetClass="entr" presetSubtype="0" fill="hold" nodeType="withEffect">
                                  <p:stCondLst>
                                    <p:cond delay="0"/>
                                  </p:stCondLst>
                                  <p:childTnLst>
                                    <p:set>
                                      <p:cBhvr>
                                        <p:cTn id="26" dur="1" fill="hold">
                                          <p:stCondLst>
                                            <p:cond delay="0"/>
                                          </p:stCondLst>
                                        </p:cTn>
                                        <p:tgtEl>
                                          <p:spTgt spid="56">
                                            <p:txEl>
                                              <p:pRg st="3" end="3"/>
                                            </p:txEl>
                                          </p:spTgt>
                                        </p:tgtEl>
                                        <p:attrNameLst>
                                          <p:attrName>style.visibility</p:attrName>
                                        </p:attrNameLst>
                                      </p:cBhvr>
                                      <p:to>
                                        <p:strVal val="visible"/>
                                      </p:to>
                                    </p:set>
                                    <p:animEffect transition="in" filter="wedge">
                                      <p:cBhvr>
                                        <p:cTn id="27" dur="2000"/>
                                        <p:tgtEl>
                                          <p:spTgt spid="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additive="base">
                                        <p:cTn id="32" dur="500"/>
                                        <p:tgtEl>
                                          <p:spTgt spid="61"/>
                                        </p:tgtEl>
                                        <p:attrNameLst>
                                          <p:attrName>ppt_y</p:attrName>
                                        </p:attrNameLst>
                                      </p:cBhvr>
                                      <p:tavLst>
                                        <p:tav tm="0">
                                          <p:val>
                                            <p:strVal val="#ppt_y+#ppt_h*1.125000"/>
                                          </p:val>
                                        </p:tav>
                                        <p:tav tm="100000">
                                          <p:val>
                                            <p:strVal val="#ppt_y"/>
                                          </p:val>
                                        </p:tav>
                                      </p:tavLst>
                                    </p:anim>
                                    <p:animEffect transition="in" filter="wipe(up)">
                                      <p:cBhvr>
                                        <p:cTn id="33" dur="500"/>
                                        <p:tgtEl>
                                          <p:spTgt spid="61"/>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500"/>
                                        <p:tgtEl>
                                          <p:spTgt spid="57"/>
                                        </p:tgtEl>
                                        <p:attrNameLst>
                                          <p:attrName>ppt_y</p:attrName>
                                        </p:attrNameLst>
                                      </p:cBhvr>
                                      <p:tavLst>
                                        <p:tav tm="0">
                                          <p:val>
                                            <p:strVal val="#ppt_y+#ppt_h*1.125000"/>
                                          </p:val>
                                        </p:tav>
                                        <p:tav tm="100000">
                                          <p:val>
                                            <p:strVal val="#ppt_y"/>
                                          </p:val>
                                        </p:tav>
                                      </p:tavLst>
                                    </p:anim>
                                    <p:animEffect transition="in" filter="wipe(up)">
                                      <p:cBhvr>
                                        <p:cTn id="37" dur="500"/>
                                        <p:tgtEl>
                                          <p:spTgt spid="5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 calcmode="lin" valueType="num">
                                      <p:cBhvr additive="base">
                                        <p:cTn id="40" dur="500"/>
                                        <p:tgtEl>
                                          <p:spTgt spid="65"/>
                                        </p:tgtEl>
                                        <p:attrNameLst>
                                          <p:attrName>ppt_y</p:attrName>
                                        </p:attrNameLst>
                                      </p:cBhvr>
                                      <p:tavLst>
                                        <p:tav tm="0">
                                          <p:val>
                                            <p:strVal val="#ppt_y+#ppt_h*1.125000"/>
                                          </p:val>
                                        </p:tav>
                                        <p:tav tm="100000">
                                          <p:val>
                                            <p:strVal val="#ppt_y"/>
                                          </p:val>
                                        </p:tav>
                                      </p:tavLst>
                                    </p:anim>
                                    <p:animEffect transition="in" filter="wipe(up)">
                                      <p:cBhvr>
                                        <p:cTn id="41" dur="500"/>
                                        <p:tgtEl>
                                          <p:spTgt spid="65"/>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additive="base">
                                        <p:cTn id="44" dur="500"/>
                                        <p:tgtEl>
                                          <p:spTgt spid="64"/>
                                        </p:tgtEl>
                                        <p:attrNameLst>
                                          <p:attrName>ppt_y</p:attrName>
                                        </p:attrNameLst>
                                      </p:cBhvr>
                                      <p:tavLst>
                                        <p:tav tm="0">
                                          <p:val>
                                            <p:strVal val="#ppt_y+#ppt_h*1.125000"/>
                                          </p:val>
                                        </p:tav>
                                        <p:tav tm="100000">
                                          <p:val>
                                            <p:strVal val="#ppt_y"/>
                                          </p:val>
                                        </p:tav>
                                      </p:tavLst>
                                    </p:anim>
                                    <p:animEffect transition="in" filter="wipe(up)">
                                      <p:cBhvr>
                                        <p:cTn id="45" dur="500"/>
                                        <p:tgtEl>
                                          <p:spTgt spid="64"/>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p:tgtEl>
                                          <p:spTgt spid="66"/>
                                        </p:tgtEl>
                                        <p:attrNameLst>
                                          <p:attrName>ppt_y</p:attrName>
                                        </p:attrNameLst>
                                      </p:cBhvr>
                                      <p:tavLst>
                                        <p:tav tm="0">
                                          <p:val>
                                            <p:strVal val="#ppt_y+#ppt_h*1.125000"/>
                                          </p:val>
                                        </p:tav>
                                        <p:tav tm="100000">
                                          <p:val>
                                            <p:strVal val="#ppt_y"/>
                                          </p:val>
                                        </p:tav>
                                      </p:tavLst>
                                    </p:anim>
                                    <p:animEffect transition="in" filter="wipe(up)">
                                      <p:cBhvr>
                                        <p:cTn id="4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7" grpId="0" animBg="1"/>
      <p:bldP spid="61" grpId="0" animBg="1"/>
      <p:bldP spid="64" grpId="0" animBg="1"/>
      <p:bldP spid="65" grpId="0" animBg="1"/>
      <p:bldP spid="6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76;p37">
            <a:extLst>
              <a:ext uri="{FF2B5EF4-FFF2-40B4-BE49-F238E27FC236}">
                <a16:creationId xmlns:a16="http://schemas.microsoft.com/office/drawing/2014/main" xmlns="" id="{7092DE03-787B-264C-9BA5-8EB061FC18A3}"/>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7;p37">
            <a:extLst>
              <a:ext uri="{FF2B5EF4-FFF2-40B4-BE49-F238E27FC236}">
                <a16:creationId xmlns:a16="http://schemas.microsoft.com/office/drawing/2014/main" xmlns="" id="{F6E6648F-96FF-2042-B997-5F369DD396CB}"/>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8;p37">
            <a:extLst>
              <a:ext uri="{FF2B5EF4-FFF2-40B4-BE49-F238E27FC236}">
                <a16:creationId xmlns:a16="http://schemas.microsoft.com/office/drawing/2014/main" xmlns="" id="{4F6098FD-38FE-1141-90B0-C92AE4312116}"/>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9;p37">
            <a:extLst>
              <a:ext uri="{FF2B5EF4-FFF2-40B4-BE49-F238E27FC236}">
                <a16:creationId xmlns:a16="http://schemas.microsoft.com/office/drawing/2014/main" xmlns="" id="{D020E07B-AE7A-6349-9436-F53F68C7B583}"/>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80;p37">
            <a:extLst>
              <a:ext uri="{FF2B5EF4-FFF2-40B4-BE49-F238E27FC236}">
                <a16:creationId xmlns:a16="http://schemas.microsoft.com/office/drawing/2014/main" xmlns="" id="{82920EAE-FF08-454F-B087-7210329DEEF0}"/>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81;p37">
            <a:extLst>
              <a:ext uri="{FF2B5EF4-FFF2-40B4-BE49-F238E27FC236}">
                <a16:creationId xmlns:a16="http://schemas.microsoft.com/office/drawing/2014/main" xmlns="" id="{9290F150-A619-F74F-9FA4-6490CD30DA51}"/>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82;p37">
            <a:extLst>
              <a:ext uri="{FF2B5EF4-FFF2-40B4-BE49-F238E27FC236}">
                <a16:creationId xmlns:a16="http://schemas.microsoft.com/office/drawing/2014/main" xmlns="" id="{3E5199E0-CCC6-1043-A9E3-A083BCD9F00D}"/>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83;p37">
            <a:extLst>
              <a:ext uri="{FF2B5EF4-FFF2-40B4-BE49-F238E27FC236}">
                <a16:creationId xmlns:a16="http://schemas.microsoft.com/office/drawing/2014/main" xmlns="" id="{0B7215BE-22BB-7341-B567-63A67F3B10EE}"/>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84;p37">
            <a:extLst>
              <a:ext uri="{FF2B5EF4-FFF2-40B4-BE49-F238E27FC236}">
                <a16:creationId xmlns:a16="http://schemas.microsoft.com/office/drawing/2014/main" xmlns="" id="{B0ACEA71-0F75-F94F-9538-FF1813467E52}"/>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85;p37">
            <a:extLst>
              <a:ext uri="{FF2B5EF4-FFF2-40B4-BE49-F238E27FC236}">
                <a16:creationId xmlns:a16="http://schemas.microsoft.com/office/drawing/2014/main" xmlns="" id="{2928B8DA-3613-F64B-8921-3709BA6D6EEB}"/>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6;p37">
            <a:extLst>
              <a:ext uri="{FF2B5EF4-FFF2-40B4-BE49-F238E27FC236}">
                <a16:creationId xmlns:a16="http://schemas.microsoft.com/office/drawing/2014/main" xmlns="" id="{D56CAA2D-9F9B-A04E-BD94-B81590E5D04C}"/>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7;p37">
            <a:extLst>
              <a:ext uri="{FF2B5EF4-FFF2-40B4-BE49-F238E27FC236}">
                <a16:creationId xmlns:a16="http://schemas.microsoft.com/office/drawing/2014/main" xmlns="" id="{D5B0F335-FE6A-944C-BF3B-680AA87409F0}"/>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8;p37">
            <a:extLst>
              <a:ext uri="{FF2B5EF4-FFF2-40B4-BE49-F238E27FC236}">
                <a16:creationId xmlns:a16="http://schemas.microsoft.com/office/drawing/2014/main" xmlns="" id="{093503D1-697A-B74D-99AF-D24F418FDEBA}"/>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9;p37">
            <a:extLst>
              <a:ext uri="{FF2B5EF4-FFF2-40B4-BE49-F238E27FC236}">
                <a16:creationId xmlns:a16="http://schemas.microsoft.com/office/drawing/2014/main" xmlns="" id="{350889BA-7723-4548-8082-4E21C7116BC2}"/>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90;p37">
            <a:extLst>
              <a:ext uri="{FF2B5EF4-FFF2-40B4-BE49-F238E27FC236}">
                <a16:creationId xmlns:a16="http://schemas.microsoft.com/office/drawing/2014/main" xmlns="" id="{9BA53E7B-69C0-DD49-B772-D67F9D1F03A4}"/>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91;p37">
            <a:extLst>
              <a:ext uri="{FF2B5EF4-FFF2-40B4-BE49-F238E27FC236}">
                <a16:creationId xmlns:a16="http://schemas.microsoft.com/office/drawing/2014/main" xmlns="" id="{35956115-43DA-E147-8A5B-1797F4735006}"/>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92;p37">
            <a:extLst>
              <a:ext uri="{FF2B5EF4-FFF2-40B4-BE49-F238E27FC236}">
                <a16:creationId xmlns:a16="http://schemas.microsoft.com/office/drawing/2014/main" xmlns="" id="{242D5A72-80FF-EB40-9B4E-DA176612B869}"/>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93;p37">
            <a:extLst>
              <a:ext uri="{FF2B5EF4-FFF2-40B4-BE49-F238E27FC236}">
                <a16:creationId xmlns:a16="http://schemas.microsoft.com/office/drawing/2014/main" xmlns="" id="{42F7ED01-5976-4144-B6BF-650DBC5340EE}"/>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4;p37">
            <a:extLst>
              <a:ext uri="{FF2B5EF4-FFF2-40B4-BE49-F238E27FC236}">
                <a16:creationId xmlns:a16="http://schemas.microsoft.com/office/drawing/2014/main" xmlns="" id="{26EB06FE-1552-CD4F-8459-1DFA5FB03F32}"/>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5;p37">
            <a:extLst>
              <a:ext uri="{FF2B5EF4-FFF2-40B4-BE49-F238E27FC236}">
                <a16:creationId xmlns:a16="http://schemas.microsoft.com/office/drawing/2014/main" xmlns="" id="{507BC7A0-06FE-424D-AA2D-836E64CE101F}"/>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6;p37">
            <a:extLst>
              <a:ext uri="{FF2B5EF4-FFF2-40B4-BE49-F238E27FC236}">
                <a16:creationId xmlns:a16="http://schemas.microsoft.com/office/drawing/2014/main" xmlns="" id="{5DF1EBE0-4357-494C-9A80-DD8873633FBF}"/>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7;p37">
            <a:extLst>
              <a:ext uri="{FF2B5EF4-FFF2-40B4-BE49-F238E27FC236}">
                <a16:creationId xmlns:a16="http://schemas.microsoft.com/office/drawing/2014/main" xmlns="" id="{BF5E4586-BDB9-7541-B811-60264B88FF3E}"/>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8;p37">
            <a:extLst>
              <a:ext uri="{FF2B5EF4-FFF2-40B4-BE49-F238E27FC236}">
                <a16:creationId xmlns:a16="http://schemas.microsoft.com/office/drawing/2014/main" xmlns="" id="{26F10A88-CF1D-544F-BB6F-34DBB0C9DAED}"/>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9;p37">
            <a:extLst>
              <a:ext uri="{FF2B5EF4-FFF2-40B4-BE49-F238E27FC236}">
                <a16:creationId xmlns:a16="http://schemas.microsoft.com/office/drawing/2014/main" xmlns="" id="{50148CA0-8DA1-FB4D-A47F-4EF37F97B37F}"/>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00;p37">
            <a:hlinkClick r:id="" action="ppaction://noaction"/>
            <a:extLst>
              <a:ext uri="{FF2B5EF4-FFF2-40B4-BE49-F238E27FC236}">
                <a16:creationId xmlns:a16="http://schemas.microsoft.com/office/drawing/2014/main" xmlns="" id="{C8442870-DA1A-B842-905E-D1AEE286CDDE}"/>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30" name="Google Shape;5801;p37">
            <a:extLst>
              <a:ext uri="{FF2B5EF4-FFF2-40B4-BE49-F238E27FC236}">
                <a16:creationId xmlns:a16="http://schemas.microsoft.com/office/drawing/2014/main" xmlns="" id="{90BD1470-4E04-D940-B4E5-DE142F948A1C}"/>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31" name="Google Shape;5802;p37">
            <a:extLst>
              <a:ext uri="{FF2B5EF4-FFF2-40B4-BE49-F238E27FC236}">
                <a16:creationId xmlns:a16="http://schemas.microsoft.com/office/drawing/2014/main" xmlns="" id="{634216A1-2F8F-0B49-B50A-0BC4889EB236}"/>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32" name="Google Shape;5803;p37">
            <a:extLst>
              <a:ext uri="{FF2B5EF4-FFF2-40B4-BE49-F238E27FC236}">
                <a16:creationId xmlns:a16="http://schemas.microsoft.com/office/drawing/2014/main" xmlns="" id="{77A91A0A-011A-1746-A087-6EBBB008139D}"/>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33" name="Google Shape;5804;p37">
            <a:extLst>
              <a:ext uri="{FF2B5EF4-FFF2-40B4-BE49-F238E27FC236}">
                <a16:creationId xmlns:a16="http://schemas.microsoft.com/office/drawing/2014/main" xmlns="" id="{16BEE751-F341-6E42-8A2B-69E44953DBC4}"/>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34" name="Google Shape;5805;p37">
            <a:extLst>
              <a:ext uri="{FF2B5EF4-FFF2-40B4-BE49-F238E27FC236}">
                <a16:creationId xmlns:a16="http://schemas.microsoft.com/office/drawing/2014/main" xmlns="" id="{82ABE7C0-6BD5-4F4B-AB3C-FDB357DE5058}"/>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35" name="Google Shape;5806;p37">
            <a:extLst>
              <a:ext uri="{FF2B5EF4-FFF2-40B4-BE49-F238E27FC236}">
                <a16:creationId xmlns:a16="http://schemas.microsoft.com/office/drawing/2014/main" xmlns="" id="{02CA22A1-A013-BD4B-A6B1-8EBF5A0350CC}"/>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36" name="Google Shape;5807;p37">
            <a:extLst>
              <a:ext uri="{FF2B5EF4-FFF2-40B4-BE49-F238E27FC236}">
                <a16:creationId xmlns:a16="http://schemas.microsoft.com/office/drawing/2014/main" xmlns="" id="{2D415817-B630-BC46-B950-454542B968D6}"/>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37" name="Google Shape;5808;p37">
            <a:extLst>
              <a:ext uri="{FF2B5EF4-FFF2-40B4-BE49-F238E27FC236}">
                <a16:creationId xmlns:a16="http://schemas.microsoft.com/office/drawing/2014/main" xmlns="" id="{D3AC0C5D-3CA9-D04E-BAF1-A22EE181C48F}"/>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38" name="Google Shape;5809;p37">
            <a:extLst>
              <a:ext uri="{FF2B5EF4-FFF2-40B4-BE49-F238E27FC236}">
                <a16:creationId xmlns:a16="http://schemas.microsoft.com/office/drawing/2014/main" xmlns="" id="{4C69D0A9-6810-5F44-8CA9-A467141DBB9C}"/>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39" name="Google Shape;5810;p37">
            <a:extLst>
              <a:ext uri="{FF2B5EF4-FFF2-40B4-BE49-F238E27FC236}">
                <a16:creationId xmlns:a16="http://schemas.microsoft.com/office/drawing/2014/main" xmlns="" id="{EB675ABE-0D0E-7644-BFA0-5362B8421EF8}"/>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40" name="Google Shape;5811;p37">
            <a:extLst>
              <a:ext uri="{FF2B5EF4-FFF2-40B4-BE49-F238E27FC236}">
                <a16:creationId xmlns:a16="http://schemas.microsoft.com/office/drawing/2014/main" xmlns="" id="{2741CD1F-7983-4A4E-B4F2-7F92857EE1F2}"/>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41" name="Google Shape;5812;p37">
            <a:hlinkClick r:id="" action="ppaction://noaction"/>
            <a:extLst>
              <a:ext uri="{FF2B5EF4-FFF2-40B4-BE49-F238E27FC236}">
                <a16:creationId xmlns:a16="http://schemas.microsoft.com/office/drawing/2014/main" xmlns="" id="{30ED1D05-B487-A44C-A060-631E07AC78A4}"/>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42" name="Google Shape;5813;p37">
            <a:hlinkClick r:id="" action="ppaction://noaction"/>
            <a:extLst>
              <a:ext uri="{FF2B5EF4-FFF2-40B4-BE49-F238E27FC236}">
                <a16:creationId xmlns:a16="http://schemas.microsoft.com/office/drawing/2014/main" xmlns="" id="{FD457541-AB72-F74C-8260-AF3E6E32D3F1}"/>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14;p37">
            <a:hlinkClick r:id="" action="ppaction://noaction"/>
            <a:extLst>
              <a:ext uri="{FF2B5EF4-FFF2-40B4-BE49-F238E27FC236}">
                <a16:creationId xmlns:a16="http://schemas.microsoft.com/office/drawing/2014/main" xmlns="" id="{F0B9014F-5C38-D742-B076-BD60B8DB289D}"/>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44" name="Google Shape;5815;p37">
            <a:hlinkClick r:id="" action="ppaction://noaction"/>
            <a:extLst>
              <a:ext uri="{FF2B5EF4-FFF2-40B4-BE49-F238E27FC236}">
                <a16:creationId xmlns:a16="http://schemas.microsoft.com/office/drawing/2014/main" xmlns="" id="{07930253-E05C-0C4C-AB44-F41ADF49426A}"/>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6;p37">
            <a:hlinkClick r:id="" action="ppaction://noaction"/>
            <a:extLst>
              <a:ext uri="{FF2B5EF4-FFF2-40B4-BE49-F238E27FC236}">
                <a16:creationId xmlns:a16="http://schemas.microsoft.com/office/drawing/2014/main" xmlns="" id="{682D2BA0-E269-4947-8DBB-DC8369E443E2}"/>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7;p37">
            <a:hlinkClick r:id="" action="ppaction://noaction"/>
            <a:extLst>
              <a:ext uri="{FF2B5EF4-FFF2-40B4-BE49-F238E27FC236}">
                <a16:creationId xmlns:a16="http://schemas.microsoft.com/office/drawing/2014/main" xmlns="" id="{BC1F4E9A-4586-C243-8DCF-D6A2016C55E5}"/>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8;p37">
            <a:hlinkClick r:id="" action="ppaction://noaction"/>
            <a:extLst>
              <a:ext uri="{FF2B5EF4-FFF2-40B4-BE49-F238E27FC236}">
                <a16:creationId xmlns:a16="http://schemas.microsoft.com/office/drawing/2014/main" xmlns="" id="{AF6AF99B-AA0F-5C41-AF92-90393B07F45E}"/>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9;p37">
            <a:hlinkClick r:id="" action="ppaction://noaction"/>
            <a:extLst>
              <a:ext uri="{FF2B5EF4-FFF2-40B4-BE49-F238E27FC236}">
                <a16:creationId xmlns:a16="http://schemas.microsoft.com/office/drawing/2014/main" xmlns="" id="{422F77C1-6660-1E43-B9A7-FB361934D41B}"/>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20;p37">
            <a:hlinkClick r:id="" action="ppaction://noaction"/>
            <a:extLst>
              <a:ext uri="{FF2B5EF4-FFF2-40B4-BE49-F238E27FC236}">
                <a16:creationId xmlns:a16="http://schemas.microsoft.com/office/drawing/2014/main" xmlns="" id="{C584F642-FCFB-3F41-A645-56E42738C7DD}"/>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21;p37">
            <a:hlinkClick r:id="" action="ppaction://noaction"/>
            <a:extLst>
              <a:ext uri="{FF2B5EF4-FFF2-40B4-BE49-F238E27FC236}">
                <a16:creationId xmlns:a16="http://schemas.microsoft.com/office/drawing/2014/main" xmlns="" id="{FA7EC756-3CBB-DA44-AC62-7A0619CFB6DE}"/>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22;p37">
            <a:hlinkClick r:id="" action="ppaction://noaction"/>
            <a:extLst>
              <a:ext uri="{FF2B5EF4-FFF2-40B4-BE49-F238E27FC236}">
                <a16:creationId xmlns:a16="http://schemas.microsoft.com/office/drawing/2014/main" xmlns="" id="{85644AC9-53DE-CC4D-B76E-E3E5968C8C8C}"/>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23;p37">
            <a:hlinkClick r:id="" action="ppaction://noaction"/>
            <a:extLst>
              <a:ext uri="{FF2B5EF4-FFF2-40B4-BE49-F238E27FC236}">
                <a16:creationId xmlns:a16="http://schemas.microsoft.com/office/drawing/2014/main" xmlns="" id="{8E3D8D03-197F-8E48-83C1-A9B7529CE09E}"/>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4" name="TextBox 53">
            <a:extLst>
              <a:ext uri="{FF2B5EF4-FFF2-40B4-BE49-F238E27FC236}">
                <a16:creationId xmlns:a16="http://schemas.microsoft.com/office/drawing/2014/main" xmlns="" id="{EC04FEB8-5CBE-1F43-87B7-E554DC6894AB}"/>
              </a:ext>
            </a:extLst>
          </p:cNvPr>
          <p:cNvSpPr txBox="1"/>
          <p:nvPr/>
        </p:nvSpPr>
        <p:spPr>
          <a:xfrm>
            <a:off x="2146001" y="582542"/>
            <a:ext cx="4991017" cy="646331"/>
          </a:xfrm>
          <a:prstGeom prst="rect">
            <a:avLst/>
          </a:prstGeom>
          <a:noFill/>
        </p:spPr>
        <p:txBody>
          <a:bodyPr wrap="square" rtlCol="0">
            <a:spAutoFit/>
          </a:bodyPr>
          <a:lstStyle/>
          <a:p>
            <a:pPr lvl="4"/>
            <a:r>
              <a:rPr lang="en-US" sz="3600" dirty="0" err="1">
                <a:latin typeface="Patrick Hand" pitchFamily="2" charset="77"/>
              </a:rPr>
              <a:t>Dấu</a:t>
            </a:r>
            <a:r>
              <a:rPr lang="en-US" sz="3600" dirty="0">
                <a:latin typeface="Patrick Hand" pitchFamily="2" charset="77"/>
              </a:rPr>
              <a:t> </a:t>
            </a:r>
            <a:r>
              <a:rPr lang="en-US" sz="3600" dirty="0" err="1">
                <a:latin typeface="Patrick Hand" pitchFamily="2" charset="77"/>
              </a:rPr>
              <a:t>hiệu</a:t>
            </a:r>
            <a:r>
              <a:rPr lang="en-US" sz="3600" dirty="0">
                <a:latin typeface="Patrick Hand" pitchFamily="2" charset="77"/>
              </a:rPr>
              <a:t> </a:t>
            </a:r>
            <a:r>
              <a:rPr lang="en-US" sz="3600" dirty="0" err="1">
                <a:latin typeface="Patrick Hand" pitchFamily="2" charset="77"/>
              </a:rPr>
              <a:t>cây</a:t>
            </a:r>
            <a:r>
              <a:rPr lang="en-US" sz="3600" dirty="0">
                <a:latin typeface="Patrick Hand" pitchFamily="2" charset="77"/>
              </a:rPr>
              <a:t> </a:t>
            </a:r>
            <a:r>
              <a:rPr lang="en-US" sz="3600" dirty="0" err="1">
                <a:latin typeface="Patrick Hand" pitchFamily="2" charset="77"/>
              </a:rPr>
              <a:t>thiếu</a:t>
            </a:r>
            <a:r>
              <a:rPr lang="en-US" sz="3600" dirty="0">
                <a:latin typeface="Patrick Hand" pitchFamily="2" charset="77"/>
              </a:rPr>
              <a:t> </a:t>
            </a:r>
            <a:r>
              <a:rPr lang="en-US" sz="3600" dirty="0" err="1">
                <a:latin typeface="Patrick Hand" pitchFamily="2" charset="77"/>
              </a:rPr>
              <a:t>ni</a:t>
            </a:r>
            <a:r>
              <a:rPr lang="en-US" sz="3600" dirty="0">
                <a:latin typeface="Patrick Hand" pitchFamily="2" charset="77"/>
              </a:rPr>
              <a:t> - </a:t>
            </a:r>
            <a:r>
              <a:rPr lang="en-US" sz="3600" dirty="0" err="1">
                <a:latin typeface="Patrick Hand" pitchFamily="2" charset="77"/>
              </a:rPr>
              <a:t>tơ</a:t>
            </a:r>
            <a:endParaRPr lang="en-US" sz="3600" dirty="0">
              <a:latin typeface="Patrick Hand" pitchFamily="2" charset="77"/>
            </a:endParaRPr>
          </a:p>
        </p:txBody>
      </p:sp>
      <p:sp>
        <p:nvSpPr>
          <p:cNvPr id="55" name="TextBox 54">
            <a:extLst>
              <a:ext uri="{FF2B5EF4-FFF2-40B4-BE49-F238E27FC236}">
                <a16:creationId xmlns:a16="http://schemas.microsoft.com/office/drawing/2014/main" xmlns="" id="{E8137FD8-265D-4945-92CD-64BBE124DEEA}"/>
              </a:ext>
            </a:extLst>
          </p:cNvPr>
          <p:cNvSpPr txBox="1"/>
          <p:nvPr/>
        </p:nvSpPr>
        <p:spPr>
          <a:xfrm>
            <a:off x="888865" y="1078628"/>
            <a:ext cx="7559820" cy="467436"/>
          </a:xfrm>
          <a:prstGeom prst="rect">
            <a:avLst/>
          </a:prstGeom>
          <a:noFill/>
        </p:spPr>
        <p:txBody>
          <a:bodyPr wrap="square" rtlCol="0">
            <a:spAutoFit/>
          </a:bodyPr>
          <a:lstStyle/>
          <a:p>
            <a:pPr lvl="4"/>
            <a:r>
              <a:rPr lang="en-US" sz="2400" dirty="0">
                <a:latin typeface="Patrick Hand" pitchFamily="2" charset="77"/>
              </a:rPr>
              <a:t>- </a:t>
            </a:r>
            <a:r>
              <a:rPr lang="en-US" sz="2400" dirty="0" err="1">
                <a:latin typeface="Patrick Hand" pitchFamily="2" charset="77"/>
              </a:rPr>
              <a:t>Triệu</a:t>
            </a:r>
            <a:r>
              <a:rPr lang="en-US" sz="2400" dirty="0">
                <a:latin typeface="Patrick Hand" pitchFamily="2" charset="77"/>
              </a:rPr>
              <a:t> </a:t>
            </a:r>
            <a:r>
              <a:rPr lang="en-US" sz="2400" dirty="0" err="1">
                <a:latin typeface="Patrick Hand" pitchFamily="2" charset="77"/>
              </a:rPr>
              <a:t>chứng</a:t>
            </a:r>
            <a:r>
              <a:rPr lang="en-US" sz="2400" dirty="0">
                <a:latin typeface="Patrick Hand" pitchFamily="2" charset="77"/>
              </a:rPr>
              <a:t> </a:t>
            </a:r>
            <a:r>
              <a:rPr lang="en-US" sz="2400" dirty="0" err="1">
                <a:solidFill>
                  <a:srgbClr val="92D050"/>
                </a:solidFill>
                <a:latin typeface="Patrick Hand" pitchFamily="2" charset="77"/>
              </a:rPr>
              <a:t>thiếu</a:t>
            </a:r>
            <a:r>
              <a:rPr lang="en-US" sz="2400" dirty="0">
                <a:solidFill>
                  <a:srgbClr val="92D050"/>
                </a:solidFill>
                <a:latin typeface="Patrick Hand" pitchFamily="2" charset="77"/>
              </a:rPr>
              <a:t> </a:t>
            </a:r>
            <a:r>
              <a:rPr lang="en-US" sz="2400" dirty="0" err="1">
                <a:solidFill>
                  <a:srgbClr val="92D050"/>
                </a:solidFill>
                <a:latin typeface="Patrick Hand" pitchFamily="2" charset="77"/>
              </a:rPr>
              <a:t>ni</a:t>
            </a:r>
            <a:r>
              <a:rPr lang="en-US" sz="2400" dirty="0">
                <a:solidFill>
                  <a:srgbClr val="92D050"/>
                </a:solidFill>
                <a:latin typeface="Patrick Hand" pitchFamily="2" charset="77"/>
              </a:rPr>
              <a:t> - </a:t>
            </a:r>
            <a:r>
              <a:rPr lang="en-US" sz="2400" dirty="0" err="1">
                <a:solidFill>
                  <a:srgbClr val="92D050"/>
                </a:solidFill>
                <a:latin typeface="Patrick Hand" pitchFamily="2" charset="77"/>
              </a:rPr>
              <a:t>tơ</a:t>
            </a:r>
            <a:r>
              <a:rPr lang="en-US" sz="2400" dirty="0">
                <a:solidFill>
                  <a:srgbClr val="92D050"/>
                </a:solidFill>
                <a:latin typeface="Patrick Hand" pitchFamily="2" charset="77"/>
              </a:rPr>
              <a:t> </a:t>
            </a:r>
            <a:r>
              <a:rPr lang="en-US" sz="2400" dirty="0" err="1">
                <a:latin typeface="Patrick Hand" pitchFamily="2" charset="77"/>
              </a:rPr>
              <a:t>thường</a:t>
            </a:r>
            <a:r>
              <a:rPr lang="en-US" sz="2400" dirty="0">
                <a:latin typeface="Patrick Hand" pitchFamily="2" charset="77"/>
              </a:rPr>
              <a:t> </a:t>
            </a:r>
            <a:r>
              <a:rPr lang="en-US" sz="2400" dirty="0" err="1">
                <a:latin typeface="Patrick Hand" pitchFamily="2" charset="77"/>
              </a:rPr>
              <a:t>xuất</a:t>
            </a:r>
            <a:r>
              <a:rPr lang="en-US" sz="2400" dirty="0">
                <a:latin typeface="Patrick Hand" pitchFamily="2" charset="77"/>
              </a:rPr>
              <a:t> </a:t>
            </a:r>
            <a:r>
              <a:rPr lang="en-US" sz="2400" dirty="0" err="1">
                <a:latin typeface="Patrick Hand" pitchFamily="2" charset="77"/>
              </a:rPr>
              <a:t>hiện</a:t>
            </a:r>
            <a:r>
              <a:rPr lang="en-US" sz="2400" dirty="0">
                <a:latin typeface="Patrick Hand" pitchFamily="2" charset="77"/>
              </a:rPr>
              <a:t> </a:t>
            </a:r>
            <a:r>
              <a:rPr lang="en-US" sz="2400" dirty="0" err="1">
                <a:latin typeface="Patrick Hand" pitchFamily="2" charset="77"/>
              </a:rPr>
              <a:t>ở</a:t>
            </a:r>
            <a:r>
              <a:rPr lang="en-US" sz="2400" dirty="0">
                <a:latin typeface="Patrick Hand" pitchFamily="2" charset="77"/>
              </a:rPr>
              <a:t> </a:t>
            </a:r>
            <a:r>
              <a:rPr lang="en-US" sz="2400" dirty="0" err="1">
                <a:latin typeface="Patrick Hand" pitchFamily="2" charset="77"/>
              </a:rPr>
              <a:t>các</a:t>
            </a:r>
            <a:r>
              <a:rPr lang="en-US" sz="2400" dirty="0">
                <a:latin typeface="Patrick Hand" pitchFamily="2" charset="77"/>
              </a:rPr>
              <a:t> </a:t>
            </a:r>
            <a:r>
              <a:rPr lang="en-US" sz="2400" dirty="0" err="1">
                <a:latin typeface="Patrick Hand" pitchFamily="2" charset="77"/>
              </a:rPr>
              <a:t>lá</a:t>
            </a:r>
            <a:r>
              <a:rPr lang="en-US" sz="2400" dirty="0">
                <a:latin typeface="Patrick Hand" pitchFamily="2" charset="77"/>
              </a:rPr>
              <a:t> </a:t>
            </a:r>
            <a:r>
              <a:rPr lang="en-US" sz="2400" dirty="0" err="1">
                <a:solidFill>
                  <a:srgbClr val="FF0000"/>
                </a:solidFill>
                <a:latin typeface="Patrick Hand" pitchFamily="2" charset="77"/>
              </a:rPr>
              <a:t>cây</a:t>
            </a:r>
            <a:r>
              <a:rPr lang="en-US" sz="2400" dirty="0">
                <a:solidFill>
                  <a:srgbClr val="FF0000"/>
                </a:solidFill>
                <a:latin typeface="Patrick Hand" pitchFamily="2" charset="77"/>
              </a:rPr>
              <a:t> non</a:t>
            </a:r>
          </a:p>
        </p:txBody>
      </p:sp>
      <p:sp>
        <p:nvSpPr>
          <p:cNvPr id="56" name="TextBox 55">
            <a:extLst>
              <a:ext uri="{FF2B5EF4-FFF2-40B4-BE49-F238E27FC236}">
                <a16:creationId xmlns:a16="http://schemas.microsoft.com/office/drawing/2014/main" xmlns="" id="{15EA707E-AFA0-1A4D-8914-B494A9833D70}"/>
              </a:ext>
            </a:extLst>
          </p:cNvPr>
          <p:cNvSpPr txBox="1"/>
          <p:nvPr/>
        </p:nvSpPr>
        <p:spPr>
          <a:xfrm>
            <a:off x="805217" y="1540293"/>
            <a:ext cx="5684603" cy="3170099"/>
          </a:xfrm>
          <a:prstGeom prst="rect">
            <a:avLst/>
          </a:prstGeom>
          <a:noFill/>
        </p:spPr>
        <p:txBody>
          <a:bodyPr wrap="square" rtlCol="0">
            <a:spAutoFit/>
          </a:bodyPr>
          <a:lstStyle/>
          <a:p>
            <a:r>
              <a:rPr lang="vi-VN" sz="2000" dirty="0">
                <a:latin typeface="Patrick Hand" pitchFamily="2" charset="77"/>
              </a:rPr>
              <a:t>1. </a:t>
            </a:r>
            <a:r>
              <a:rPr lang="vi-VN" sz="2000" dirty="0">
                <a:solidFill>
                  <a:srgbClr val="FFC000"/>
                </a:solidFill>
                <a:latin typeface="Patrick Hand" pitchFamily="2" charset="77"/>
              </a:rPr>
              <a:t>Thiếu ni - tơ</a:t>
            </a:r>
            <a:r>
              <a:rPr lang="vi-VN" sz="2000" dirty="0">
                <a:latin typeface="Patrick Hand" pitchFamily="2" charset="77"/>
              </a:rPr>
              <a:t/>
            </a:r>
            <a:br>
              <a:rPr lang="vi-VN" sz="2000" dirty="0">
                <a:latin typeface="Patrick Hand" pitchFamily="2" charset="77"/>
              </a:rPr>
            </a:br>
            <a:r>
              <a:rPr lang="vi-VN" sz="2000" dirty="0">
                <a:solidFill>
                  <a:srgbClr val="FFC000"/>
                </a:solidFill>
                <a:latin typeface="Patrick Hand" pitchFamily="2" charset="77"/>
              </a:rPr>
              <a:t>+</a:t>
            </a:r>
            <a:r>
              <a:rPr lang="vi-VN" sz="2000" dirty="0">
                <a:latin typeface="Patrick Hand" pitchFamily="2" charset="77"/>
              </a:rPr>
              <a:t> </a:t>
            </a:r>
            <a:r>
              <a:rPr lang="vi-VN" sz="2000" dirty="0">
                <a:solidFill>
                  <a:srgbClr val="FFC000"/>
                </a:solidFill>
                <a:latin typeface="Patrick Hand" pitchFamily="2" charset="77"/>
              </a:rPr>
              <a:t>Cây sinh trưởng phát triển kém, diệp lục không hình thành, lá chuyển màu vàng, đẻ nhánh và phân cành kém, hoạt động quang hợp và tích lũy giảm sút nghiêm trọng. </a:t>
            </a:r>
          </a:p>
          <a:p>
            <a:r>
              <a:rPr lang="en-US" sz="2000" dirty="0">
                <a:solidFill>
                  <a:schemeClr val="tx2"/>
                </a:solidFill>
                <a:latin typeface="Patrick Hand" pitchFamily="2" charset="77"/>
              </a:rPr>
              <a:t>2. </a:t>
            </a:r>
            <a:r>
              <a:rPr lang="en-US" sz="2000" dirty="0" err="1">
                <a:solidFill>
                  <a:srgbClr val="FF0000"/>
                </a:solidFill>
                <a:latin typeface="Patrick Hand" pitchFamily="2" charset="77"/>
              </a:rPr>
              <a:t>Thừa</a:t>
            </a:r>
            <a:r>
              <a:rPr lang="en-US" sz="2000" dirty="0">
                <a:solidFill>
                  <a:srgbClr val="FF0000"/>
                </a:solidFill>
                <a:latin typeface="Patrick Hand" pitchFamily="2" charset="77"/>
              </a:rPr>
              <a:t> </a:t>
            </a:r>
            <a:r>
              <a:rPr lang="en-US" sz="2000" dirty="0" err="1">
                <a:solidFill>
                  <a:srgbClr val="FF0000"/>
                </a:solidFill>
                <a:latin typeface="Patrick Hand" pitchFamily="2" charset="77"/>
              </a:rPr>
              <a:t>ni</a:t>
            </a:r>
            <a:r>
              <a:rPr lang="en-US" sz="2000" dirty="0">
                <a:solidFill>
                  <a:srgbClr val="FF0000"/>
                </a:solidFill>
                <a:latin typeface="Patrick Hand" pitchFamily="2" charset="77"/>
              </a:rPr>
              <a:t> – </a:t>
            </a:r>
            <a:r>
              <a:rPr lang="en-US" sz="2000" dirty="0" err="1">
                <a:solidFill>
                  <a:srgbClr val="FF0000"/>
                </a:solidFill>
                <a:latin typeface="Patrick Hand" pitchFamily="2" charset="77"/>
              </a:rPr>
              <a:t>tơ</a:t>
            </a:r>
            <a:endParaRPr lang="en-US" sz="2000" dirty="0">
              <a:solidFill>
                <a:srgbClr val="FF0000"/>
              </a:solidFill>
              <a:latin typeface="Patrick Hand" pitchFamily="2" charset="77"/>
            </a:endParaRPr>
          </a:p>
          <a:p>
            <a:r>
              <a:rPr lang="vi-VN" sz="2000" dirty="0">
                <a:solidFill>
                  <a:srgbClr val="FF0000"/>
                </a:solidFill>
                <a:latin typeface="Patrick Hand" pitchFamily="2" charset="77"/>
              </a:rPr>
              <a:t>+ Cây sinh trưởng quá mạnh, do thân lá tăng trưởng nhanh mà mô cơ giới kém hình thành nên cây rất yếu, dễ lốp đổ, dễ bị sâu bệnh tấn công. Ngoài ra sự dư thừa N trong sản phẩm cây trồng (đặc biệt là rau xanh) còn gây tác hại lớn tới sức khỏe con người</a:t>
            </a:r>
            <a:r>
              <a:rPr lang="vi-VN" dirty="0">
                <a:solidFill>
                  <a:srgbClr val="FF0000"/>
                </a:solidFill>
                <a:latin typeface="Patrick Hand" pitchFamily="2" charset="77"/>
              </a:rPr>
              <a:t>. </a:t>
            </a:r>
            <a:endParaRPr lang="en-US" sz="2000" dirty="0">
              <a:solidFill>
                <a:srgbClr val="FF0000"/>
              </a:solidFill>
              <a:latin typeface="Patrick Hand" pitchFamily="2" charset="77"/>
            </a:endParaRPr>
          </a:p>
        </p:txBody>
      </p:sp>
      <p:sp>
        <p:nvSpPr>
          <p:cNvPr id="57" name="Google Shape;1384;p39">
            <a:extLst>
              <a:ext uri="{FF2B5EF4-FFF2-40B4-BE49-F238E27FC236}">
                <a16:creationId xmlns:a16="http://schemas.microsoft.com/office/drawing/2014/main" xmlns="" id="{E598D56B-8B23-8440-8555-33D6482168B8}"/>
              </a:ext>
            </a:extLst>
          </p:cNvPr>
          <p:cNvSpPr/>
          <p:nvPr/>
        </p:nvSpPr>
        <p:spPr>
          <a:xfrm>
            <a:off x="6542327" y="1963611"/>
            <a:ext cx="1507605" cy="2101262"/>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8;p39">
            <a:extLst>
              <a:ext uri="{FF2B5EF4-FFF2-40B4-BE49-F238E27FC236}">
                <a16:creationId xmlns:a16="http://schemas.microsoft.com/office/drawing/2014/main" xmlns="" id="{5A272BC0-DB91-4C4D-BF2F-086333D11915}"/>
              </a:ext>
            </a:extLst>
          </p:cNvPr>
          <p:cNvSpPr/>
          <p:nvPr/>
        </p:nvSpPr>
        <p:spPr>
          <a:xfrm rot="4833929">
            <a:off x="7666823" y="1835820"/>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88;p39">
            <a:extLst>
              <a:ext uri="{FF2B5EF4-FFF2-40B4-BE49-F238E27FC236}">
                <a16:creationId xmlns:a16="http://schemas.microsoft.com/office/drawing/2014/main" xmlns="" id="{7C080A50-FB47-7A4A-BA46-8CAD31636F98}"/>
              </a:ext>
            </a:extLst>
          </p:cNvPr>
          <p:cNvSpPr/>
          <p:nvPr/>
        </p:nvSpPr>
        <p:spPr>
          <a:xfrm rot="4833929">
            <a:off x="6316389" y="3715442"/>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88;p39">
            <a:extLst>
              <a:ext uri="{FF2B5EF4-FFF2-40B4-BE49-F238E27FC236}">
                <a16:creationId xmlns:a16="http://schemas.microsoft.com/office/drawing/2014/main" xmlns="" id="{E1711774-E77E-4D4C-8CC1-3A935964448F}"/>
              </a:ext>
            </a:extLst>
          </p:cNvPr>
          <p:cNvSpPr/>
          <p:nvPr/>
        </p:nvSpPr>
        <p:spPr>
          <a:xfrm rot="20718921">
            <a:off x="7706500" y="3777544"/>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8;p39">
            <a:extLst>
              <a:ext uri="{FF2B5EF4-FFF2-40B4-BE49-F238E27FC236}">
                <a16:creationId xmlns:a16="http://schemas.microsoft.com/office/drawing/2014/main" xmlns="" id="{6A5DCE0C-4E05-3F49-9944-03EABA1A09CF}"/>
              </a:ext>
            </a:extLst>
          </p:cNvPr>
          <p:cNvSpPr/>
          <p:nvPr/>
        </p:nvSpPr>
        <p:spPr>
          <a:xfrm rot="20718921">
            <a:off x="6251508" y="1773714"/>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Picture 58">
            <a:extLst>
              <a:ext uri="{FF2B5EF4-FFF2-40B4-BE49-F238E27FC236}">
                <a16:creationId xmlns:a16="http://schemas.microsoft.com/office/drawing/2014/main" xmlns="" id="{0E7506FD-B41E-324A-B5BD-4BA94125773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566" b="94737" l="6842" r="90000">
                        <a14:foregroundMark x1="66842" y1="7566" x2="70526" y2="10855"/>
                        <a14:foregroundMark x1="90000" y1="13158" x2="90000" y2="13158"/>
                        <a14:foregroundMark x1="21053" y1="90789" x2="54211" y2="90132"/>
                        <a14:foregroundMark x1="63158" y1="92434" x2="46842" y2="94737"/>
                        <a14:foregroundMark x1="21579" y1="92434" x2="21579" y2="92434"/>
                        <a14:foregroundMark x1="17895" y1="89803" x2="13158" y2="89803"/>
                        <a14:foregroundMark x1="7368" y1="53289" x2="6842" y2="58224"/>
                      </a14:backgroundRemoval>
                    </a14:imgEffect>
                  </a14:imgLayer>
                </a14:imgProps>
              </a:ext>
            </a:extLst>
          </a:blip>
          <a:stretch>
            <a:fillRect/>
          </a:stretch>
        </p:blipFill>
        <p:spPr>
          <a:xfrm>
            <a:off x="6790111" y="2337453"/>
            <a:ext cx="1087817" cy="1740507"/>
          </a:xfrm>
          <a:prstGeom prst="rect">
            <a:avLst/>
          </a:prstGeom>
        </p:spPr>
      </p:pic>
    </p:spTree>
    <p:extLst>
      <p:ext uri="{BB962C8B-B14F-4D97-AF65-F5344CB8AC3E}">
        <p14:creationId xmlns:p14="http://schemas.microsoft.com/office/powerpoint/2010/main" val="25640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randombar(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circle(in)">
                                      <p:cBhvr>
                                        <p:cTn id="12" dur="20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animBg="1"/>
      <p:bldP spid="61" grpId="0" animBg="1"/>
      <p:bldP spid="64" grpId="0" animBg="1"/>
      <p:bldP spid="65"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776;p37">
            <a:extLst>
              <a:ext uri="{FF2B5EF4-FFF2-40B4-BE49-F238E27FC236}">
                <a16:creationId xmlns:a16="http://schemas.microsoft.com/office/drawing/2014/main" xmlns="" id="{7092DE03-787B-264C-9BA5-8EB061FC18A3}"/>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7;p37">
            <a:extLst>
              <a:ext uri="{FF2B5EF4-FFF2-40B4-BE49-F238E27FC236}">
                <a16:creationId xmlns:a16="http://schemas.microsoft.com/office/drawing/2014/main" xmlns="" id="{F6E6648F-96FF-2042-B997-5F369DD396CB}"/>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8;p37">
            <a:extLst>
              <a:ext uri="{FF2B5EF4-FFF2-40B4-BE49-F238E27FC236}">
                <a16:creationId xmlns:a16="http://schemas.microsoft.com/office/drawing/2014/main" xmlns="" id="{4F6098FD-38FE-1141-90B0-C92AE4312116}"/>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9;p37">
            <a:extLst>
              <a:ext uri="{FF2B5EF4-FFF2-40B4-BE49-F238E27FC236}">
                <a16:creationId xmlns:a16="http://schemas.microsoft.com/office/drawing/2014/main" xmlns="" id="{D020E07B-AE7A-6349-9436-F53F68C7B583}"/>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80;p37">
            <a:extLst>
              <a:ext uri="{FF2B5EF4-FFF2-40B4-BE49-F238E27FC236}">
                <a16:creationId xmlns:a16="http://schemas.microsoft.com/office/drawing/2014/main" xmlns="" id="{82920EAE-FF08-454F-B087-7210329DEEF0}"/>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81;p37">
            <a:extLst>
              <a:ext uri="{FF2B5EF4-FFF2-40B4-BE49-F238E27FC236}">
                <a16:creationId xmlns:a16="http://schemas.microsoft.com/office/drawing/2014/main" xmlns="" id="{9290F150-A619-F74F-9FA4-6490CD30DA51}"/>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82;p37">
            <a:extLst>
              <a:ext uri="{FF2B5EF4-FFF2-40B4-BE49-F238E27FC236}">
                <a16:creationId xmlns:a16="http://schemas.microsoft.com/office/drawing/2014/main" xmlns="" id="{3E5199E0-CCC6-1043-A9E3-A083BCD9F00D}"/>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83;p37">
            <a:extLst>
              <a:ext uri="{FF2B5EF4-FFF2-40B4-BE49-F238E27FC236}">
                <a16:creationId xmlns:a16="http://schemas.microsoft.com/office/drawing/2014/main" xmlns="" id="{0B7215BE-22BB-7341-B567-63A67F3B10EE}"/>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84;p37">
            <a:extLst>
              <a:ext uri="{FF2B5EF4-FFF2-40B4-BE49-F238E27FC236}">
                <a16:creationId xmlns:a16="http://schemas.microsoft.com/office/drawing/2014/main" xmlns="" id="{B0ACEA71-0F75-F94F-9538-FF1813467E52}"/>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85;p37">
            <a:extLst>
              <a:ext uri="{FF2B5EF4-FFF2-40B4-BE49-F238E27FC236}">
                <a16:creationId xmlns:a16="http://schemas.microsoft.com/office/drawing/2014/main" xmlns="" id="{2928B8DA-3613-F64B-8921-3709BA6D6EEB}"/>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6;p37">
            <a:extLst>
              <a:ext uri="{FF2B5EF4-FFF2-40B4-BE49-F238E27FC236}">
                <a16:creationId xmlns:a16="http://schemas.microsoft.com/office/drawing/2014/main" xmlns="" id="{D56CAA2D-9F9B-A04E-BD94-B81590E5D04C}"/>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7;p37">
            <a:extLst>
              <a:ext uri="{FF2B5EF4-FFF2-40B4-BE49-F238E27FC236}">
                <a16:creationId xmlns:a16="http://schemas.microsoft.com/office/drawing/2014/main" xmlns="" id="{D5B0F335-FE6A-944C-BF3B-680AA87409F0}"/>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8;p37">
            <a:extLst>
              <a:ext uri="{FF2B5EF4-FFF2-40B4-BE49-F238E27FC236}">
                <a16:creationId xmlns:a16="http://schemas.microsoft.com/office/drawing/2014/main" xmlns="" id="{093503D1-697A-B74D-99AF-D24F418FDEBA}"/>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9;p37">
            <a:extLst>
              <a:ext uri="{FF2B5EF4-FFF2-40B4-BE49-F238E27FC236}">
                <a16:creationId xmlns:a16="http://schemas.microsoft.com/office/drawing/2014/main" xmlns="" id="{350889BA-7723-4548-8082-4E21C7116BC2}"/>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90;p37">
            <a:extLst>
              <a:ext uri="{FF2B5EF4-FFF2-40B4-BE49-F238E27FC236}">
                <a16:creationId xmlns:a16="http://schemas.microsoft.com/office/drawing/2014/main" xmlns="" id="{9BA53E7B-69C0-DD49-B772-D67F9D1F03A4}"/>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91;p37">
            <a:extLst>
              <a:ext uri="{FF2B5EF4-FFF2-40B4-BE49-F238E27FC236}">
                <a16:creationId xmlns:a16="http://schemas.microsoft.com/office/drawing/2014/main" xmlns="" id="{35956115-43DA-E147-8A5B-1797F4735006}"/>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92;p37">
            <a:extLst>
              <a:ext uri="{FF2B5EF4-FFF2-40B4-BE49-F238E27FC236}">
                <a16:creationId xmlns:a16="http://schemas.microsoft.com/office/drawing/2014/main" xmlns="" id="{242D5A72-80FF-EB40-9B4E-DA176612B869}"/>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93;p37">
            <a:extLst>
              <a:ext uri="{FF2B5EF4-FFF2-40B4-BE49-F238E27FC236}">
                <a16:creationId xmlns:a16="http://schemas.microsoft.com/office/drawing/2014/main" xmlns="" id="{42F7ED01-5976-4144-B6BF-650DBC5340EE}"/>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94;p37">
            <a:extLst>
              <a:ext uri="{FF2B5EF4-FFF2-40B4-BE49-F238E27FC236}">
                <a16:creationId xmlns:a16="http://schemas.microsoft.com/office/drawing/2014/main" xmlns="" id="{26EB06FE-1552-CD4F-8459-1DFA5FB03F32}"/>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95;p37">
            <a:extLst>
              <a:ext uri="{FF2B5EF4-FFF2-40B4-BE49-F238E27FC236}">
                <a16:creationId xmlns:a16="http://schemas.microsoft.com/office/drawing/2014/main" xmlns="" id="{507BC7A0-06FE-424D-AA2D-836E64CE101F}"/>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6;p37">
            <a:extLst>
              <a:ext uri="{FF2B5EF4-FFF2-40B4-BE49-F238E27FC236}">
                <a16:creationId xmlns:a16="http://schemas.microsoft.com/office/drawing/2014/main" xmlns="" id="{5DF1EBE0-4357-494C-9A80-DD8873633FBF}"/>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7;p37">
            <a:extLst>
              <a:ext uri="{FF2B5EF4-FFF2-40B4-BE49-F238E27FC236}">
                <a16:creationId xmlns:a16="http://schemas.microsoft.com/office/drawing/2014/main" xmlns="" id="{BF5E4586-BDB9-7541-B811-60264B88FF3E}"/>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8;p37">
            <a:extLst>
              <a:ext uri="{FF2B5EF4-FFF2-40B4-BE49-F238E27FC236}">
                <a16:creationId xmlns:a16="http://schemas.microsoft.com/office/drawing/2014/main" xmlns="" id="{26F10A88-CF1D-544F-BB6F-34DBB0C9DAED}"/>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9;p37">
            <a:extLst>
              <a:ext uri="{FF2B5EF4-FFF2-40B4-BE49-F238E27FC236}">
                <a16:creationId xmlns:a16="http://schemas.microsoft.com/office/drawing/2014/main" xmlns="" id="{50148CA0-8DA1-FB4D-A47F-4EF37F97B37F}"/>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800;p37">
            <a:hlinkClick r:id="" action="ppaction://noaction"/>
            <a:extLst>
              <a:ext uri="{FF2B5EF4-FFF2-40B4-BE49-F238E27FC236}">
                <a16:creationId xmlns:a16="http://schemas.microsoft.com/office/drawing/2014/main" xmlns="" id="{C8442870-DA1A-B842-905E-D1AEE286CDDE}"/>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30" name="Google Shape;5801;p37">
            <a:extLst>
              <a:ext uri="{FF2B5EF4-FFF2-40B4-BE49-F238E27FC236}">
                <a16:creationId xmlns:a16="http://schemas.microsoft.com/office/drawing/2014/main" xmlns="" id="{90BD1470-4E04-D940-B4E5-DE142F948A1C}"/>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31" name="Google Shape;5802;p37">
            <a:extLst>
              <a:ext uri="{FF2B5EF4-FFF2-40B4-BE49-F238E27FC236}">
                <a16:creationId xmlns:a16="http://schemas.microsoft.com/office/drawing/2014/main" xmlns="" id="{634216A1-2F8F-0B49-B50A-0BC4889EB236}"/>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32" name="Google Shape;5803;p37">
            <a:extLst>
              <a:ext uri="{FF2B5EF4-FFF2-40B4-BE49-F238E27FC236}">
                <a16:creationId xmlns:a16="http://schemas.microsoft.com/office/drawing/2014/main" xmlns="" id="{77A91A0A-011A-1746-A087-6EBBB008139D}"/>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33" name="Google Shape;5804;p37">
            <a:extLst>
              <a:ext uri="{FF2B5EF4-FFF2-40B4-BE49-F238E27FC236}">
                <a16:creationId xmlns:a16="http://schemas.microsoft.com/office/drawing/2014/main" xmlns="" id="{16BEE751-F341-6E42-8A2B-69E44953DBC4}"/>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34" name="Google Shape;5805;p37">
            <a:extLst>
              <a:ext uri="{FF2B5EF4-FFF2-40B4-BE49-F238E27FC236}">
                <a16:creationId xmlns:a16="http://schemas.microsoft.com/office/drawing/2014/main" xmlns="" id="{82ABE7C0-6BD5-4F4B-AB3C-FDB357DE5058}"/>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35" name="Google Shape;5806;p37">
            <a:extLst>
              <a:ext uri="{FF2B5EF4-FFF2-40B4-BE49-F238E27FC236}">
                <a16:creationId xmlns:a16="http://schemas.microsoft.com/office/drawing/2014/main" xmlns="" id="{02CA22A1-A013-BD4B-A6B1-8EBF5A0350CC}"/>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36" name="Google Shape;5807;p37">
            <a:extLst>
              <a:ext uri="{FF2B5EF4-FFF2-40B4-BE49-F238E27FC236}">
                <a16:creationId xmlns:a16="http://schemas.microsoft.com/office/drawing/2014/main" xmlns="" id="{2D415817-B630-BC46-B950-454542B968D6}"/>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37" name="Google Shape;5808;p37">
            <a:extLst>
              <a:ext uri="{FF2B5EF4-FFF2-40B4-BE49-F238E27FC236}">
                <a16:creationId xmlns:a16="http://schemas.microsoft.com/office/drawing/2014/main" xmlns="" id="{D3AC0C5D-3CA9-D04E-BAF1-A22EE181C48F}"/>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38" name="Google Shape;5809;p37">
            <a:extLst>
              <a:ext uri="{FF2B5EF4-FFF2-40B4-BE49-F238E27FC236}">
                <a16:creationId xmlns:a16="http://schemas.microsoft.com/office/drawing/2014/main" xmlns="" id="{4C69D0A9-6810-5F44-8CA9-A467141DBB9C}"/>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39" name="Google Shape;5810;p37">
            <a:extLst>
              <a:ext uri="{FF2B5EF4-FFF2-40B4-BE49-F238E27FC236}">
                <a16:creationId xmlns:a16="http://schemas.microsoft.com/office/drawing/2014/main" xmlns="" id="{EB675ABE-0D0E-7644-BFA0-5362B8421EF8}"/>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40" name="Google Shape;5811;p37">
            <a:extLst>
              <a:ext uri="{FF2B5EF4-FFF2-40B4-BE49-F238E27FC236}">
                <a16:creationId xmlns:a16="http://schemas.microsoft.com/office/drawing/2014/main" xmlns="" id="{2741CD1F-7983-4A4E-B4F2-7F92857EE1F2}"/>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41" name="Google Shape;5812;p37">
            <a:hlinkClick r:id="" action="ppaction://noaction"/>
            <a:extLst>
              <a:ext uri="{FF2B5EF4-FFF2-40B4-BE49-F238E27FC236}">
                <a16:creationId xmlns:a16="http://schemas.microsoft.com/office/drawing/2014/main" xmlns="" id="{30ED1D05-B487-A44C-A060-631E07AC78A4}"/>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42" name="Google Shape;5813;p37">
            <a:hlinkClick r:id="" action="ppaction://noaction"/>
            <a:extLst>
              <a:ext uri="{FF2B5EF4-FFF2-40B4-BE49-F238E27FC236}">
                <a16:creationId xmlns:a16="http://schemas.microsoft.com/office/drawing/2014/main" xmlns="" id="{FD457541-AB72-F74C-8260-AF3E6E32D3F1}"/>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14;p37">
            <a:hlinkClick r:id="" action="ppaction://noaction"/>
            <a:extLst>
              <a:ext uri="{FF2B5EF4-FFF2-40B4-BE49-F238E27FC236}">
                <a16:creationId xmlns:a16="http://schemas.microsoft.com/office/drawing/2014/main" xmlns="" id="{F0B9014F-5C38-D742-B076-BD60B8DB289D}"/>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44" name="Google Shape;5815;p37">
            <a:hlinkClick r:id="" action="ppaction://noaction"/>
            <a:extLst>
              <a:ext uri="{FF2B5EF4-FFF2-40B4-BE49-F238E27FC236}">
                <a16:creationId xmlns:a16="http://schemas.microsoft.com/office/drawing/2014/main" xmlns="" id="{07930253-E05C-0C4C-AB44-F41ADF49426A}"/>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6;p37">
            <a:hlinkClick r:id="" action="ppaction://noaction"/>
            <a:extLst>
              <a:ext uri="{FF2B5EF4-FFF2-40B4-BE49-F238E27FC236}">
                <a16:creationId xmlns:a16="http://schemas.microsoft.com/office/drawing/2014/main" xmlns="" id="{682D2BA0-E269-4947-8DBB-DC8369E443E2}"/>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7;p37">
            <a:hlinkClick r:id="" action="ppaction://noaction"/>
            <a:extLst>
              <a:ext uri="{FF2B5EF4-FFF2-40B4-BE49-F238E27FC236}">
                <a16:creationId xmlns:a16="http://schemas.microsoft.com/office/drawing/2014/main" xmlns="" id="{BC1F4E9A-4586-C243-8DCF-D6A2016C55E5}"/>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8;p37">
            <a:hlinkClick r:id="" action="ppaction://noaction"/>
            <a:extLst>
              <a:ext uri="{FF2B5EF4-FFF2-40B4-BE49-F238E27FC236}">
                <a16:creationId xmlns:a16="http://schemas.microsoft.com/office/drawing/2014/main" xmlns="" id="{AF6AF99B-AA0F-5C41-AF92-90393B07F45E}"/>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9;p37">
            <a:hlinkClick r:id="" action="ppaction://noaction"/>
            <a:extLst>
              <a:ext uri="{FF2B5EF4-FFF2-40B4-BE49-F238E27FC236}">
                <a16:creationId xmlns:a16="http://schemas.microsoft.com/office/drawing/2014/main" xmlns="" id="{422F77C1-6660-1E43-B9A7-FB361934D41B}"/>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20;p37">
            <a:hlinkClick r:id="" action="ppaction://noaction"/>
            <a:extLst>
              <a:ext uri="{FF2B5EF4-FFF2-40B4-BE49-F238E27FC236}">
                <a16:creationId xmlns:a16="http://schemas.microsoft.com/office/drawing/2014/main" xmlns="" id="{C584F642-FCFB-3F41-A645-56E42738C7DD}"/>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21;p37">
            <a:hlinkClick r:id="" action="ppaction://noaction"/>
            <a:extLst>
              <a:ext uri="{FF2B5EF4-FFF2-40B4-BE49-F238E27FC236}">
                <a16:creationId xmlns:a16="http://schemas.microsoft.com/office/drawing/2014/main" xmlns="" id="{FA7EC756-3CBB-DA44-AC62-7A0619CFB6DE}"/>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22;p37">
            <a:hlinkClick r:id="" action="ppaction://noaction"/>
            <a:extLst>
              <a:ext uri="{FF2B5EF4-FFF2-40B4-BE49-F238E27FC236}">
                <a16:creationId xmlns:a16="http://schemas.microsoft.com/office/drawing/2014/main" xmlns="" id="{85644AC9-53DE-CC4D-B76E-E3E5968C8C8C}"/>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23;p37">
            <a:hlinkClick r:id="" action="ppaction://noaction"/>
            <a:extLst>
              <a:ext uri="{FF2B5EF4-FFF2-40B4-BE49-F238E27FC236}">
                <a16:creationId xmlns:a16="http://schemas.microsoft.com/office/drawing/2014/main" xmlns="" id="{8E3D8D03-197F-8E48-83C1-A9B7529CE09E}"/>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4" name="TextBox 53">
            <a:extLst>
              <a:ext uri="{FF2B5EF4-FFF2-40B4-BE49-F238E27FC236}">
                <a16:creationId xmlns:a16="http://schemas.microsoft.com/office/drawing/2014/main" xmlns="" id="{EC04FEB8-5CBE-1F43-87B7-E554DC6894AB}"/>
              </a:ext>
            </a:extLst>
          </p:cNvPr>
          <p:cNvSpPr txBox="1"/>
          <p:nvPr/>
        </p:nvSpPr>
        <p:spPr>
          <a:xfrm>
            <a:off x="2146001" y="582542"/>
            <a:ext cx="4991017" cy="646331"/>
          </a:xfrm>
          <a:prstGeom prst="rect">
            <a:avLst/>
          </a:prstGeom>
          <a:noFill/>
        </p:spPr>
        <p:txBody>
          <a:bodyPr wrap="square" rtlCol="0">
            <a:spAutoFit/>
          </a:bodyPr>
          <a:lstStyle/>
          <a:p>
            <a:pPr lvl="4"/>
            <a:r>
              <a:rPr lang="en-US" sz="3600" dirty="0" err="1">
                <a:latin typeface="Patrick Hand" pitchFamily="2" charset="77"/>
              </a:rPr>
              <a:t>Dấu</a:t>
            </a:r>
            <a:r>
              <a:rPr lang="en-US" sz="3600" dirty="0">
                <a:latin typeface="Patrick Hand" pitchFamily="2" charset="77"/>
              </a:rPr>
              <a:t> </a:t>
            </a:r>
            <a:r>
              <a:rPr lang="en-US" sz="3600" dirty="0" err="1">
                <a:latin typeface="Patrick Hand" pitchFamily="2" charset="77"/>
              </a:rPr>
              <a:t>hiệu</a:t>
            </a:r>
            <a:r>
              <a:rPr lang="en-US" sz="3600" dirty="0">
                <a:latin typeface="Patrick Hand" pitchFamily="2" charset="77"/>
              </a:rPr>
              <a:t> </a:t>
            </a:r>
            <a:r>
              <a:rPr lang="en-US" sz="3600" dirty="0" err="1">
                <a:latin typeface="Patrick Hand" pitchFamily="2" charset="77"/>
              </a:rPr>
              <a:t>cây</a:t>
            </a:r>
            <a:r>
              <a:rPr lang="en-US" sz="3600" dirty="0">
                <a:latin typeface="Patrick Hand" pitchFamily="2" charset="77"/>
              </a:rPr>
              <a:t> </a:t>
            </a:r>
            <a:r>
              <a:rPr lang="en-US" sz="3600" dirty="0" err="1">
                <a:latin typeface="Patrick Hand" pitchFamily="2" charset="77"/>
              </a:rPr>
              <a:t>thiếu</a:t>
            </a:r>
            <a:r>
              <a:rPr lang="en-US" sz="3600" dirty="0">
                <a:latin typeface="Patrick Hand" pitchFamily="2" charset="77"/>
              </a:rPr>
              <a:t> Phot pho</a:t>
            </a:r>
          </a:p>
        </p:txBody>
      </p:sp>
      <p:sp>
        <p:nvSpPr>
          <p:cNvPr id="55" name="TextBox 54">
            <a:extLst>
              <a:ext uri="{FF2B5EF4-FFF2-40B4-BE49-F238E27FC236}">
                <a16:creationId xmlns:a16="http://schemas.microsoft.com/office/drawing/2014/main" xmlns="" id="{E8137FD8-265D-4945-92CD-64BBE124DEEA}"/>
              </a:ext>
            </a:extLst>
          </p:cNvPr>
          <p:cNvSpPr txBox="1"/>
          <p:nvPr/>
        </p:nvSpPr>
        <p:spPr>
          <a:xfrm>
            <a:off x="888865" y="1078628"/>
            <a:ext cx="7559820" cy="830997"/>
          </a:xfrm>
          <a:prstGeom prst="rect">
            <a:avLst/>
          </a:prstGeom>
          <a:noFill/>
        </p:spPr>
        <p:txBody>
          <a:bodyPr wrap="square" rtlCol="0">
            <a:spAutoFit/>
          </a:bodyPr>
          <a:lstStyle/>
          <a:p>
            <a:pPr lvl="4"/>
            <a:r>
              <a:rPr lang="en-US" sz="2400" dirty="0">
                <a:latin typeface="Patrick Hand" pitchFamily="2" charset="77"/>
              </a:rPr>
              <a:t>- </a:t>
            </a:r>
            <a:r>
              <a:rPr lang="en-US" sz="2400" dirty="0" err="1">
                <a:latin typeface="Patrick Hand" pitchFamily="2" charset="77"/>
              </a:rPr>
              <a:t>Triệu</a:t>
            </a:r>
            <a:r>
              <a:rPr lang="en-US" sz="2400" dirty="0">
                <a:latin typeface="Patrick Hand" pitchFamily="2" charset="77"/>
              </a:rPr>
              <a:t> </a:t>
            </a:r>
            <a:r>
              <a:rPr lang="en-US" sz="2400" dirty="0" err="1">
                <a:latin typeface="Patrick Hand" pitchFamily="2" charset="77"/>
              </a:rPr>
              <a:t>chứng</a:t>
            </a:r>
            <a:r>
              <a:rPr lang="en-US" sz="2400" dirty="0">
                <a:latin typeface="Patrick Hand" pitchFamily="2" charset="77"/>
              </a:rPr>
              <a:t> </a:t>
            </a:r>
            <a:r>
              <a:rPr lang="en-US" sz="2400" dirty="0" err="1">
                <a:solidFill>
                  <a:srgbClr val="92D050"/>
                </a:solidFill>
                <a:latin typeface="Patrick Hand" pitchFamily="2" charset="77"/>
              </a:rPr>
              <a:t>thiếu</a:t>
            </a:r>
            <a:r>
              <a:rPr lang="en-US" sz="2400" dirty="0">
                <a:solidFill>
                  <a:srgbClr val="92D050"/>
                </a:solidFill>
                <a:latin typeface="Patrick Hand" pitchFamily="2" charset="77"/>
              </a:rPr>
              <a:t> phot - pho </a:t>
            </a:r>
            <a:r>
              <a:rPr lang="en-US" sz="2400" dirty="0" err="1">
                <a:latin typeface="Patrick Hand" pitchFamily="2" charset="77"/>
              </a:rPr>
              <a:t>thường</a:t>
            </a:r>
            <a:r>
              <a:rPr lang="en-US" sz="2400" dirty="0">
                <a:latin typeface="Patrick Hand" pitchFamily="2" charset="77"/>
              </a:rPr>
              <a:t> </a:t>
            </a:r>
            <a:r>
              <a:rPr lang="en-US" sz="2400" dirty="0" err="1">
                <a:latin typeface="Patrick Hand" pitchFamily="2" charset="77"/>
              </a:rPr>
              <a:t>xuất</a:t>
            </a:r>
            <a:r>
              <a:rPr lang="en-US" sz="2400" dirty="0">
                <a:latin typeface="Patrick Hand" pitchFamily="2" charset="77"/>
              </a:rPr>
              <a:t> </a:t>
            </a:r>
            <a:r>
              <a:rPr lang="en-US" sz="2400" dirty="0" err="1">
                <a:latin typeface="Patrick Hand" pitchFamily="2" charset="77"/>
              </a:rPr>
              <a:t>hiện</a:t>
            </a:r>
            <a:r>
              <a:rPr lang="en-US" sz="2400" dirty="0">
                <a:latin typeface="Patrick Hand" pitchFamily="2" charset="77"/>
              </a:rPr>
              <a:t> </a:t>
            </a:r>
            <a:r>
              <a:rPr lang="en-US" sz="2400" dirty="0" err="1">
                <a:latin typeface="Patrick Hand" pitchFamily="2" charset="77"/>
              </a:rPr>
              <a:t>ở</a:t>
            </a:r>
            <a:r>
              <a:rPr lang="en-US" sz="2400" dirty="0">
                <a:latin typeface="Patrick Hand" pitchFamily="2" charset="77"/>
              </a:rPr>
              <a:t> </a:t>
            </a:r>
            <a:r>
              <a:rPr lang="en-US" sz="2400" dirty="0" err="1">
                <a:latin typeface="Patrick Hand" pitchFamily="2" charset="77"/>
              </a:rPr>
              <a:t>các</a:t>
            </a:r>
            <a:r>
              <a:rPr lang="en-US" sz="2400" dirty="0">
                <a:latin typeface="Patrick Hand" pitchFamily="2" charset="77"/>
              </a:rPr>
              <a:t> </a:t>
            </a:r>
            <a:r>
              <a:rPr lang="en-US" sz="2400" dirty="0" err="1">
                <a:solidFill>
                  <a:srgbClr val="FF0000"/>
                </a:solidFill>
                <a:latin typeface="Patrick Hand" pitchFamily="2" charset="77"/>
              </a:rPr>
              <a:t>cây</a:t>
            </a:r>
            <a:r>
              <a:rPr lang="en-US" sz="2400" dirty="0">
                <a:solidFill>
                  <a:srgbClr val="FF0000"/>
                </a:solidFill>
                <a:latin typeface="Patrick Hand" pitchFamily="2" charset="77"/>
              </a:rPr>
              <a:t> </a:t>
            </a:r>
            <a:r>
              <a:rPr lang="en-US" sz="2400" dirty="0" err="1">
                <a:solidFill>
                  <a:srgbClr val="FF0000"/>
                </a:solidFill>
                <a:latin typeface="Patrick Hand" pitchFamily="2" charset="77"/>
              </a:rPr>
              <a:t>trưởng</a:t>
            </a:r>
            <a:r>
              <a:rPr lang="en-US" sz="2400" dirty="0">
                <a:solidFill>
                  <a:srgbClr val="FF0000"/>
                </a:solidFill>
                <a:latin typeface="Patrick Hand" pitchFamily="2" charset="77"/>
              </a:rPr>
              <a:t> </a:t>
            </a:r>
            <a:r>
              <a:rPr lang="en-US" sz="2400" dirty="0" err="1">
                <a:solidFill>
                  <a:srgbClr val="FF0000"/>
                </a:solidFill>
                <a:latin typeface="Patrick Hand" pitchFamily="2" charset="77"/>
              </a:rPr>
              <a:t>thành</a:t>
            </a:r>
            <a:endParaRPr lang="en-US" sz="2400" dirty="0">
              <a:solidFill>
                <a:srgbClr val="FF0000"/>
              </a:solidFill>
              <a:latin typeface="Patrick Hand" pitchFamily="2" charset="77"/>
            </a:endParaRPr>
          </a:p>
        </p:txBody>
      </p:sp>
      <p:sp>
        <p:nvSpPr>
          <p:cNvPr id="56" name="TextBox 55">
            <a:extLst>
              <a:ext uri="{FF2B5EF4-FFF2-40B4-BE49-F238E27FC236}">
                <a16:creationId xmlns:a16="http://schemas.microsoft.com/office/drawing/2014/main" xmlns="" id="{15EA707E-AFA0-1A4D-8914-B494A9833D70}"/>
              </a:ext>
            </a:extLst>
          </p:cNvPr>
          <p:cNvSpPr txBox="1"/>
          <p:nvPr/>
        </p:nvSpPr>
        <p:spPr>
          <a:xfrm>
            <a:off x="826612" y="1835083"/>
            <a:ext cx="5684603" cy="2862322"/>
          </a:xfrm>
          <a:prstGeom prst="rect">
            <a:avLst/>
          </a:prstGeom>
          <a:noFill/>
        </p:spPr>
        <p:txBody>
          <a:bodyPr wrap="square" rtlCol="0">
            <a:spAutoFit/>
          </a:bodyPr>
          <a:lstStyle/>
          <a:p>
            <a:r>
              <a:rPr lang="vi-VN" sz="2800" dirty="0">
                <a:solidFill>
                  <a:srgbClr val="FFC000"/>
                </a:solidFill>
                <a:latin typeface="Patrick Hand" pitchFamily="2" charset="77"/>
              </a:rPr>
              <a:t>1. Thiếu phot – pho</a:t>
            </a:r>
          </a:p>
          <a:p>
            <a:r>
              <a:rPr lang="vi-VN" sz="2800" dirty="0">
                <a:solidFill>
                  <a:srgbClr val="FFC000"/>
                </a:solidFill>
                <a:latin typeface="Patrick Hand" pitchFamily="2" charset="77"/>
              </a:rPr>
              <a:t>+</a:t>
            </a:r>
            <a:r>
              <a:rPr lang="vi-VN" sz="4000" dirty="0">
                <a:solidFill>
                  <a:srgbClr val="FFC000"/>
                </a:solidFill>
                <a:latin typeface="Patrick Hand" pitchFamily="2" charset="77"/>
              </a:rPr>
              <a:t> </a:t>
            </a:r>
            <a:r>
              <a:rPr lang="en-US" sz="2800" dirty="0" err="1">
                <a:solidFill>
                  <a:srgbClr val="FFC000"/>
                </a:solidFill>
                <a:latin typeface="Patrick Hand" pitchFamily="2" charset="77"/>
              </a:rPr>
              <a:t>Cây</a:t>
            </a:r>
            <a:r>
              <a:rPr lang="en-US" sz="2800" dirty="0">
                <a:solidFill>
                  <a:srgbClr val="FFC000"/>
                </a:solidFill>
                <a:latin typeface="Patrick Hand" pitchFamily="2" charset="77"/>
              </a:rPr>
              <a:t> </a:t>
            </a:r>
            <a:r>
              <a:rPr lang="en-US" sz="2800" dirty="0" err="1">
                <a:solidFill>
                  <a:srgbClr val="FFC000"/>
                </a:solidFill>
                <a:latin typeface="Patrick Hand" pitchFamily="2" charset="77"/>
              </a:rPr>
              <a:t>sẽ</a:t>
            </a:r>
            <a:r>
              <a:rPr lang="en-US" sz="2800" dirty="0">
                <a:solidFill>
                  <a:srgbClr val="FFC000"/>
                </a:solidFill>
                <a:latin typeface="Patrick Hand" pitchFamily="2" charset="77"/>
              </a:rPr>
              <a:t> </a:t>
            </a:r>
            <a:r>
              <a:rPr lang="en-US" sz="2800" dirty="0" err="1">
                <a:solidFill>
                  <a:srgbClr val="FFC000"/>
                </a:solidFill>
                <a:latin typeface="Patrick Hand" pitchFamily="2" charset="77"/>
              </a:rPr>
              <a:t>còi</a:t>
            </a:r>
            <a:r>
              <a:rPr lang="en-US" sz="2800" dirty="0">
                <a:solidFill>
                  <a:srgbClr val="FFC000"/>
                </a:solidFill>
                <a:latin typeface="Patrick Hand" pitchFamily="2" charset="77"/>
              </a:rPr>
              <a:t> </a:t>
            </a:r>
            <a:r>
              <a:rPr lang="en-US" sz="2800" dirty="0" err="1">
                <a:solidFill>
                  <a:srgbClr val="FFC000"/>
                </a:solidFill>
                <a:latin typeface="Patrick Hand" pitchFamily="2" charset="77"/>
              </a:rPr>
              <a:t>cọc</a:t>
            </a:r>
            <a:r>
              <a:rPr lang="en-US" sz="2800" dirty="0">
                <a:solidFill>
                  <a:srgbClr val="FFC000"/>
                </a:solidFill>
                <a:latin typeface="Patrick Hand" pitchFamily="2" charset="77"/>
              </a:rPr>
              <a:t>, </a:t>
            </a:r>
            <a:r>
              <a:rPr lang="en-US" sz="2800" dirty="0" err="1">
                <a:solidFill>
                  <a:srgbClr val="FFC000"/>
                </a:solidFill>
                <a:latin typeface="Patrick Hand" pitchFamily="2" charset="77"/>
              </a:rPr>
              <a:t>số</a:t>
            </a:r>
            <a:r>
              <a:rPr lang="en-US" sz="2800" dirty="0">
                <a:solidFill>
                  <a:srgbClr val="FFC000"/>
                </a:solidFill>
                <a:latin typeface="Patrick Hand" pitchFamily="2" charset="77"/>
              </a:rPr>
              <a:t> </a:t>
            </a:r>
            <a:r>
              <a:rPr lang="en-US" sz="2800" dirty="0" err="1">
                <a:solidFill>
                  <a:srgbClr val="FFC000"/>
                </a:solidFill>
                <a:latin typeface="Patrick Hand" pitchFamily="2" charset="77"/>
              </a:rPr>
              <a:t>lá</a:t>
            </a:r>
            <a:r>
              <a:rPr lang="en-US" sz="2800" dirty="0">
                <a:solidFill>
                  <a:srgbClr val="FFC000"/>
                </a:solidFill>
                <a:latin typeface="Patrick Hand" pitchFamily="2" charset="77"/>
              </a:rPr>
              <a:t> </a:t>
            </a:r>
            <a:r>
              <a:rPr lang="en-US" sz="2800" dirty="0" err="1">
                <a:solidFill>
                  <a:srgbClr val="FFC000"/>
                </a:solidFill>
                <a:latin typeface="Patrick Hand" pitchFamily="2" charset="77"/>
              </a:rPr>
              <a:t>ít</a:t>
            </a:r>
            <a:r>
              <a:rPr lang="en-US" sz="2800" dirty="0">
                <a:solidFill>
                  <a:srgbClr val="FFC000"/>
                </a:solidFill>
                <a:latin typeface="Patrick Hand" pitchFamily="2" charset="77"/>
              </a:rPr>
              <a:t>, </a:t>
            </a:r>
            <a:r>
              <a:rPr lang="en-US" sz="2800" dirty="0" err="1">
                <a:solidFill>
                  <a:srgbClr val="FFC000"/>
                </a:solidFill>
                <a:latin typeface="Patrick Hand" pitchFamily="2" charset="77"/>
              </a:rPr>
              <a:t>lá</a:t>
            </a:r>
            <a:r>
              <a:rPr lang="en-US" sz="2800" dirty="0">
                <a:solidFill>
                  <a:srgbClr val="FFC000"/>
                </a:solidFill>
                <a:latin typeface="Patrick Hand" pitchFamily="2" charset="77"/>
              </a:rPr>
              <a:t> </a:t>
            </a:r>
            <a:r>
              <a:rPr lang="en-US" sz="2800" dirty="0" err="1">
                <a:solidFill>
                  <a:srgbClr val="FFC000"/>
                </a:solidFill>
                <a:latin typeface="Patrick Hand" pitchFamily="2" charset="77"/>
              </a:rPr>
              <a:t>ngắn</a:t>
            </a:r>
            <a:r>
              <a:rPr lang="en-US" sz="2800" dirty="0">
                <a:solidFill>
                  <a:srgbClr val="FFC000"/>
                </a:solidFill>
                <a:latin typeface="Patrick Hand" pitchFamily="2" charset="77"/>
              </a:rPr>
              <a:t>, </a:t>
            </a:r>
            <a:r>
              <a:rPr lang="en-US" sz="2800" dirty="0" err="1">
                <a:solidFill>
                  <a:srgbClr val="FFC000"/>
                </a:solidFill>
                <a:latin typeface="Patrick Hand" pitchFamily="2" charset="77"/>
              </a:rPr>
              <a:t>phiến</a:t>
            </a:r>
            <a:r>
              <a:rPr lang="en-US" sz="2800" dirty="0">
                <a:solidFill>
                  <a:srgbClr val="FFC000"/>
                </a:solidFill>
                <a:latin typeface="Patrick Hand" pitchFamily="2" charset="77"/>
              </a:rPr>
              <a:t> </a:t>
            </a:r>
            <a:r>
              <a:rPr lang="en-US" sz="2800" dirty="0" err="1">
                <a:solidFill>
                  <a:srgbClr val="FFC000"/>
                </a:solidFill>
                <a:latin typeface="Patrick Hand" pitchFamily="2" charset="77"/>
              </a:rPr>
              <a:t>lá</a:t>
            </a:r>
            <a:r>
              <a:rPr lang="en-US" sz="2800" dirty="0">
                <a:solidFill>
                  <a:srgbClr val="FFC000"/>
                </a:solidFill>
                <a:latin typeface="Patrick Hand" pitchFamily="2" charset="77"/>
              </a:rPr>
              <a:t> </a:t>
            </a:r>
            <a:r>
              <a:rPr lang="en-US" sz="2800" dirty="0" err="1">
                <a:solidFill>
                  <a:srgbClr val="FFC000"/>
                </a:solidFill>
                <a:latin typeface="Patrick Hand" pitchFamily="2" charset="77"/>
              </a:rPr>
              <a:t>hẹp</a:t>
            </a:r>
            <a:r>
              <a:rPr lang="en-US" sz="2800" dirty="0">
                <a:solidFill>
                  <a:srgbClr val="FFC000"/>
                </a:solidFill>
                <a:latin typeface="Patrick Hand" pitchFamily="2" charset="77"/>
              </a:rPr>
              <a:t>, </a:t>
            </a:r>
            <a:r>
              <a:rPr lang="en-US" sz="2800" dirty="0" err="1">
                <a:solidFill>
                  <a:srgbClr val="FFC000"/>
                </a:solidFill>
                <a:latin typeface="Patrick Hand" pitchFamily="2" charset="77"/>
              </a:rPr>
              <a:t>lá</a:t>
            </a:r>
            <a:r>
              <a:rPr lang="en-US" sz="2800" dirty="0">
                <a:solidFill>
                  <a:srgbClr val="FFC000"/>
                </a:solidFill>
                <a:latin typeface="Patrick Hand" pitchFamily="2" charset="77"/>
              </a:rPr>
              <a:t> </a:t>
            </a:r>
            <a:r>
              <a:rPr lang="en-US" sz="2800" dirty="0" err="1">
                <a:solidFill>
                  <a:srgbClr val="FFC000"/>
                </a:solidFill>
                <a:latin typeface="Patrick Hand" pitchFamily="2" charset="77"/>
              </a:rPr>
              <a:t>dựng</a:t>
            </a:r>
            <a:r>
              <a:rPr lang="en-US" sz="2800" dirty="0">
                <a:solidFill>
                  <a:srgbClr val="FFC000"/>
                </a:solidFill>
                <a:latin typeface="Patrick Hand" pitchFamily="2" charset="77"/>
              </a:rPr>
              <a:t> </a:t>
            </a:r>
            <a:r>
              <a:rPr lang="en-US" sz="2800" dirty="0" err="1">
                <a:solidFill>
                  <a:srgbClr val="FFC000"/>
                </a:solidFill>
                <a:latin typeface="Patrick Hand" pitchFamily="2" charset="77"/>
              </a:rPr>
              <a:t>đứng</a:t>
            </a:r>
            <a:r>
              <a:rPr lang="en-US" sz="2800" dirty="0">
                <a:solidFill>
                  <a:srgbClr val="FFC000"/>
                </a:solidFill>
                <a:latin typeface="Patrick Hand" pitchFamily="2" charset="77"/>
              </a:rPr>
              <a:t>, </a:t>
            </a:r>
            <a:r>
              <a:rPr lang="en-US" sz="2800" dirty="0" err="1">
                <a:solidFill>
                  <a:srgbClr val="FFC000"/>
                </a:solidFill>
                <a:latin typeface="Patrick Hand" pitchFamily="2" charset="77"/>
              </a:rPr>
              <a:t>xanh</a:t>
            </a:r>
            <a:r>
              <a:rPr lang="en-US" sz="2800" dirty="0">
                <a:solidFill>
                  <a:srgbClr val="FFC000"/>
                </a:solidFill>
                <a:latin typeface="Patrick Hand" pitchFamily="2" charset="77"/>
              </a:rPr>
              <a:t> </a:t>
            </a:r>
            <a:r>
              <a:rPr lang="en-US" sz="2800" dirty="0" err="1">
                <a:solidFill>
                  <a:srgbClr val="FFC000"/>
                </a:solidFill>
                <a:latin typeface="Patrick Hand" pitchFamily="2" charset="77"/>
              </a:rPr>
              <a:t>tối</a:t>
            </a:r>
            <a:r>
              <a:rPr lang="en-US" sz="2800" dirty="0">
                <a:solidFill>
                  <a:srgbClr val="FFC000"/>
                </a:solidFill>
                <a:latin typeface="Patrick Hand" pitchFamily="2" charset="77"/>
              </a:rPr>
              <a:t>, </a:t>
            </a:r>
            <a:r>
              <a:rPr lang="en-US" sz="2800" dirty="0" err="1">
                <a:solidFill>
                  <a:srgbClr val="FFC000"/>
                </a:solidFill>
                <a:latin typeface="Patrick Hand" pitchFamily="2" charset="77"/>
              </a:rPr>
              <a:t>đẻ</a:t>
            </a:r>
            <a:r>
              <a:rPr lang="en-US" sz="2800" dirty="0">
                <a:solidFill>
                  <a:srgbClr val="FFC000"/>
                </a:solidFill>
                <a:latin typeface="Patrick Hand" pitchFamily="2" charset="77"/>
              </a:rPr>
              <a:t> </a:t>
            </a:r>
            <a:r>
              <a:rPr lang="en-US" sz="2800" dirty="0" err="1">
                <a:solidFill>
                  <a:srgbClr val="FFC000"/>
                </a:solidFill>
                <a:latin typeface="Patrick Hand" pitchFamily="2" charset="77"/>
              </a:rPr>
              <a:t>nhánh</a:t>
            </a:r>
            <a:r>
              <a:rPr lang="en-US" sz="2800" dirty="0">
                <a:solidFill>
                  <a:srgbClr val="FFC000"/>
                </a:solidFill>
                <a:latin typeface="Patrick Hand" pitchFamily="2" charset="77"/>
              </a:rPr>
              <a:t> </a:t>
            </a:r>
            <a:r>
              <a:rPr lang="en-US" sz="2800" dirty="0" err="1">
                <a:solidFill>
                  <a:srgbClr val="FFC000"/>
                </a:solidFill>
                <a:latin typeface="Patrick Hand" pitchFamily="2" charset="77"/>
              </a:rPr>
              <a:t>kém</a:t>
            </a:r>
            <a:r>
              <a:rPr lang="en-US" sz="2800" dirty="0">
                <a:solidFill>
                  <a:srgbClr val="FFC000"/>
                </a:solidFill>
                <a:latin typeface="Patrick Hand" pitchFamily="2" charset="77"/>
              </a:rPr>
              <a:t>, </a:t>
            </a:r>
            <a:r>
              <a:rPr lang="en-US" sz="2800" dirty="0" err="1">
                <a:solidFill>
                  <a:srgbClr val="FFC000"/>
                </a:solidFill>
                <a:latin typeface="Patrick Hand" pitchFamily="2" charset="77"/>
              </a:rPr>
              <a:t>trỗ</a:t>
            </a:r>
            <a:r>
              <a:rPr lang="en-US" sz="2800" dirty="0">
                <a:solidFill>
                  <a:srgbClr val="FFC000"/>
                </a:solidFill>
                <a:latin typeface="Patrick Hand" pitchFamily="2" charset="77"/>
              </a:rPr>
              <a:t> </a:t>
            </a:r>
            <a:r>
              <a:rPr lang="en-US" sz="2800" dirty="0" err="1">
                <a:solidFill>
                  <a:srgbClr val="FFC000"/>
                </a:solidFill>
                <a:latin typeface="Patrick Hand" pitchFamily="2" charset="77"/>
              </a:rPr>
              <a:t>bông</a:t>
            </a:r>
            <a:r>
              <a:rPr lang="en-US" sz="2800" dirty="0">
                <a:solidFill>
                  <a:srgbClr val="FFC000"/>
                </a:solidFill>
                <a:latin typeface="Patrick Hand" pitchFamily="2" charset="77"/>
              </a:rPr>
              <a:t> </a:t>
            </a:r>
            <a:r>
              <a:rPr lang="en-US" sz="2800" dirty="0" err="1">
                <a:solidFill>
                  <a:srgbClr val="FFC000"/>
                </a:solidFill>
                <a:latin typeface="Patrick Hand" pitchFamily="2" charset="77"/>
              </a:rPr>
              <a:t>chậm</a:t>
            </a:r>
            <a:r>
              <a:rPr lang="en-US" sz="2800" dirty="0">
                <a:solidFill>
                  <a:srgbClr val="FFC000"/>
                </a:solidFill>
                <a:latin typeface="Patrick Hand" pitchFamily="2" charset="77"/>
              </a:rPr>
              <a:t>, </a:t>
            </a:r>
            <a:r>
              <a:rPr lang="en-US" sz="2800" dirty="0" err="1">
                <a:solidFill>
                  <a:srgbClr val="FFC000"/>
                </a:solidFill>
                <a:latin typeface="Patrick Hand" pitchFamily="2" charset="77"/>
              </a:rPr>
              <a:t>chín</a:t>
            </a:r>
            <a:r>
              <a:rPr lang="en-US" sz="2800" dirty="0">
                <a:solidFill>
                  <a:srgbClr val="FFC000"/>
                </a:solidFill>
                <a:latin typeface="Patrick Hand" pitchFamily="2" charset="77"/>
              </a:rPr>
              <a:t> </a:t>
            </a:r>
            <a:r>
              <a:rPr lang="en-US" sz="2800" dirty="0" err="1">
                <a:solidFill>
                  <a:srgbClr val="FFC000"/>
                </a:solidFill>
                <a:latin typeface="Patrick Hand" pitchFamily="2" charset="77"/>
              </a:rPr>
              <a:t>kéo</a:t>
            </a:r>
            <a:r>
              <a:rPr lang="en-US" sz="2800" dirty="0">
                <a:solidFill>
                  <a:srgbClr val="FFC000"/>
                </a:solidFill>
                <a:latin typeface="Patrick Hand" pitchFamily="2" charset="77"/>
              </a:rPr>
              <a:t> </a:t>
            </a:r>
            <a:r>
              <a:rPr lang="en-US" sz="2800" dirty="0" err="1">
                <a:solidFill>
                  <a:srgbClr val="FFC000"/>
                </a:solidFill>
                <a:latin typeface="Patrick Hand" pitchFamily="2" charset="77"/>
              </a:rPr>
              <a:t>dài</a:t>
            </a:r>
            <a:r>
              <a:rPr lang="en-US" sz="2800" dirty="0">
                <a:solidFill>
                  <a:srgbClr val="FFC000"/>
                </a:solidFill>
                <a:latin typeface="Patrick Hand" pitchFamily="2" charset="77"/>
              </a:rPr>
              <a:t>, </a:t>
            </a:r>
            <a:r>
              <a:rPr lang="en-US" sz="2800" dirty="0" err="1">
                <a:solidFill>
                  <a:srgbClr val="FFC000"/>
                </a:solidFill>
                <a:latin typeface="Patrick Hand" pitchFamily="2" charset="77"/>
              </a:rPr>
              <a:t>nhiều</a:t>
            </a:r>
            <a:r>
              <a:rPr lang="en-US" sz="2800" dirty="0">
                <a:solidFill>
                  <a:srgbClr val="FFC000"/>
                </a:solidFill>
                <a:latin typeface="Patrick Hand" pitchFamily="2" charset="77"/>
              </a:rPr>
              <a:t> </a:t>
            </a:r>
            <a:r>
              <a:rPr lang="en-US" sz="2800" dirty="0" err="1">
                <a:solidFill>
                  <a:srgbClr val="FFC000"/>
                </a:solidFill>
                <a:latin typeface="Patrick Hand" pitchFamily="2" charset="77"/>
              </a:rPr>
              <a:t>hạt</a:t>
            </a:r>
            <a:r>
              <a:rPr lang="en-US" sz="2800" dirty="0">
                <a:solidFill>
                  <a:srgbClr val="FFC000"/>
                </a:solidFill>
                <a:latin typeface="Patrick Hand" pitchFamily="2" charset="77"/>
              </a:rPr>
              <a:t> </a:t>
            </a:r>
            <a:r>
              <a:rPr lang="en-US" sz="2800" dirty="0" err="1">
                <a:solidFill>
                  <a:srgbClr val="FFC000"/>
                </a:solidFill>
                <a:latin typeface="Patrick Hand" pitchFamily="2" charset="77"/>
              </a:rPr>
              <a:t>xanh</a:t>
            </a:r>
            <a:r>
              <a:rPr lang="en-US" sz="2800" dirty="0">
                <a:solidFill>
                  <a:srgbClr val="FFC000"/>
                </a:solidFill>
                <a:latin typeface="Patrick Hand" pitchFamily="2" charset="77"/>
              </a:rPr>
              <a:t>, </a:t>
            </a:r>
            <a:r>
              <a:rPr lang="en-US" sz="2800" dirty="0" err="1">
                <a:solidFill>
                  <a:srgbClr val="FFC000"/>
                </a:solidFill>
                <a:latin typeface="Patrick Hand" pitchFamily="2" charset="77"/>
              </a:rPr>
              <a:t>hạt</a:t>
            </a:r>
            <a:r>
              <a:rPr lang="en-US" sz="2800" dirty="0">
                <a:solidFill>
                  <a:srgbClr val="FFC000"/>
                </a:solidFill>
                <a:latin typeface="Patrick Hand" pitchFamily="2" charset="77"/>
              </a:rPr>
              <a:t> </a:t>
            </a:r>
            <a:r>
              <a:rPr lang="en-US" sz="2800" dirty="0" err="1">
                <a:solidFill>
                  <a:srgbClr val="FFC000"/>
                </a:solidFill>
                <a:latin typeface="Patrick Hand" pitchFamily="2" charset="77"/>
              </a:rPr>
              <a:t>lép</a:t>
            </a:r>
            <a:r>
              <a:rPr lang="en-US" sz="2800" dirty="0">
                <a:solidFill>
                  <a:srgbClr val="FFC000"/>
                </a:solidFill>
                <a:latin typeface="Patrick Hand" pitchFamily="2" charset="77"/>
              </a:rPr>
              <a:t>, </a:t>
            </a:r>
            <a:r>
              <a:rPr lang="en-US" sz="2800" dirty="0" err="1">
                <a:solidFill>
                  <a:srgbClr val="FFC000"/>
                </a:solidFill>
                <a:latin typeface="Patrick Hand" pitchFamily="2" charset="77"/>
              </a:rPr>
              <a:t>số</a:t>
            </a:r>
            <a:r>
              <a:rPr lang="en-US" sz="2800" dirty="0">
                <a:solidFill>
                  <a:srgbClr val="FFC000"/>
                </a:solidFill>
                <a:latin typeface="Patrick Hand" pitchFamily="2" charset="77"/>
              </a:rPr>
              <a:t> </a:t>
            </a:r>
            <a:r>
              <a:rPr lang="en-US" sz="2800" dirty="0" err="1">
                <a:solidFill>
                  <a:srgbClr val="FFC000"/>
                </a:solidFill>
                <a:latin typeface="Patrick Hand" pitchFamily="2" charset="77"/>
              </a:rPr>
              <a:t>bông</a:t>
            </a:r>
            <a:r>
              <a:rPr lang="en-US" sz="2800" dirty="0">
                <a:solidFill>
                  <a:srgbClr val="FFC000"/>
                </a:solidFill>
                <a:latin typeface="Patrick Hand" pitchFamily="2" charset="77"/>
              </a:rPr>
              <a:t> </a:t>
            </a:r>
            <a:r>
              <a:rPr lang="en-US" sz="2800" dirty="0" err="1">
                <a:solidFill>
                  <a:srgbClr val="FFC000"/>
                </a:solidFill>
                <a:latin typeface="Patrick Hand" pitchFamily="2" charset="77"/>
              </a:rPr>
              <a:t>và</a:t>
            </a:r>
            <a:r>
              <a:rPr lang="en-US" sz="2800" dirty="0">
                <a:solidFill>
                  <a:srgbClr val="FFC000"/>
                </a:solidFill>
                <a:latin typeface="Patrick Hand" pitchFamily="2" charset="77"/>
              </a:rPr>
              <a:t> </a:t>
            </a:r>
            <a:r>
              <a:rPr lang="en-US" sz="2800" dirty="0" err="1">
                <a:solidFill>
                  <a:srgbClr val="FFC000"/>
                </a:solidFill>
                <a:latin typeface="Patrick Hand" pitchFamily="2" charset="77"/>
              </a:rPr>
              <a:t>số</a:t>
            </a:r>
            <a:r>
              <a:rPr lang="en-US" sz="2800" dirty="0">
                <a:solidFill>
                  <a:srgbClr val="FFC000"/>
                </a:solidFill>
                <a:latin typeface="Patrick Hand" pitchFamily="2" charset="77"/>
              </a:rPr>
              <a:t> </a:t>
            </a:r>
            <a:r>
              <a:rPr lang="en-US" sz="2800" dirty="0" err="1">
                <a:solidFill>
                  <a:srgbClr val="FFC000"/>
                </a:solidFill>
                <a:latin typeface="Patrick Hand" pitchFamily="2" charset="77"/>
              </a:rPr>
              <a:t>hạt</a:t>
            </a:r>
            <a:r>
              <a:rPr lang="en-US" sz="2800" dirty="0">
                <a:solidFill>
                  <a:srgbClr val="FFC000"/>
                </a:solidFill>
                <a:latin typeface="Patrick Hand" pitchFamily="2" charset="77"/>
              </a:rPr>
              <a:t>/</a:t>
            </a:r>
            <a:r>
              <a:rPr lang="en-US" sz="2800" dirty="0" err="1">
                <a:solidFill>
                  <a:srgbClr val="FFC000"/>
                </a:solidFill>
                <a:latin typeface="Patrick Hand" pitchFamily="2" charset="77"/>
              </a:rPr>
              <a:t>bông</a:t>
            </a:r>
            <a:r>
              <a:rPr lang="en-US" sz="2800" dirty="0">
                <a:solidFill>
                  <a:srgbClr val="FFC000"/>
                </a:solidFill>
                <a:latin typeface="Patrick Hand" pitchFamily="2" charset="77"/>
              </a:rPr>
              <a:t> </a:t>
            </a:r>
            <a:r>
              <a:rPr lang="en-US" sz="2800" dirty="0" err="1">
                <a:solidFill>
                  <a:srgbClr val="FFC000"/>
                </a:solidFill>
                <a:latin typeface="Patrick Hand" pitchFamily="2" charset="77"/>
              </a:rPr>
              <a:t>đều</a:t>
            </a:r>
            <a:r>
              <a:rPr lang="en-US" sz="2800" dirty="0">
                <a:solidFill>
                  <a:srgbClr val="FFC000"/>
                </a:solidFill>
                <a:latin typeface="Patrick Hand" pitchFamily="2" charset="77"/>
              </a:rPr>
              <a:t> </a:t>
            </a:r>
            <a:r>
              <a:rPr lang="en-US" sz="2800" dirty="0" err="1">
                <a:solidFill>
                  <a:srgbClr val="FFC000"/>
                </a:solidFill>
                <a:latin typeface="Patrick Hand" pitchFamily="2" charset="77"/>
              </a:rPr>
              <a:t>giảm</a:t>
            </a:r>
            <a:r>
              <a:rPr lang="en-US" sz="2800" dirty="0">
                <a:solidFill>
                  <a:srgbClr val="FFC000"/>
                </a:solidFill>
                <a:latin typeface="Patrick Hand" pitchFamily="2" charset="77"/>
              </a:rPr>
              <a:t>.</a:t>
            </a:r>
            <a:endParaRPr lang="en-US" sz="4000" dirty="0">
              <a:solidFill>
                <a:srgbClr val="FFC000"/>
              </a:solidFill>
              <a:latin typeface="Patrick Hand" pitchFamily="2" charset="77"/>
            </a:endParaRPr>
          </a:p>
        </p:txBody>
      </p:sp>
      <p:sp>
        <p:nvSpPr>
          <p:cNvPr id="57" name="Google Shape;1384;p39">
            <a:extLst>
              <a:ext uri="{FF2B5EF4-FFF2-40B4-BE49-F238E27FC236}">
                <a16:creationId xmlns:a16="http://schemas.microsoft.com/office/drawing/2014/main" xmlns="" id="{E598D56B-8B23-8440-8555-33D6482168B8}"/>
              </a:ext>
            </a:extLst>
          </p:cNvPr>
          <p:cNvSpPr/>
          <p:nvPr/>
        </p:nvSpPr>
        <p:spPr>
          <a:xfrm>
            <a:off x="6542327" y="1963611"/>
            <a:ext cx="1507605" cy="2101262"/>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88;p39">
            <a:extLst>
              <a:ext uri="{FF2B5EF4-FFF2-40B4-BE49-F238E27FC236}">
                <a16:creationId xmlns:a16="http://schemas.microsoft.com/office/drawing/2014/main" xmlns="" id="{5A272BC0-DB91-4C4D-BF2F-086333D11915}"/>
              </a:ext>
            </a:extLst>
          </p:cNvPr>
          <p:cNvSpPr/>
          <p:nvPr/>
        </p:nvSpPr>
        <p:spPr>
          <a:xfrm rot="4833929">
            <a:off x="7666823" y="1835820"/>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88;p39">
            <a:extLst>
              <a:ext uri="{FF2B5EF4-FFF2-40B4-BE49-F238E27FC236}">
                <a16:creationId xmlns:a16="http://schemas.microsoft.com/office/drawing/2014/main" xmlns="" id="{7C080A50-FB47-7A4A-BA46-8CAD31636F98}"/>
              </a:ext>
            </a:extLst>
          </p:cNvPr>
          <p:cNvSpPr/>
          <p:nvPr/>
        </p:nvSpPr>
        <p:spPr>
          <a:xfrm rot="4833929">
            <a:off x="6316389" y="3715442"/>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88;p39">
            <a:extLst>
              <a:ext uri="{FF2B5EF4-FFF2-40B4-BE49-F238E27FC236}">
                <a16:creationId xmlns:a16="http://schemas.microsoft.com/office/drawing/2014/main" xmlns="" id="{E1711774-E77E-4D4C-8CC1-3A935964448F}"/>
              </a:ext>
            </a:extLst>
          </p:cNvPr>
          <p:cNvSpPr/>
          <p:nvPr/>
        </p:nvSpPr>
        <p:spPr>
          <a:xfrm rot="20718921">
            <a:off x="7706500" y="3777544"/>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88;p39">
            <a:extLst>
              <a:ext uri="{FF2B5EF4-FFF2-40B4-BE49-F238E27FC236}">
                <a16:creationId xmlns:a16="http://schemas.microsoft.com/office/drawing/2014/main" xmlns="" id="{6A5DCE0C-4E05-3F49-9944-03EABA1A09CF}"/>
              </a:ext>
            </a:extLst>
          </p:cNvPr>
          <p:cNvSpPr/>
          <p:nvPr/>
        </p:nvSpPr>
        <p:spPr>
          <a:xfrm rot="20718921">
            <a:off x="6251508" y="1773714"/>
            <a:ext cx="685280" cy="484796"/>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 name="Picture 59">
            <a:extLst>
              <a:ext uri="{FF2B5EF4-FFF2-40B4-BE49-F238E27FC236}">
                <a16:creationId xmlns:a16="http://schemas.microsoft.com/office/drawing/2014/main" xmlns="" id="{DA8CDAFD-47C8-4140-8B03-BC56DDADC2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268" b="93293" l="10000" r="90000">
                        <a14:foregroundMark x1="25833" y1="92683" x2="57083" y2="93293"/>
                        <a14:foregroundMark x1="57083" y1="93293" x2="65833" y2="92683"/>
                        <a14:foregroundMark x1="41667" y1="4268" x2="47500" y2="8537"/>
                      </a14:backgroundRemoval>
                    </a14:imgEffect>
                  </a14:imgLayer>
                </a14:imgProps>
              </a:ext>
            </a:extLst>
          </a:blip>
          <a:stretch>
            <a:fillRect/>
          </a:stretch>
        </p:blipFill>
        <p:spPr>
          <a:xfrm>
            <a:off x="6633197" y="2060792"/>
            <a:ext cx="1487543" cy="2032976"/>
          </a:xfrm>
          <a:prstGeom prst="rect">
            <a:avLst/>
          </a:prstGeom>
        </p:spPr>
      </p:pic>
    </p:spTree>
    <p:extLst>
      <p:ext uri="{BB962C8B-B14F-4D97-AF65-F5344CB8AC3E}">
        <p14:creationId xmlns:p14="http://schemas.microsoft.com/office/powerpoint/2010/main" val="42906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up)">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circle(in)">
                                      <p:cBhvr>
                                        <p:cTn id="19" dur="20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animBg="1"/>
      <p:bldP spid="61" grpId="0" animBg="1"/>
      <p:bldP spid="64" grpId="0" animBg="1"/>
      <p:bldP spid="65"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27"/>
        <p:cNvGrpSpPr/>
        <p:nvPr/>
      </p:nvGrpSpPr>
      <p:grpSpPr>
        <a:xfrm>
          <a:off x="0" y="0"/>
          <a:ext cx="0" cy="0"/>
          <a:chOff x="0" y="0"/>
          <a:chExt cx="0" cy="0"/>
        </a:xfrm>
      </p:grpSpPr>
      <p:sp>
        <p:nvSpPr>
          <p:cNvPr id="5828" name="Google Shape;5828;p38"/>
          <p:cNvSpPr txBox="1">
            <a:spLocks noGrp="1"/>
          </p:cNvSpPr>
          <p:nvPr>
            <p:ph type="title"/>
          </p:nvPr>
        </p:nvSpPr>
        <p:spPr>
          <a:xfrm>
            <a:off x="4572000" y="1336928"/>
            <a:ext cx="3218400" cy="1000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solidFill>
                  <a:schemeClr val="accent4"/>
                </a:solidFill>
              </a:rPr>
              <a:t>KẾT LUẬN</a:t>
            </a:r>
            <a:endParaRPr dirty="0">
              <a:solidFill>
                <a:schemeClr val="accent4"/>
              </a:solidFill>
            </a:endParaRPr>
          </a:p>
        </p:txBody>
      </p:sp>
      <p:sp>
        <p:nvSpPr>
          <p:cNvPr id="5830" name="Google Shape;5830;p38"/>
          <p:cNvSpPr/>
          <p:nvPr/>
        </p:nvSpPr>
        <p:spPr>
          <a:xfrm>
            <a:off x="915691" y="1105150"/>
            <a:ext cx="4355893" cy="333523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latin typeface="Patrick Hand" pitchFamily="2" charset="77"/>
              </a:rPr>
              <a:t>   MỖI CÂY ĐỀU CÓ NHU CẦU CHẤT KHOÁNG KHÁC NHAU, NẾU BIẾT BÓN PHÂN ĐÚNG CÁCH CÂY SẼ TƯƠI TỐT, NHIỀU       QUẢ , HOA</a:t>
            </a:r>
            <a:endParaRPr sz="2800" dirty="0">
              <a:latin typeface="Patrick Hand" pitchFamily="2" charset="77"/>
            </a:endParaRPr>
          </a:p>
        </p:txBody>
      </p:sp>
      <p:grpSp>
        <p:nvGrpSpPr>
          <p:cNvPr id="5907" name="Google Shape;5907;p38"/>
          <p:cNvGrpSpPr/>
          <p:nvPr/>
        </p:nvGrpSpPr>
        <p:grpSpPr>
          <a:xfrm>
            <a:off x="5271585" y="2620571"/>
            <a:ext cx="2548500" cy="2026008"/>
            <a:chOff x="4986006" y="2670482"/>
            <a:chExt cx="2548500" cy="2026008"/>
          </a:xfrm>
        </p:grpSpPr>
        <p:sp>
          <p:nvSpPr>
            <p:cNvPr id="5908" name="Google Shape;5908;p38"/>
            <p:cNvSpPr/>
            <p:nvPr/>
          </p:nvSpPr>
          <p:spPr>
            <a:xfrm flipH="1">
              <a:off x="5606927" y="3692513"/>
              <a:ext cx="177370" cy="424688"/>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8"/>
            <p:cNvSpPr/>
            <p:nvPr/>
          </p:nvSpPr>
          <p:spPr>
            <a:xfrm flipH="1">
              <a:off x="5471711" y="3978569"/>
              <a:ext cx="266668" cy="258286"/>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8"/>
            <p:cNvSpPr/>
            <p:nvPr/>
          </p:nvSpPr>
          <p:spPr>
            <a:xfrm flipH="1">
              <a:off x="5629684" y="4196393"/>
              <a:ext cx="268349" cy="331577"/>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8"/>
            <p:cNvSpPr/>
            <p:nvPr/>
          </p:nvSpPr>
          <p:spPr>
            <a:xfrm flipH="1">
              <a:off x="5917395" y="3528767"/>
              <a:ext cx="217792" cy="221673"/>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8"/>
            <p:cNvSpPr/>
            <p:nvPr/>
          </p:nvSpPr>
          <p:spPr>
            <a:xfrm flipH="1">
              <a:off x="6142330" y="3693606"/>
              <a:ext cx="270029" cy="190659"/>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8"/>
            <p:cNvSpPr/>
            <p:nvPr/>
          </p:nvSpPr>
          <p:spPr>
            <a:xfrm flipH="1">
              <a:off x="6370223" y="2670482"/>
              <a:ext cx="226649" cy="177749"/>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8"/>
            <p:cNvSpPr/>
            <p:nvPr/>
          </p:nvSpPr>
          <p:spPr>
            <a:xfrm flipH="1">
              <a:off x="5685704" y="2762651"/>
              <a:ext cx="1381274" cy="1813093"/>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rgbClr val="83492E">
                <a:alpha val="91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8"/>
            <p:cNvSpPr/>
            <p:nvPr/>
          </p:nvSpPr>
          <p:spPr>
            <a:xfrm flipH="1">
              <a:off x="6094731" y="3220219"/>
              <a:ext cx="417885" cy="275129"/>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8"/>
            <p:cNvSpPr/>
            <p:nvPr/>
          </p:nvSpPr>
          <p:spPr>
            <a:xfrm flipH="1">
              <a:off x="5636844" y="3978401"/>
              <a:ext cx="977289" cy="263093"/>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8"/>
            <p:cNvSpPr/>
            <p:nvPr/>
          </p:nvSpPr>
          <p:spPr>
            <a:xfrm flipH="1">
              <a:off x="6380761" y="3706936"/>
              <a:ext cx="372387" cy="180657"/>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8"/>
            <p:cNvSpPr/>
            <p:nvPr/>
          </p:nvSpPr>
          <p:spPr>
            <a:xfrm flipH="1">
              <a:off x="6331885" y="3552637"/>
              <a:ext cx="248986" cy="145356"/>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8"/>
            <p:cNvSpPr/>
            <p:nvPr/>
          </p:nvSpPr>
          <p:spPr>
            <a:xfrm flipH="1">
              <a:off x="5903495" y="3266144"/>
              <a:ext cx="205152" cy="32273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8"/>
            <p:cNvSpPr/>
            <p:nvPr/>
          </p:nvSpPr>
          <p:spPr>
            <a:xfrm flipH="1">
              <a:off x="6080831" y="3367677"/>
              <a:ext cx="17295" cy="199148"/>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8"/>
            <p:cNvSpPr/>
            <p:nvPr/>
          </p:nvSpPr>
          <p:spPr>
            <a:xfrm flipH="1">
              <a:off x="5654106" y="4308885"/>
              <a:ext cx="105333" cy="29502"/>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8"/>
            <p:cNvSpPr/>
            <p:nvPr/>
          </p:nvSpPr>
          <p:spPr>
            <a:xfrm flipH="1">
              <a:off x="5638525" y="4240200"/>
              <a:ext cx="110392" cy="34057"/>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8"/>
            <p:cNvSpPr/>
            <p:nvPr/>
          </p:nvSpPr>
          <p:spPr>
            <a:xfrm flipH="1">
              <a:off x="6192887" y="3801207"/>
              <a:ext cx="65297" cy="37083"/>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8"/>
            <p:cNvSpPr/>
            <p:nvPr/>
          </p:nvSpPr>
          <p:spPr>
            <a:xfrm flipH="1">
              <a:off x="6165087" y="3762863"/>
              <a:ext cx="63196" cy="45521"/>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8"/>
            <p:cNvSpPr/>
            <p:nvPr/>
          </p:nvSpPr>
          <p:spPr>
            <a:xfrm flipH="1">
              <a:off x="6013853" y="3671450"/>
              <a:ext cx="21077" cy="66147"/>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8"/>
            <p:cNvSpPr/>
            <p:nvPr/>
          </p:nvSpPr>
          <p:spPr>
            <a:xfrm flipH="1">
              <a:off x="6049233" y="3685352"/>
              <a:ext cx="26136" cy="66584"/>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8"/>
            <p:cNvSpPr/>
            <p:nvPr/>
          </p:nvSpPr>
          <p:spPr>
            <a:xfrm flipH="1">
              <a:off x="6500397" y="3176413"/>
              <a:ext cx="48876" cy="49304"/>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8"/>
            <p:cNvSpPr/>
            <p:nvPr/>
          </p:nvSpPr>
          <p:spPr>
            <a:xfrm flipH="1">
              <a:off x="6247646" y="3048337"/>
              <a:ext cx="48876" cy="49304"/>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8"/>
            <p:cNvSpPr/>
            <p:nvPr/>
          </p:nvSpPr>
          <p:spPr>
            <a:xfrm flipH="1">
              <a:off x="6191189" y="3112114"/>
              <a:ext cx="270466" cy="244636"/>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8"/>
            <p:cNvSpPr/>
            <p:nvPr/>
          </p:nvSpPr>
          <p:spPr>
            <a:xfrm flipH="1">
              <a:off x="6314203" y="3192416"/>
              <a:ext cx="29917" cy="61104"/>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8"/>
            <p:cNvSpPr/>
            <p:nvPr/>
          </p:nvSpPr>
          <p:spPr>
            <a:xfrm flipH="1">
              <a:off x="6452781" y="3251822"/>
              <a:ext cx="145771" cy="144095"/>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8"/>
            <p:cNvSpPr/>
            <p:nvPr/>
          </p:nvSpPr>
          <p:spPr>
            <a:xfrm flipH="1">
              <a:off x="6105269" y="3088782"/>
              <a:ext cx="136914" cy="136934"/>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8"/>
            <p:cNvSpPr/>
            <p:nvPr/>
          </p:nvSpPr>
          <p:spPr>
            <a:xfrm flipH="1">
              <a:off x="5513830" y="4075058"/>
              <a:ext cx="78794" cy="49304"/>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8"/>
            <p:cNvSpPr/>
            <p:nvPr/>
          </p:nvSpPr>
          <p:spPr>
            <a:xfrm flipH="1">
              <a:off x="5492770" y="4013971"/>
              <a:ext cx="73735" cy="42143"/>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8"/>
            <p:cNvSpPr/>
            <p:nvPr/>
          </p:nvSpPr>
          <p:spPr>
            <a:xfrm flipH="1">
              <a:off x="6301984" y="3138758"/>
              <a:ext cx="105333" cy="66601"/>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8"/>
            <p:cNvSpPr/>
            <p:nvPr/>
          </p:nvSpPr>
          <p:spPr>
            <a:xfrm flipH="1">
              <a:off x="6208888" y="4051608"/>
              <a:ext cx="22757" cy="11246"/>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8"/>
            <p:cNvSpPr/>
            <p:nvPr/>
          </p:nvSpPr>
          <p:spPr>
            <a:xfrm flipH="1">
              <a:off x="6159608" y="4078841"/>
              <a:ext cx="22757" cy="12238"/>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flipH="1">
              <a:off x="6154549" y="4051037"/>
              <a:ext cx="19396" cy="11817"/>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flipH="1">
              <a:off x="6221107" y="4083900"/>
              <a:ext cx="13917" cy="10557"/>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flipH="1">
              <a:off x="6144011" y="4144719"/>
              <a:ext cx="15614" cy="12927"/>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8"/>
            <p:cNvSpPr/>
            <p:nvPr/>
          </p:nvSpPr>
          <p:spPr>
            <a:xfrm flipH="1">
              <a:off x="6115791" y="4122664"/>
              <a:ext cx="13917" cy="13919"/>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8"/>
            <p:cNvSpPr/>
            <p:nvPr/>
          </p:nvSpPr>
          <p:spPr>
            <a:xfrm flipH="1">
              <a:off x="6098109" y="4096121"/>
              <a:ext cx="17698" cy="16020"/>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flipH="1">
              <a:off x="6908987" y="4000640"/>
              <a:ext cx="10555" cy="26257"/>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flipH="1">
              <a:off x="6887927" y="4062837"/>
              <a:ext cx="14337" cy="2108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flipH="1">
              <a:off x="6874028" y="4035034"/>
              <a:ext cx="10555" cy="18978"/>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8"/>
            <p:cNvSpPr/>
            <p:nvPr/>
          </p:nvSpPr>
          <p:spPr>
            <a:xfrm flipH="1">
              <a:off x="6833589" y="4038396"/>
              <a:ext cx="14337" cy="15616"/>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8"/>
            <p:cNvSpPr/>
            <p:nvPr/>
          </p:nvSpPr>
          <p:spPr>
            <a:xfrm flipH="1">
              <a:off x="6860128" y="3973526"/>
              <a:ext cx="10555" cy="13498"/>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8"/>
            <p:cNvSpPr/>
            <p:nvPr/>
          </p:nvSpPr>
          <p:spPr>
            <a:xfrm flipH="1">
              <a:off x="6780931" y="4208614"/>
              <a:ext cx="14337" cy="13919"/>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flipH="1">
              <a:off x="6754812" y="4180373"/>
              <a:ext cx="13933" cy="17718"/>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flipH="1">
              <a:off x="6784729" y="4138247"/>
              <a:ext cx="13917" cy="19399"/>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flipH="1">
              <a:off x="6833589" y="4138247"/>
              <a:ext cx="12236" cy="2108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flipH="1">
              <a:off x="6703852" y="4266743"/>
              <a:ext cx="13917" cy="17297"/>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flipH="1">
              <a:off x="6670573" y="4254102"/>
              <a:ext cx="13917" cy="12658"/>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flipH="1">
              <a:off x="6652875" y="4307944"/>
              <a:ext cx="12236" cy="11481"/>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flipH="1">
              <a:off x="6714373" y="4324468"/>
              <a:ext cx="21093" cy="2108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flipH="1">
              <a:off x="6270386" y="4053995"/>
              <a:ext cx="24455" cy="10540"/>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flipH="1">
              <a:off x="6242166" y="4026175"/>
              <a:ext cx="19396" cy="10557"/>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flipH="1">
              <a:off x="6326422" y="4032916"/>
              <a:ext cx="19379" cy="11498"/>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flipH="1">
              <a:off x="6345802" y="4061156"/>
              <a:ext cx="13917" cy="10540"/>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flipH="1">
              <a:off x="6408981" y="4059459"/>
              <a:ext cx="10538" cy="10557"/>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flipH="1">
              <a:off x="6166768" y="4115503"/>
              <a:ext cx="13917" cy="12238"/>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flipH="1">
              <a:off x="6066511" y="4100895"/>
              <a:ext cx="12656" cy="11246"/>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flipH="1">
              <a:off x="6058091" y="4140348"/>
              <a:ext cx="13917" cy="12944"/>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flipH="1">
              <a:off x="6084210" y="4157629"/>
              <a:ext cx="13917" cy="14339"/>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flipH="1">
              <a:off x="6049233" y="4177011"/>
              <a:ext cx="10555" cy="9615"/>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flipH="1">
              <a:off x="6374021" y="4031235"/>
              <a:ext cx="8437" cy="10557"/>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flipH="1">
              <a:off x="6624655" y="3762863"/>
              <a:ext cx="14337" cy="13919"/>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flipH="1">
              <a:off x="6603595" y="3764544"/>
              <a:ext cx="16018" cy="15616"/>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flipH="1">
              <a:off x="6591376" y="3796147"/>
              <a:ext cx="14337" cy="13919"/>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flipH="1">
              <a:off x="6553038" y="3801207"/>
              <a:ext cx="17295" cy="14339"/>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flipH="1">
              <a:off x="6566938" y="3780144"/>
              <a:ext cx="13933" cy="12658"/>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flipH="1">
              <a:off x="6508817" y="3811730"/>
              <a:ext cx="23178" cy="1504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flipH="1">
              <a:off x="6521457" y="3791894"/>
              <a:ext cx="15597" cy="13112"/>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flipH="1">
              <a:off x="6521457" y="3836592"/>
              <a:ext cx="12219" cy="10557"/>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flipH="1">
              <a:off x="6049233" y="3427503"/>
              <a:ext cx="12236" cy="15179"/>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flipH="1">
              <a:off x="6050931" y="3461729"/>
              <a:ext cx="10538" cy="15095"/>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flipH="1">
              <a:off x="6034913" y="3448987"/>
              <a:ext cx="10555" cy="16776"/>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flipH="1">
              <a:off x="6026493" y="3420763"/>
              <a:ext cx="10538" cy="15179"/>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flipH="1">
              <a:off x="6015954" y="3473428"/>
              <a:ext cx="10555" cy="10136"/>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flipH="1">
              <a:off x="6858447" y="3160813"/>
              <a:ext cx="12236" cy="22357"/>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flipH="1">
              <a:off x="6879507" y="3222438"/>
              <a:ext cx="12236" cy="22139"/>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flipH="1">
              <a:off x="6845808" y="3204636"/>
              <a:ext cx="12656" cy="24038"/>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flipH="1">
              <a:off x="6833589" y="3179085"/>
              <a:ext cx="10555" cy="956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flipH="1">
              <a:off x="6879507" y="3315952"/>
              <a:ext cx="12236" cy="23937"/>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flipH="1">
              <a:off x="6898466" y="3269523"/>
              <a:ext cx="14337" cy="22340"/>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flipH="1">
              <a:off x="6861809" y="3267136"/>
              <a:ext cx="12236" cy="17566"/>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flipH="1">
              <a:off x="6916164" y="3364315"/>
              <a:ext cx="10538" cy="19399"/>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flipH="1">
              <a:off x="6847909" y="3311649"/>
              <a:ext cx="13917" cy="24021"/>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flipH="1">
              <a:off x="6874028" y="3381999"/>
              <a:ext cx="10555" cy="13498"/>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flipH="1">
              <a:off x="6818008" y="3250561"/>
              <a:ext cx="12236" cy="20239"/>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flipH="1">
              <a:off x="6923324" y="3427503"/>
              <a:ext cx="10538" cy="25198"/>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flipH="1">
              <a:off x="6959964" y="3439724"/>
              <a:ext cx="10555" cy="24038"/>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flipH="1">
              <a:off x="6886247" y="3458350"/>
              <a:ext cx="10555" cy="30678"/>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flipH="1">
              <a:off x="6830227" y="3413602"/>
              <a:ext cx="10538" cy="21836"/>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flipH="1">
              <a:off x="6926686" y="3515134"/>
              <a:ext cx="12236" cy="24879"/>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flipH="1">
              <a:off x="6872347" y="3515554"/>
              <a:ext cx="12236" cy="18978"/>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flipH="1">
              <a:off x="6849606" y="3474689"/>
              <a:ext cx="12219" cy="16037"/>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flipH="1">
              <a:off x="6968805" y="3537895"/>
              <a:ext cx="10555" cy="25568"/>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flipH="1">
              <a:off x="6940585" y="3581248"/>
              <a:ext cx="10555" cy="19853"/>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8"/>
            <p:cNvSpPr/>
            <p:nvPr/>
          </p:nvSpPr>
          <p:spPr>
            <a:xfrm flipH="1">
              <a:off x="6891726" y="3575381"/>
              <a:ext cx="10538" cy="14255"/>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8"/>
            <p:cNvSpPr/>
            <p:nvPr/>
          </p:nvSpPr>
          <p:spPr>
            <a:xfrm flipH="1">
              <a:off x="6968805" y="3624265"/>
              <a:ext cx="12236" cy="31603"/>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rot="825059" flipH="1">
              <a:off x="7217475" y="3302410"/>
              <a:ext cx="188370" cy="791862"/>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rot="825059" flipH="1">
              <a:off x="7179669" y="3407764"/>
              <a:ext cx="112487" cy="753974"/>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flipH="1">
              <a:off x="7114847" y="4515732"/>
              <a:ext cx="136914" cy="180758"/>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flipH="1">
              <a:off x="7134226" y="4280796"/>
              <a:ext cx="241154" cy="261816"/>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flipH="1">
              <a:off x="7314940" y="4287806"/>
              <a:ext cx="24875" cy="247326"/>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flipH="1">
              <a:off x="7292183" y="4284023"/>
              <a:ext cx="29934" cy="259967"/>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flipH="1">
              <a:off x="7248382" y="4278964"/>
              <a:ext cx="47195" cy="263329"/>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flipH="1">
              <a:off x="7148126" y="4289503"/>
              <a:ext cx="115854" cy="157997"/>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flipH="1">
              <a:off x="7183505" y="4280645"/>
              <a:ext cx="93114" cy="214042"/>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flipH="1">
              <a:off x="6946065" y="4185853"/>
              <a:ext cx="47195" cy="49321"/>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flipH="1">
              <a:off x="6900567" y="4261263"/>
              <a:ext cx="50574" cy="50581"/>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8"/>
            <p:cNvSpPr/>
            <p:nvPr/>
          </p:nvSpPr>
          <p:spPr>
            <a:xfrm flipH="1">
              <a:off x="6391283" y="4498485"/>
              <a:ext cx="401884" cy="191836"/>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8"/>
            <p:cNvSpPr/>
            <p:nvPr/>
          </p:nvSpPr>
          <p:spPr>
            <a:xfrm flipH="1">
              <a:off x="6224468" y="4609952"/>
              <a:ext cx="72054" cy="57709"/>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8"/>
            <p:cNvSpPr/>
            <p:nvPr/>
          </p:nvSpPr>
          <p:spPr>
            <a:xfrm flipH="1">
              <a:off x="6136851" y="4610541"/>
              <a:ext cx="42153" cy="40462"/>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8"/>
            <p:cNvSpPr/>
            <p:nvPr/>
          </p:nvSpPr>
          <p:spPr>
            <a:xfrm flipH="1">
              <a:off x="5503022" y="4524104"/>
              <a:ext cx="226229" cy="154181"/>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8"/>
            <p:cNvSpPr/>
            <p:nvPr/>
          </p:nvSpPr>
          <p:spPr>
            <a:xfrm rot="1459866" flipH="1">
              <a:off x="7229443" y="2943411"/>
              <a:ext cx="130833" cy="232182"/>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8"/>
            <p:cNvSpPr/>
            <p:nvPr/>
          </p:nvSpPr>
          <p:spPr>
            <a:xfrm rot="1459866" flipH="1">
              <a:off x="7249975" y="2849081"/>
              <a:ext cx="89737" cy="270089"/>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8"/>
            <p:cNvSpPr/>
            <p:nvPr/>
          </p:nvSpPr>
          <p:spPr>
            <a:xfrm rot="1459866" flipH="1">
              <a:off x="7410562" y="2818548"/>
              <a:ext cx="97637" cy="14877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8"/>
            <p:cNvSpPr/>
            <p:nvPr/>
          </p:nvSpPr>
          <p:spPr>
            <a:xfrm rot="1459866" flipH="1">
              <a:off x="7409805" y="2850119"/>
              <a:ext cx="42154" cy="164168"/>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8"/>
            <p:cNvSpPr/>
            <p:nvPr/>
          </p:nvSpPr>
          <p:spPr>
            <a:xfrm rot="1459866" flipH="1">
              <a:off x="7415740" y="2721657"/>
              <a:ext cx="52676" cy="556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8"/>
            <p:cNvSpPr/>
            <p:nvPr/>
          </p:nvSpPr>
          <p:spPr>
            <a:xfrm rot="1459866" flipH="1">
              <a:off x="7362936" y="2807550"/>
              <a:ext cx="38759" cy="38781"/>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8"/>
            <p:cNvSpPr/>
            <p:nvPr/>
          </p:nvSpPr>
          <p:spPr>
            <a:xfrm rot="-675788">
              <a:off x="5077397" y="3454659"/>
              <a:ext cx="188364" cy="791838"/>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8"/>
            <p:cNvSpPr/>
            <p:nvPr/>
          </p:nvSpPr>
          <p:spPr>
            <a:xfrm rot="-675788">
              <a:off x="5187257" y="3563226"/>
              <a:ext cx="112484" cy="753951"/>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8"/>
            <p:cNvSpPr/>
            <p:nvPr/>
          </p:nvSpPr>
          <p:spPr>
            <a:xfrm rot="-1310268">
              <a:off x="5150697" y="3097005"/>
              <a:ext cx="130839" cy="232194"/>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8"/>
            <p:cNvSpPr/>
            <p:nvPr/>
          </p:nvSpPr>
          <p:spPr>
            <a:xfrm rot="-1310268">
              <a:off x="5174537" y="3002747"/>
              <a:ext cx="89742" cy="270102"/>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8"/>
            <p:cNvSpPr/>
            <p:nvPr/>
          </p:nvSpPr>
          <p:spPr>
            <a:xfrm rot="-1310268">
              <a:off x="5010170" y="2965148"/>
              <a:ext cx="97642" cy="148777"/>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8"/>
            <p:cNvSpPr/>
            <p:nvPr/>
          </p:nvSpPr>
          <p:spPr>
            <a:xfrm rot="-1310268">
              <a:off x="5064676" y="2997920"/>
              <a:ext cx="42156" cy="164176"/>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8"/>
            <p:cNvSpPr/>
            <p:nvPr/>
          </p:nvSpPr>
          <p:spPr>
            <a:xfrm rot="-1310268">
              <a:off x="5119470" y="2957561"/>
              <a:ext cx="38761" cy="38783"/>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0" name="Google Shape;6030;p38">
            <a:hlinkClick r:id="" action="ppaction://noaction"/>
          </p:cNvPr>
          <p:cNvSpPr txBox="1"/>
          <p:nvPr/>
        </p:nvSpPr>
        <p:spPr>
          <a:xfrm>
            <a:off x="8584800" y="82150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31" name="Google Shape;6031;p38">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32" name="Google Shape;6032;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33" name="Google Shape;6033;p38">
            <a:hlinkClick r:id="" action="ppaction://noaction"/>
          </p:cNvPr>
          <p:cNvSpPr txBox="1"/>
          <p:nvPr/>
        </p:nvSpPr>
        <p:spPr>
          <a:xfrm>
            <a:off x="8584800" y="3521839"/>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34" name="Google Shape;6034;p38">
            <a:hlinkClick r:id="" action="ppaction://noaction"/>
          </p:cNvPr>
          <p:cNvSpPr txBox="1"/>
          <p:nvPr/>
        </p:nvSpPr>
        <p:spPr>
          <a:xfrm>
            <a:off x="8584800" y="419573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35" name="Google Shape;6035;p38">
            <a:hlinkClick r:id="" action="ppaction://noaction"/>
          </p:cNvPr>
          <p:cNvSpPr txBox="1"/>
          <p:nvPr/>
        </p:nvSpPr>
        <p:spPr>
          <a:xfrm>
            <a:off x="8584800" y="2844373"/>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6036" name="Google Shape;6036;p38"/>
          <p:cNvGrpSpPr/>
          <p:nvPr/>
        </p:nvGrpSpPr>
        <p:grpSpPr>
          <a:xfrm>
            <a:off x="790775" y="119354"/>
            <a:ext cx="7447900" cy="745438"/>
            <a:chOff x="790775" y="119354"/>
            <a:chExt cx="7447900" cy="745438"/>
          </a:xfrm>
        </p:grpSpPr>
        <p:sp>
          <p:nvSpPr>
            <p:cNvPr id="6037" name="Google Shape;6037;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60" name="Google Shape;6060;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6061" name="Google Shape;6061;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062" name="Google Shape;6062;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063" name="Google Shape;6063;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6064" name="Google Shape;6064;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065" name="Google Shape;6065;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066" name="Google Shape;6066;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6067" name="Google Shape;6067;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068" name="Google Shape;6068;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069" name="Google Shape;6069;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6070" name="Google Shape;6070;p38">
              <a:hlinkClick r:id="" action="ppaction://noaction"/>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6071" name="Google Shape;6071;p38">
              <a:hlinkClick r:id="" action="ppaction://noaction"/>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6073" name="Google Shape;6073;p38">
              <a:hlinkClick r:id="" action="ppaction://noaction"/>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a:hlinkClick r:id="" action="ppaction://noaction"/>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a:hlinkClick r:id="" action="ppaction://noaction"/>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a:hlinkClick r:id="" action="ppaction://noaction"/>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a:hlinkClick r:id="" action="ppaction://noaction"/>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1" name="Google Shape;6081;p38"/>
            <p:cNvGrpSpPr/>
            <p:nvPr/>
          </p:nvGrpSpPr>
          <p:grpSpPr>
            <a:xfrm>
              <a:off x="790775" y="119354"/>
              <a:ext cx="551700" cy="745438"/>
              <a:chOff x="790775" y="119354"/>
              <a:chExt cx="551700" cy="745438"/>
            </a:xfrm>
          </p:grpSpPr>
          <p:grpSp>
            <p:nvGrpSpPr>
              <p:cNvPr id="6082" name="Google Shape;6082;p38"/>
              <p:cNvGrpSpPr/>
              <p:nvPr/>
            </p:nvGrpSpPr>
            <p:grpSpPr>
              <a:xfrm>
                <a:off x="844850" y="596800"/>
                <a:ext cx="456034" cy="267991"/>
                <a:chOff x="-1126825" y="596800"/>
                <a:chExt cx="456034" cy="267991"/>
              </a:xfrm>
            </p:grpSpPr>
            <p:sp>
              <p:nvSpPr>
                <p:cNvPr id="6083" name="Google Shape;6083;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3" name="Google Shape;6093;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a:hlinkClick r:id="" action="ppaction://noaction"/>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6" name="Google Shape;6096;p38">
                <a:hlinkClick r:id="" action="ppaction://noaction"/>
              </p:cNvPr>
              <p:cNvSpPr/>
              <p:nvPr/>
            </p:nvSpPr>
            <p:spPr>
              <a:xfrm>
                <a:off x="817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828"/>
                                        </p:tgtEl>
                                        <p:attrNameLst>
                                          <p:attrName>style.visibility</p:attrName>
                                        </p:attrNameLst>
                                      </p:cBhvr>
                                      <p:to>
                                        <p:strVal val="visible"/>
                                      </p:to>
                                    </p:set>
                                    <p:anim calcmode="lin" valueType="num">
                                      <p:cBhvr>
                                        <p:cTn id="7" dur="1000" fill="hold"/>
                                        <p:tgtEl>
                                          <p:spTgt spid="5828"/>
                                        </p:tgtEl>
                                        <p:attrNameLst>
                                          <p:attrName>ppt_w</p:attrName>
                                        </p:attrNameLst>
                                      </p:cBhvr>
                                      <p:tavLst>
                                        <p:tav tm="0">
                                          <p:val>
                                            <p:fltVal val="0"/>
                                          </p:val>
                                        </p:tav>
                                        <p:tav tm="100000">
                                          <p:val>
                                            <p:strVal val="#ppt_w"/>
                                          </p:val>
                                        </p:tav>
                                      </p:tavLst>
                                    </p:anim>
                                    <p:anim calcmode="lin" valueType="num">
                                      <p:cBhvr>
                                        <p:cTn id="8" dur="1000" fill="hold"/>
                                        <p:tgtEl>
                                          <p:spTgt spid="5828"/>
                                        </p:tgtEl>
                                        <p:attrNameLst>
                                          <p:attrName>ppt_h</p:attrName>
                                        </p:attrNameLst>
                                      </p:cBhvr>
                                      <p:tavLst>
                                        <p:tav tm="0">
                                          <p:val>
                                            <p:fltVal val="0"/>
                                          </p:val>
                                        </p:tav>
                                        <p:tav tm="100000">
                                          <p:val>
                                            <p:strVal val="#ppt_h"/>
                                          </p:val>
                                        </p:tav>
                                      </p:tavLst>
                                    </p:anim>
                                    <p:anim calcmode="lin" valueType="num">
                                      <p:cBhvr>
                                        <p:cTn id="9" dur="1000" fill="hold"/>
                                        <p:tgtEl>
                                          <p:spTgt spid="58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830"/>
                                        </p:tgtEl>
                                        <p:attrNameLst>
                                          <p:attrName>style.visibility</p:attrName>
                                        </p:attrNameLst>
                                      </p:cBhvr>
                                      <p:to>
                                        <p:strVal val="visible"/>
                                      </p:to>
                                    </p:set>
                                    <p:anim by="(-#ppt_w*2)" calcmode="lin" valueType="num">
                                      <p:cBhvr rctx="PPT">
                                        <p:cTn id="15" dur="500" autoRev="1" fill="hold">
                                          <p:stCondLst>
                                            <p:cond delay="0"/>
                                          </p:stCondLst>
                                        </p:cTn>
                                        <p:tgtEl>
                                          <p:spTgt spid="5830"/>
                                        </p:tgtEl>
                                        <p:attrNameLst>
                                          <p:attrName>ppt_w</p:attrName>
                                        </p:attrNameLst>
                                      </p:cBhvr>
                                    </p:anim>
                                    <p:anim by="(#ppt_w*0.50)" calcmode="lin" valueType="num">
                                      <p:cBhvr>
                                        <p:cTn id="16" dur="500" decel="50000" autoRev="1" fill="hold">
                                          <p:stCondLst>
                                            <p:cond delay="0"/>
                                          </p:stCondLst>
                                        </p:cTn>
                                        <p:tgtEl>
                                          <p:spTgt spid="5830"/>
                                        </p:tgtEl>
                                        <p:attrNameLst>
                                          <p:attrName>ppt_x</p:attrName>
                                        </p:attrNameLst>
                                      </p:cBhvr>
                                    </p:anim>
                                    <p:anim from="(-#ppt_h/2)" to="(#ppt_y)" calcmode="lin" valueType="num">
                                      <p:cBhvr>
                                        <p:cTn id="17" dur="1000" fill="hold">
                                          <p:stCondLst>
                                            <p:cond delay="0"/>
                                          </p:stCondLst>
                                        </p:cTn>
                                        <p:tgtEl>
                                          <p:spTgt spid="5830"/>
                                        </p:tgtEl>
                                        <p:attrNameLst>
                                          <p:attrName>ppt_y</p:attrName>
                                        </p:attrNameLst>
                                      </p:cBhvr>
                                    </p:anim>
                                    <p:animRot by="21600000">
                                      <p:cBhvr>
                                        <p:cTn id="18" dur="1000" fill="hold">
                                          <p:stCondLst>
                                            <p:cond delay="0"/>
                                          </p:stCondLst>
                                        </p:cTn>
                                        <p:tgtEl>
                                          <p:spTgt spid="58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8" grpId="0"/>
      <p:bldP spid="58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15"/>
        <p:cNvGrpSpPr/>
        <p:nvPr/>
      </p:nvGrpSpPr>
      <p:grpSpPr>
        <a:xfrm>
          <a:off x="0" y="0"/>
          <a:ext cx="0" cy="0"/>
          <a:chOff x="0" y="0"/>
          <a:chExt cx="0" cy="0"/>
        </a:xfrm>
      </p:grpSpPr>
      <p:sp>
        <p:nvSpPr>
          <p:cNvPr id="5618" name="Google Shape;5618;p36">
            <a:hlinkClick r:id="" action="ppaction://noaction"/>
          </p:cNvPr>
          <p:cNvSpPr txBox="1"/>
          <p:nvPr/>
        </p:nvSpPr>
        <p:spPr>
          <a:xfrm>
            <a:off x="8584800" y="82150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619" name="Google Shape;5619;p36">
            <a:hlinkClick r:id="" action="ppaction://noaction"/>
          </p:cNvPr>
          <p:cNvSpPr txBox="1"/>
          <p:nvPr/>
        </p:nvSpPr>
        <p:spPr>
          <a:xfrm>
            <a:off x="8512068" y="151095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620" name="Google Shape;5620;p36">
            <a:hlinkClick r:id="" action="ppaction://noaction"/>
          </p:cNvPr>
          <p:cNvSpPr txBox="1"/>
          <p:nvPr/>
        </p:nvSpPr>
        <p:spPr>
          <a:xfrm>
            <a:off x="8512068" y="218604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621" name="Google Shape;5621;p36">
            <a:hlinkClick r:id="" action="ppaction://noaction"/>
          </p:cNvPr>
          <p:cNvSpPr txBox="1"/>
          <p:nvPr/>
        </p:nvSpPr>
        <p:spPr>
          <a:xfrm>
            <a:off x="8512068" y="353740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22" name="Google Shape;5622;p36">
            <a:hlinkClick r:id="" action="ppaction://noaction"/>
          </p:cNvPr>
          <p:cNvSpPr txBox="1"/>
          <p:nvPr/>
        </p:nvSpPr>
        <p:spPr>
          <a:xfrm>
            <a:off x="8512068" y="4211295"/>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23" name="Google Shape;5623;p36">
            <a:hlinkClick r:id="" action="ppaction://noaction"/>
          </p:cNvPr>
          <p:cNvSpPr txBox="1"/>
          <p:nvPr/>
        </p:nvSpPr>
        <p:spPr>
          <a:xfrm>
            <a:off x="8512068" y="2859936"/>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24" name="Google Shape;5624;p36"/>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6"/>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6"/>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6"/>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6"/>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6"/>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6"/>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6"/>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6"/>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6"/>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6"/>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6"/>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6"/>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6"/>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6"/>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6"/>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6"/>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6"/>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6">
            <a:hlinkClick r:id="" action="ppaction://noaction"/>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649" name="Google Shape;5649;p36"/>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650" name="Google Shape;5650;p36"/>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5651" name="Google Shape;5651;p3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652" name="Google Shape;5652;p36"/>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653" name="Google Shape;5653;p36"/>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5654" name="Google Shape;5654;p36"/>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655" name="Google Shape;5655;p36"/>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656" name="Google Shape;5656;p36"/>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5657" name="Google Shape;5657;p36"/>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658" name="Google Shape;5658;p36"/>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659" name="Google Shape;5659;p36"/>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5660" name="Google Shape;5660;p36">
            <a:hlinkClick r:id="" action="ppaction://noaction"/>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661" name="Google Shape;5661;p36">
            <a:hlinkClick r:id="" action="ppaction://noaction"/>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6">
            <a:hlinkClick r:id="" action="ppaction://noaction"/>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663" name="Google Shape;5663;p36">
            <a:hlinkClick r:id="" action="ppaction://noaction"/>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6">
            <a:hlinkClick r:id="" action="ppaction://noaction"/>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6">
            <a:hlinkClick r:id="" action="ppaction://noaction"/>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6">
            <a:hlinkClick r:id="" action="ppaction://noaction"/>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6">
            <a:hlinkClick r:id="" action="ppaction://noaction"/>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6">
            <a:hlinkClick r:id="" action="ppaction://noaction"/>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6">
            <a:hlinkClick r:id="" action="ppaction://noaction"/>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6">
            <a:hlinkClick r:id="" action="ppaction://noaction"/>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6">
            <a:hlinkClick r:id="" action="ppaction://noaction"/>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3" name="Title 2">
            <a:extLst>
              <a:ext uri="{FF2B5EF4-FFF2-40B4-BE49-F238E27FC236}">
                <a16:creationId xmlns:a16="http://schemas.microsoft.com/office/drawing/2014/main" xmlns="" id="{8874EBD1-258D-AC4E-8818-D9A778A56811}"/>
              </a:ext>
            </a:extLst>
          </p:cNvPr>
          <p:cNvSpPr>
            <a:spLocks noGrp="1"/>
          </p:cNvSpPr>
          <p:nvPr>
            <p:ph type="title"/>
          </p:nvPr>
        </p:nvSpPr>
        <p:spPr/>
        <p:txBody>
          <a:bodyPr/>
          <a:lstStyle/>
          <a:p>
            <a:r>
              <a:rPr lang="en-US" dirty="0"/>
              <a:t>ĐẤT MÀU MỠ LÀ GÌ ?</a:t>
            </a:r>
          </a:p>
        </p:txBody>
      </p:sp>
      <p:sp>
        <p:nvSpPr>
          <p:cNvPr id="62" name="Google Shape;5830;p38">
            <a:extLst>
              <a:ext uri="{FF2B5EF4-FFF2-40B4-BE49-F238E27FC236}">
                <a16:creationId xmlns:a16="http://schemas.microsoft.com/office/drawing/2014/main" xmlns="" id="{6688BBED-7834-B146-9880-FC3EE8FD6BF5}"/>
              </a:ext>
            </a:extLst>
          </p:cNvPr>
          <p:cNvSpPr/>
          <p:nvPr/>
        </p:nvSpPr>
        <p:spPr>
          <a:xfrm>
            <a:off x="66558" y="1266308"/>
            <a:ext cx="3939716" cy="232725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6600" dirty="0">
                <a:latin typeface="Patrick Hand" pitchFamily="2" charset="77"/>
              </a:rPr>
              <a:t>   ĐẤT MÀU      MỠ GỒM :</a:t>
            </a:r>
            <a:endParaRPr sz="6600" dirty="0">
              <a:latin typeface="Patrick Hand" pitchFamily="2" charset="77"/>
            </a:endParaRPr>
          </a:p>
        </p:txBody>
      </p:sp>
      <p:sp>
        <p:nvSpPr>
          <p:cNvPr id="72" name="Google Shape;5830;p38">
            <a:extLst>
              <a:ext uri="{FF2B5EF4-FFF2-40B4-BE49-F238E27FC236}">
                <a16:creationId xmlns:a16="http://schemas.microsoft.com/office/drawing/2014/main" xmlns="" id="{E628C247-CE59-D947-9F44-6096CA23FB80}"/>
              </a:ext>
            </a:extLst>
          </p:cNvPr>
          <p:cNvSpPr/>
          <p:nvPr/>
        </p:nvSpPr>
        <p:spPr>
          <a:xfrm>
            <a:off x="4071948" y="1407790"/>
            <a:ext cx="1515954" cy="712163"/>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4800" dirty="0">
                <a:latin typeface="Patrick Hand" pitchFamily="2" charset="77"/>
              </a:rPr>
              <a:t> MÙN</a:t>
            </a:r>
          </a:p>
        </p:txBody>
      </p:sp>
      <p:sp>
        <p:nvSpPr>
          <p:cNvPr id="196" name="Google Shape;5830;p38">
            <a:extLst>
              <a:ext uri="{FF2B5EF4-FFF2-40B4-BE49-F238E27FC236}">
                <a16:creationId xmlns:a16="http://schemas.microsoft.com/office/drawing/2014/main" xmlns="" id="{A2AD95F8-880B-D042-AAC2-834969DAC555}"/>
              </a:ext>
            </a:extLst>
          </p:cNvPr>
          <p:cNvSpPr/>
          <p:nvPr/>
        </p:nvSpPr>
        <p:spPr>
          <a:xfrm>
            <a:off x="6156022" y="1363390"/>
            <a:ext cx="1156930" cy="712163"/>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4800" dirty="0">
                <a:latin typeface="Patrick Hand" pitchFamily="2" charset="77"/>
              </a:rPr>
              <a:t>CÁT</a:t>
            </a:r>
          </a:p>
        </p:txBody>
      </p:sp>
      <p:sp>
        <p:nvSpPr>
          <p:cNvPr id="197" name="Google Shape;5830;p38">
            <a:extLst>
              <a:ext uri="{FF2B5EF4-FFF2-40B4-BE49-F238E27FC236}">
                <a16:creationId xmlns:a16="http://schemas.microsoft.com/office/drawing/2014/main" xmlns="" id="{7B3FBADC-2BF9-ED40-BB43-0DACCA22E07F}"/>
              </a:ext>
            </a:extLst>
          </p:cNvPr>
          <p:cNvSpPr/>
          <p:nvPr/>
        </p:nvSpPr>
        <p:spPr>
          <a:xfrm>
            <a:off x="4056315" y="2168694"/>
            <a:ext cx="2168171" cy="77574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4800" dirty="0">
                <a:latin typeface="Patrick Hand" pitchFamily="2" charset="77"/>
              </a:rPr>
              <a:t>ĐẤT SÉT</a:t>
            </a:r>
          </a:p>
        </p:txBody>
      </p:sp>
      <p:sp>
        <p:nvSpPr>
          <p:cNvPr id="12" name="Plus 11">
            <a:extLst>
              <a:ext uri="{FF2B5EF4-FFF2-40B4-BE49-F238E27FC236}">
                <a16:creationId xmlns:a16="http://schemas.microsoft.com/office/drawing/2014/main" xmlns="" id="{1B2CE615-F9A7-CF45-A5BB-0A63F2FCAA58}"/>
              </a:ext>
            </a:extLst>
          </p:cNvPr>
          <p:cNvSpPr/>
          <p:nvPr/>
        </p:nvSpPr>
        <p:spPr>
          <a:xfrm>
            <a:off x="5663398" y="1607858"/>
            <a:ext cx="310780" cy="358204"/>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lus 198">
            <a:extLst>
              <a:ext uri="{FF2B5EF4-FFF2-40B4-BE49-F238E27FC236}">
                <a16:creationId xmlns:a16="http://schemas.microsoft.com/office/drawing/2014/main" xmlns="" id="{6825634C-683C-3A43-9A76-57B4FBB6CECB}"/>
              </a:ext>
            </a:extLst>
          </p:cNvPr>
          <p:cNvSpPr/>
          <p:nvPr/>
        </p:nvSpPr>
        <p:spPr>
          <a:xfrm>
            <a:off x="6374157" y="2447700"/>
            <a:ext cx="310780" cy="358204"/>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Google Shape;5830;p38">
            <a:extLst>
              <a:ext uri="{FF2B5EF4-FFF2-40B4-BE49-F238E27FC236}">
                <a16:creationId xmlns:a16="http://schemas.microsoft.com/office/drawing/2014/main" xmlns="" id="{961E8537-1AEB-724B-9BFF-256617696F57}"/>
              </a:ext>
            </a:extLst>
          </p:cNvPr>
          <p:cNvSpPr/>
          <p:nvPr/>
        </p:nvSpPr>
        <p:spPr>
          <a:xfrm>
            <a:off x="4100582" y="3000003"/>
            <a:ext cx="1812990" cy="77574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4800" dirty="0" err="1">
                <a:latin typeface="Patrick Hand" pitchFamily="2" charset="77"/>
              </a:rPr>
              <a:t>Ô</a:t>
            </a:r>
            <a:r>
              <a:rPr lang="en-US" sz="4800" dirty="0">
                <a:latin typeface="Patrick Hand" pitchFamily="2" charset="77"/>
              </a:rPr>
              <a:t> - XY</a:t>
            </a:r>
          </a:p>
        </p:txBody>
      </p:sp>
      <p:sp>
        <p:nvSpPr>
          <p:cNvPr id="202" name="Google Shape;5830;p38">
            <a:extLst>
              <a:ext uri="{FF2B5EF4-FFF2-40B4-BE49-F238E27FC236}">
                <a16:creationId xmlns:a16="http://schemas.microsoft.com/office/drawing/2014/main" xmlns="" id="{82E54A4B-AE62-F243-A96F-5BF01977EAB6}"/>
              </a:ext>
            </a:extLst>
          </p:cNvPr>
          <p:cNvSpPr/>
          <p:nvPr/>
        </p:nvSpPr>
        <p:spPr>
          <a:xfrm>
            <a:off x="6843501" y="2220783"/>
            <a:ext cx="1542576" cy="66049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4800" dirty="0">
                <a:latin typeface="Patrick Hand" pitchFamily="2" charset="77"/>
              </a:rPr>
              <a:t>NƯỚC</a:t>
            </a:r>
          </a:p>
        </p:txBody>
      </p:sp>
      <p:sp>
        <p:nvSpPr>
          <p:cNvPr id="205" name="Plus 204">
            <a:extLst>
              <a:ext uri="{FF2B5EF4-FFF2-40B4-BE49-F238E27FC236}">
                <a16:creationId xmlns:a16="http://schemas.microsoft.com/office/drawing/2014/main" xmlns="" id="{31CB8813-1EFE-844E-977A-0E7A5E886C26}"/>
              </a:ext>
            </a:extLst>
          </p:cNvPr>
          <p:cNvSpPr/>
          <p:nvPr/>
        </p:nvSpPr>
        <p:spPr>
          <a:xfrm>
            <a:off x="6197147" y="3235354"/>
            <a:ext cx="310780" cy="358204"/>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Google Shape;5830;p38">
            <a:extLst>
              <a:ext uri="{FF2B5EF4-FFF2-40B4-BE49-F238E27FC236}">
                <a16:creationId xmlns:a16="http://schemas.microsoft.com/office/drawing/2014/main" xmlns="" id="{3F850001-A58D-9346-B46F-FD0932C59E35}"/>
              </a:ext>
            </a:extLst>
          </p:cNvPr>
          <p:cNvSpPr/>
          <p:nvPr/>
        </p:nvSpPr>
        <p:spPr>
          <a:xfrm>
            <a:off x="6734486" y="2991756"/>
            <a:ext cx="1812990" cy="77574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lvl="3"/>
            <a:r>
              <a:rPr lang="en-US" sz="2800" dirty="0" err="1">
                <a:latin typeface="Patrick Hand" pitchFamily="2" charset="77"/>
              </a:rPr>
              <a:t>Khoáng</a:t>
            </a:r>
            <a:r>
              <a:rPr lang="en-US" sz="2800" dirty="0">
                <a:latin typeface="Patrick Hand" pitchFamily="2" charset="77"/>
              </a:rPr>
              <a:t> </a:t>
            </a:r>
            <a:r>
              <a:rPr lang="en-US" sz="2800" dirty="0" err="1">
                <a:latin typeface="Patrick Hand" pitchFamily="2" charset="77"/>
              </a:rPr>
              <a:t>chất</a:t>
            </a:r>
            <a:endParaRPr lang="en-US" sz="2800" dirty="0">
              <a:latin typeface="Patrick Hand" pitchFamily="2" charset="77"/>
            </a:endParaRPr>
          </a:p>
        </p:txBody>
      </p:sp>
      <p:sp>
        <p:nvSpPr>
          <p:cNvPr id="207" name="Google Shape;5830;p38">
            <a:extLst>
              <a:ext uri="{FF2B5EF4-FFF2-40B4-BE49-F238E27FC236}">
                <a16:creationId xmlns:a16="http://schemas.microsoft.com/office/drawing/2014/main" xmlns="" id="{49E2BDBB-B756-7F40-BAA9-9D59E42970BB}"/>
              </a:ext>
            </a:extLst>
          </p:cNvPr>
          <p:cNvSpPr/>
          <p:nvPr/>
        </p:nvSpPr>
        <p:spPr>
          <a:xfrm>
            <a:off x="4713547" y="3877979"/>
            <a:ext cx="3738645" cy="77574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r>
              <a:rPr lang="en-US" sz="2400" dirty="0">
                <a:latin typeface="Patrick Hand" pitchFamily="2" charset="77"/>
              </a:rPr>
              <a:t>TRỘN LẠI VỚI TỈ LỆ THÍCH HỢP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62"/>
                                        </p:tgtEl>
                                        <p:attrNameLst>
                                          <p:attrName>style.visibility</p:attrName>
                                        </p:attrNameLst>
                                      </p:cBhvr>
                                      <p:to>
                                        <p:strVal val="visible"/>
                                      </p:to>
                                    </p:set>
                                    <p:anim by="(-#ppt_w*2)" calcmode="lin" valueType="num">
                                      <p:cBhvr rctx="PPT">
                                        <p:cTn id="16" dur="500" autoRev="1" fill="hold">
                                          <p:stCondLst>
                                            <p:cond delay="0"/>
                                          </p:stCondLst>
                                        </p:cTn>
                                        <p:tgtEl>
                                          <p:spTgt spid="62"/>
                                        </p:tgtEl>
                                        <p:attrNameLst>
                                          <p:attrName>ppt_w</p:attrName>
                                        </p:attrNameLst>
                                      </p:cBhvr>
                                    </p:anim>
                                    <p:anim by="(#ppt_w*0.50)" calcmode="lin" valueType="num">
                                      <p:cBhvr>
                                        <p:cTn id="17" dur="500" decel="50000" autoRev="1" fill="hold">
                                          <p:stCondLst>
                                            <p:cond delay="0"/>
                                          </p:stCondLst>
                                        </p:cTn>
                                        <p:tgtEl>
                                          <p:spTgt spid="62"/>
                                        </p:tgtEl>
                                        <p:attrNameLst>
                                          <p:attrName>ppt_x</p:attrName>
                                        </p:attrNameLst>
                                      </p:cBhvr>
                                    </p:anim>
                                    <p:anim from="(-#ppt_h/2)" to="(#ppt_y)" calcmode="lin" valueType="num">
                                      <p:cBhvr>
                                        <p:cTn id="18" dur="1000" fill="hold">
                                          <p:stCondLst>
                                            <p:cond delay="0"/>
                                          </p:stCondLst>
                                        </p:cTn>
                                        <p:tgtEl>
                                          <p:spTgt spid="62"/>
                                        </p:tgtEl>
                                        <p:attrNameLst>
                                          <p:attrName>ppt_y</p:attrName>
                                        </p:attrNameLst>
                                      </p:cBhvr>
                                    </p:anim>
                                    <p:animRot by="21600000">
                                      <p:cBhvr>
                                        <p:cTn id="19" dur="1000" fill="hold">
                                          <p:stCondLst>
                                            <p:cond delay="0"/>
                                          </p:stCondLst>
                                        </p:cTn>
                                        <p:tgtEl>
                                          <p:spTgt spid="6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72"/>
                                        </p:tgtEl>
                                        <p:attrNameLst>
                                          <p:attrName>style.visibility</p:attrName>
                                        </p:attrNameLst>
                                      </p:cBhvr>
                                      <p:to>
                                        <p:strVal val="visible"/>
                                      </p:to>
                                    </p:set>
                                    <p:set>
                                      <p:cBhvr>
                                        <p:cTn id="24" dur="455" fill="hold">
                                          <p:stCondLst>
                                            <p:cond delay="0"/>
                                          </p:stCondLst>
                                        </p:cTn>
                                        <p:tgtEl>
                                          <p:spTgt spid="72"/>
                                        </p:tgtEl>
                                        <p:attrNameLst>
                                          <p:attrName>style.rotation</p:attrName>
                                        </p:attrNameLst>
                                      </p:cBhvr>
                                      <p:to>
                                        <p:strVal val="-45.0"/>
                                      </p:to>
                                    </p:set>
                                    <p:anim calcmode="lin" valueType="num">
                                      <p:cBhvr>
                                        <p:cTn id="25" dur="455" fill="hold">
                                          <p:stCondLst>
                                            <p:cond delay="455"/>
                                          </p:stCondLst>
                                        </p:cTn>
                                        <p:tgtEl>
                                          <p:spTgt spid="72"/>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72"/>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72"/>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72"/>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1000" fill="hold"/>
                                        <p:tgtEl>
                                          <p:spTgt spid="12"/>
                                        </p:tgtEl>
                                        <p:attrNameLst>
                                          <p:attrName>ppt_w</p:attrName>
                                        </p:attrNameLst>
                                      </p:cBhvr>
                                      <p:tavLst>
                                        <p:tav tm="0">
                                          <p:val>
                                            <p:fltVal val="0"/>
                                          </p:val>
                                        </p:tav>
                                        <p:tav tm="100000">
                                          <p:val>
                                            <p:strVal val="#ppt_w"/>
                                          </p:val>
                                        </p:tav>
                                      </p:tavLst>
                                    </p:anim>
                                    <p:anim calcmode="lin" valueType="num">
                                      <p:cBhvr>
                                        <p:cTn id="34" dur="1000" fill="hold"/>
                                        <p:tgtEl>
                                          <p:spTgt spid="12"/>
                                        </p:tgtEl>
                                        <p:attrNameLst>
                                          <p:attrName>ppt_h</p:attrName>
                                        </p:attrNameLst>
                                      </p:cBhvr>
                                      <p:tavLst>
                                        <p:tav tm="0">
                                          <p:val>
                                            <p:fltVal val="0"/>
                                          </p:val>
                                        </p:tav>
                                        <p:tav tm="100000">
                                          <p:val>
                                            <p:strVal val="#ppt_h"/>
                                          </p:val>
                                        </p:tav>
                                      </p:tavLst>
                                    </p:anim>
                                    <p:anim calcmode="lin" valueType="num">
                                      <p:cBhvr>
                                        <p:cTn id="3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38" presetClass="entr" presetSubtype="0" accel="50000" fill="hold" grpId="0" nodeType="clickEffect">
                                  <p:stCondLst>
                                    <p:cond delay="0"/>
                                  </p:stCondLst>
                                  <p:iterate type="lt">
                                    <p:tmPct val="50000"/>
                                  </p:iterate>
                                  <p:childTnLst>
                                    <p:set>
                                      <p:cBhvr>
                                        <p:cTn id="40" dur="1" fill="hold">
                                          <p:stCondLst>
                                            <p:cond delay="0"/>
                                          </p:stCondLst>
                                        </p:cTn>
                                        <p:tgtEl>
                                          <p:spTgt spid="196"/>
                                        </p:tgtEl>
                                        <p:attrNameLst>
                                          <p:attrName>style.visibility</p:attrName>
                                        </p:attrNameLst>
                                      </p:cBhvr>
                                      <p:to>
                                        <p:strVal val="visible"/>
                                      </p:to>
                                    </p:set>
                                    <p:set>
                                      <p:cBhvr>
                                        <p:cTn id="41" dur="455" fill="hold">
                                          <p:stCondLst>
                                            <p:cond delay="0"/>
                                          </p:stCondLst>
                                        </p:cTn>
                                        <p:tgtEl>
                                          <p:spTgt spid="196"/>
                                        </p:tgtEl>
                                        <p:attrNameLst>
                                          <p:attrName>style.rotation</p:attrName>
                                        </p:attrNameLst>
                                      </p:cBhvr>
                                      <p:to>
                                        <p:strVal val="-45.0"/>
                                      </p:to>
                                    </p:set>
                                    <p:anim calcmode="lin" valueType="num">
                                      <p:cBhvr>
                                        <p:cTn id="42" dur="455" fill="hold">
                                          <p:stCondLst>
                                            <p:cond delay="455"/>
                                          </p:stCondLst>
                                        </p:cTn>
                                        <p:tgtEl>
                                          <p:spTgt spid="196"/>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196"/>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196"/>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196"/>
                                        </p:tgtEl>
                                        <p:attrNameLst>
                                          <p:attrName>ppt_y</p:attrName>
                                        </p:attrNameLst>
                                      </p:cBhvr>
                                      <p:tavLst>
                                        <p:tav tm="0">
                                          <p:val>
                                            <p:strVal val="#ppt_y-(0.354*#ppt_w-0.172*#ppt_h)"/>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8" presetClass="entr" presetSubtype="0" accel="50000" fill="hold" grpId="0" nodeType="clickEffect">
                                  <p:stCondLst>
                                    <p:cond delay="0"/>
                                  </p:stCondLst>
                                  <p:iterate type="lt">
                                    <p:tmPct val="50000"/>
                                  </p:iterate>
                                  <p:childTnLst>
                                    <p:set>
                                      <p:cBhvr>
                                        <p:cTn id="49" dur="1" fill="hold">
                                          <p:stCondLst>
                                            <p:cond delay="0"/>
                                          </p:stCondLst>
                                        </p:cTn>
                                        <p:tgtEl>
                                          <p:spTgt spid="197"/>
                                        </p:tgtEl>
                                        <p:attrNameLst>
                                          <p:attrName>style.visibility</p:attrName>
                                        </p:attrNameLst>
                                      </p:cBhvr>
                                      <p:to>
                                        <p:strVal val="visible"/>
                                      </p:to>
                                    </p:set>
                                    <p:set>
                                      <p:cBhvr>
                                        <p:cTn id="50" dur="455" fill="hold">
                                          <p:stCondLst>
                                            <p:cond delay="0"/>
                                          </p:stCondLst>
                                        </p:cTn>
                                        <p:tgtEl>
                                          <p:spTgt spid="197"/>
                                        </p:tgtEl>
                                        <p:attrNameLst>
                                          <p:attrName>style.rotation</p:attrName>
                                        </p:attrNameLst>
                                      </p:cBhvr>
                                      <p:to>
                                        <p:strVal val="-45.0"/>
                                      </p:to>
                                    </p:set>
                                    <p:anim calcmode="lin" valueType="num">
                                      <p:cBhvr>
                                        <p:cTn id="51" dur="455" fill="hold">
                                          <p:stCondLst>
                                            <p:cond delay="455"/>
                                          </p:stCondLst>
                                        </p:cTn>
                                        <p:tgtEl>
                                          <p:spTgt spid="197"/>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197"/>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197"/>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197"/>
                                        </p:tgtEl>
                                        <p:attrNameLst>
                                          <p:attrName>ppt_y</p:attrName>
                                        </p:attrNameLst>
                                      </p:cBhvr>
                                      <p:tavLst>
                                        <p:tav tm="0">
                                          <p:val>
                                            <p:strVal val="#ppt_y-(0.354*#ppt_w-0.172*#ppt_h)"/>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p:cTn id="59" dur="1000" fill="hold"/>
                                        <p:tgtEl>
                                          <p:spTgt spid="199"/>
                                        </p:tgtEl>
                                        <p:attrNameLst>
                                          <p:attrName>ppt_w</p:attrName>
                                        </p:attrNameLst>
                                      </p:cBhvr>
                                      <p:tavLst>
                                        <p:tav tm="0">
                                          <p:val>
                                            <p:fltVal val="0"/>
                                          </p:val>
                                        </p:tav>
                                        <p:tav tm="100000">
                                          <p:val>
                                            <p:strVal val="#ppt_w"/>
                                          </p:val>
                                        </p:tav>
                                      </p:tavLst>
                                    </p:anim>
                                    <p:anim calcmode="lin" valueType="num">
                                      <p:cBhvr>
                                        <p:cTn id="60" dur="1000" fill="hold"/>
                                        <p:tgtEl>
                                          <p:spTgt spid="199"/>
                                        </p:tgtEl>
                                        <p:attrNameLst>
                                          <p:attrName>ppt_h</p:attrName>
                                        </p:attrNameLst>
                                      </p:cBhvr>
                                      <p:tavLst>
                                        <p:tav tm="0">
                                          <p:val>
                                            <p:fltVal val="0"/>
                                          </p:val>
                                        </p:tav>
                                        <p:tav tm="100000">
                                          <p:val>
                                            <p:strVal val="#ppt_h"/>
                                          </p:val>
                                        </p:tav>
                                      </p:tavLst>
                                    </p:anim>
                                    <p:anim calcmode="lin" valueType="num">
                                      <p:cBhvr>
                                        <p:cTn id="61" dur="1000" fill="hold"/>
                                        <p:tgtEl>
                                          <p:spTgt spid="199"/>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38" presetClass="entr" presetSubtype="0" accel="50000" fill="hold" grpId="0" nodeType="clickEffect">
                                  <p:stCondLst>
                                    <p:cond delay="0"/>
                                  </p:stCondLst>
                                  <p:iterate type="lt">
                                    <p:tmPct val="50000"/>
                                  </p:iterate>
                                  <p:childTnLst>
                                    <p:set>
                                      <p:cBhvr>
                                        <p:cTn id="66" dur="1" fill="hold">
                                          <p:stCondLst>
                                            <p:cond delay="0"/>
                                          </p:stCondLst>
                                        </p:cTn>
                                        <p:tgtEl>
                                          <p:spTgt spid="202"/>
                                        </p:tgtEl>
                                        <p:attrNameLst>
                                          <p:attrName>style.visibility</p:attrName>
                                        </p:attrNameLst>
                                      </p:cBhvr>
                                      <p:to>
                                        <p:strVal val="visible"/>
                                      </p:to>
                                    </p:set>
                                    <p:set>
                                      <p:cBhvr>
                                        <p:cTn id="67" dur="455" fill="hold">
                                          <p:stCondLst>
                                            <p:cond delay="0"/>
                                          </p:stCondLst>
                                        </p:cTn>
                                        <p:tgtEl>
                                          <p:spTgt spid="202"/>
                                        </p:tgtEl>
                                        <p:attrNameLst>
                                          <p:attrName>style.rotation</p:attrName>
                                        </p:attrNameLst>
                                      </p:cBhvr>
                                      <p:to>
                                        <p:strVal val="-45.0"/>
                                      </p:to>
                                    </p:set>
                                    <p:anim calcmode="lin" valueType="num">
                                      <p:cBhvr>
                                        <p:cTn id="68" dur="455" fill="hold">
                                          <p:stCondLst>
                                            <p:cond delay="455"/>
                                          </p:stCondLst>
                                        </p:cTn>
                                        <p:tgtEl>
                                          <p:spTgt spid="202"/>
                                        </p:tgtEl>
                                        <p:attrNameLst>
                                          <p:attrName>style.rotation</p:attrName>
                                        </p:attrNameLst>
                                      </p:cBhvr>
                                      <p:tavLst>
                                        <p:tav tm="0">
                                          <p:val>
                                            <p:fltVal val="-45"/>
                                          </p:val>
                                        </p:tav>
                                        <p:tav tm="69900">
                                          <p:val>
                                            <p:fltVal val="45"/>
                                          </p:val>
                                        </p:tav>
                                        <p:tav tm="100000">
                                          <p:val>
                                            <p:fltVal val="0"/>
                                          </p:val>
                                        </p:tav>
                                      </p:tavLst>
                                    </p:anim>
                                    <p:anim calcmode="lin" valueType="num">
                                      <p:cBhvr>
                                        <p:cTn id="69" dur="455" fill="hold">
                                          <p:stCondLst>
                                            <p:cond delay="0"/>
                                          </p:stCondLst>
                                        </p:cTn>
                                        <p:tgtEl>
                                          <p:spTgt spid="202"/>
                                        </p:tgtEl>
                                        <p:attrNameLst>
                                          <p:attrName>ppt_y</p:attrName>
                                        </p:attrNameLst>
                                      </p:cBhvr>
                                      <p:tavLst>
                                        <p:tav tm="0">
                                          <p:val>
                                            <p:strVal val="#ppt_y-1"/>
                                          </p:val>
                                        </p:tav>
                                        <p:tav tm="100000">
                                          <p:val>
                                            <p:strVal val="#ppt_y-(0.354*#ppt_w-0.172*#ppt_h)"/>
                                          </p:val>
                                        </p:tav>
                                      </p:tavLst>
                                    </p:anim>
                                    <p:anim calcmode="lin" valueType="num">
                                      <p:cBhvr>
                                        <p:cTn id="70" dur="156" decel="50000" autoRev="1" fill="hold">
                                          <p:stCondLst>
                                            <p:cond delay="455"/>
                                          </p:stCondLst>
                                        </p:cTn>
                                        <p:tgtEl>
                                          <p:spTgt spid="202"/>
                                        </p:tgtEl>
                                        <p:attrNameLst>
                                          <p:attrName>ppt_y</p:attrName>
                                        </p:attrNameLst>
                                      </p:cBhvr>
                                      <p:tavLst>
                                        <p:tav tm="0">
                                          <p:val>
                                            <p:strVal val="#ppt_y-(0.354*#ppt_w-0.172*#ppt_h)"/>
                                          </p:val>
                                        </p:tav>
                                        <p:tav tm="100000">
                                          <p:val>
                                            <p:strVal val="#ppt_y-(0.354*#ppt_w-0.172*#ppt_h)-#ppt_h/2"/>
                                          </p:val>
                                        </p:tav>
                                      </p:tavLst>
                                    </p:anim>
                                    <p:anim calcmode="lin" valueType="num">
                                      <p:cBhvr>
                                        <p:cTn id="71" dur="136" fill="hold">
                                          <p:stCondLst>
                                            <p:cond delay="864"/>
                                          </p:stCondLst>
                                        </p:cTn>
                                        <p:tgtEl>
                                          <p:spTgt spid="202"/>
                                        </p:tgtEl>
                                        <p:attrNameLst>
                                          <p:attrName>ppt_y</p:attrName>
                                        </p:attrNameLst>
                                      </p:cBhvr>
                                      <p:tavLst>
                                        <p:tav tm="0">
                                          <p:val>
                                            <p:strVal val="#ppt_y-(0.354*#ppt_w-0.172*#ppt_h)"/>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8" presetClass="entr" presetSubtype="0" accel="50000" fill="hold" grpId="0" nodeType="clickEffect">
                                  <p:stCondLst>
                                    <p:cond delay="0"/>
                                  </p:stCondLst>
                                  <p:iterate type="lt">
                                    <p:tmPct val="50000"/>
                                  </p:iterate>
                                  <p:childTnLst>
                                    <p:set>
                                      <p:cBhvr>
                                        <p:cTn id="75" dur="1" fill="hold">
                                          <p:stCondLst>
                                            <p:cond delay="0"/>
                                          </p:stCondLst>
                                        </p:cTn>
                                        <p:tgtEl>
                                          <p:spTgt spid="200"/>
                                        </p:tgtEl>
                                        <p:attrNameLst>
                                          <p:attrName>style.visibility</p:attrName>
                                        </p:attrNameLst>
                                      </p:cBhvr>
                                      <p:to>
                                        <p:strVal val="visible"/>
                                      </p:to>
                                    </p:set>
                                    <p:set>
                                      <p:cBhvr>
                                        <p:cTn id="76" dur="455" fill="hold">
                                          <p:stCondLst>
                                            <p:cond delay="0"/>
                                          </p:stCondLst>
                                        </p:cTn>
                                        <p:tgtEl>
                                          <p:spTgt spid="200"/>
                                        </p:tgtEl>
                                        <p:attrNameLst>
                                          <p:attrName>style.rotation</p:attrName>
                                        </p:attrNameLst>
                                      </p:cBhvr>
                                      <p:to>
                                        <p:strVal val="-45.0"/>
                                      </p:to>
                                    </p:set>
                                    <p:anim calcmode="lin" valueType="num">
                                      <p:cBhvr>
                                        <p:cTn id="77" dur="455" fill="hold">
                                          <p:stCondLst>
                                            <p:cond delay="455"/>
                                          </p:stCondLst>
                                        </p:cTn>
                                        <p:tgtEl>
                                          <p:spTgt spid="200"/>
                                        </p:tgtEl>
                                        <p:attrNameLst>
                                          <p:attrName>style.rotation</p:attrName>
                                        </p:attrNameLst>
                                      </p:cBhvr>
                                      <p:tavLst>
                                        <p:tav tm="0">
                                          <p:val>
                                            <p:fltVal val="-45"/>
                                          </p:val>
                                        </p:tav>
                                        <p:tav tm="69900">
                                          <p:val>
                                            <p:fltVal val="45"/>
                                          </p:val>
                                        </p:tav>
                                        <p:tav tm="100000">
                                          <p:val>
                                            <p:fltVal val="0"/>
                                          </p:val>
                                        </p:tav>
                                      </p:tavLst>
                                    </p:anim>
                                    <p:anim calcmode="lin" valueType="num">
                                      <p:cBhvr>
                                        <p:cTn id="78" dur="455" fill="hold">
                                          <p:stCondLst>
                                            <p:cond delay="0"/>
                                          </p:stCondLst>
                                        </p:cTn>
                                        <p:tgtEl>
                                          <p:spTgt spid="200"/>
                                        </p:tgtEl>
                                        <p:attrNameLst>
                                          <p:attrName>ppt_y</p:attrName>
                                        </p:attrNameLst>
                                      </p:cBhvr>
                                      <p:tavLst>
                                        <p:tav tm="0">
                                          <p:val>
                                            <p:strVal val="#ppt_y-1"/>
                                          </p:val>
                                        </p:tav>
                                        <p:tav tm="100000">
                                          <p:val>
                                            <p:strVal val="#ppt_y-(0.354*#ppt_w-0.172*#ppt_h)"/>
                                          </p:val>
                                        </p:tav>
                                      </p:tavLst>
                                    </p:anim>
                                    <p:anim calcmode="lin" valueType="num">
                                      <p:cBhvr>
                                        <p:cTn id="79" dur="156" decel="50000" autoRev="1" fill="hold">
                                          <p:stCondLst>
                                            <p:cond delay="455"/>
                                          </p:stCondLst>
                                        </p:cTn>
                                        <p:tgtEl>
                                          <p:spTgt spid="200"/>
                                        </p:tgtEl>
                                        <p:attrNameLst>
                                          <p:attrName>ppt_y</p:attrName>
                                        </p:attrNameLst>
                                      </p:cBhvr>
                                      <p:tavLst>
                                        <p:tav tm="0">
                                          <p:val>
                                            <p:strVal val="#ppt_y-(0.354*#ppt_w-0.172*#ppt_h)"/>
                                          </p:val>
                                        </p:tav>
                                        <p:tav tm="100000">
                                          <p:val>
                                            <p:strVal val="#ppt_y-(0.354*#ppt_w-0.172*#ppt_h)-#ppt_h/2"/>
                                          </p:val>
                                        </p:tav>
                                      </p:tavLst>
                                    </p:anim>
                                    <p:anim calcmode="lin" valueType="num">
                                      <p:cBhvr>
                                        <p:cTn id="80" dur="136" fill="hold">
                                          <p:stCondLst>
                                            <p:cond delay="864"/>
                                          </p:stCondLst>
                                        </p:cTn>
                                        <p:tgtEl>
                                          <p:spTgt spid="200"/>
                                        </p:tgtEl>
                                        <p:attrNameLst>
                                          <p:attrName>ppt_y</p:attrName>
                                        </p:attrNameLst>
                                      </p:cBhvr>
                                      <p:tavLst>
                                        <p:tav tm="0">
                                          <p:val>
                                            <p:strVal val="#ppt_y-(0.354*#ppt_w-0.172*#ppt_h)"/>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205"/>
                                        </p:tgtEl>
                                        <p:attrNameLst>
                                          <p:attrName>style.visibility</p:attrName>
                                        </p:attrNameLst>
                                      </p:cBhvr>
                                      <p:to>
                                        <p:strVal val="visible"/>
                                      </p:to>
                                    </p:set>
                                    <p:anim calcmode="lin" valueType="num">
                                      <p:cBhvr>
                                        <p:cTn id="85" dur="1000" fill="hold"/>
                                        <p:tgtEl>
                                          <p:spTgt spid="205"/>
                                        </p:tgtEl>
                                        <p:attrNameLst>
                                          <p:attrName>ppt_w</p:attrName>
                                        </p:attrNameLst>
                                      </p:cBhvr>
                                      <p:tavLst>
                                        <p:tav tm="0">
                                          <p:val>
                                            <p:fltVal val="0"/>
                                          </p:val>
                                        </p:tav>
                                        <p:tav tm="100000">
                                          <p:val>
                                            <p:strVal val="#ppt_w"/>
                                          </p:val>
                                        </p:tav>
                                      </p:tavLst>
                                    </p:anim>
                                    <p:anim calcmode="lin" valueType="num">
                                      <p:cBhvr>
                                        <p:cTn id="86" dur="1000" fill="hold"/>
                                        <p:tgtEl>
                                          <p:spTgt spid="205"/>
                                        </p:tgtEl>
                                        <p:attrNameLst>
                                          <p:attrName>ppt_h</p:attrName>
                                        </p:attrNameLst>
                                      </p:cBhvr>
                                      <p:tavLst>
                                        <p:tav tm="0">
                                          <p:val>
                                            <p:fltVal val="0"/>
                                          </p:val>
                                        </p:tav>
                                        <p:tav tm="100000">
                                          <p:val>
                                            <p:strVal val="#ppt_h"/>
                                          </p:val>
                                        </p:tav>
                                      </p:tavLst>
                                    </p:anim>
                                    <p:anim calcmode="lin" valueType="num">
                                      <p:cBhvr>
                                        <p:cTn id="87" dur="1000" fill="hold"/>
                                        <p:tgtEl>
                                          <p:spTgt spid="205"/>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38" presetClass="entr" presetSubtype="0" accel="50000" fill="hold" grpId="0" nodeType="clickEffect">
                                  <p:stCondLst>
                                    <p:cond delay="0"/>
                                  </p:stCondLst>
                                  <p:iterate type="lt">
                                    <p:tmPct val="50000"/>
                                  </p:iterate>
                                  <p:childTnLst>
                                    <p:set>
                                      <p:cBhvr>
                                        <p:cTn id="92" dur="1" fill="hold">
                                          <p:stCondLst>
                                            <p:cond delay="0"/>
                                          </p:stCondLst>
                                        </p:cTn>
                                        <p:tgtEl>
                                          <p:spTgt spid="206"/>
                                        </p:tgtEl>
                                        <p:attrNameLst>
                                          <p:attrName>style.visibility</p:attrName>
                                        </p:attrNameLst>
                                      </p:cBhvr>
                                      <p:to>
                                        <p:strVal val="visible"/>
                                      </p:to>
                                    </p:set>
                                    <p:set>
                                      <p:cBhvr>
                                        <p:cTn id="93" dur="455" fill="hold">
                                          <p:stCondLst>
                                            <p:cond delay="0"/>
                                          </p:stCondLst>
                                        </p:cTn>
                                        <p:tgtEl>
                                          <p:spTgt spid="206"/>
                                        </p:tgtEl>
                                        <p:attrNameLst>
                                          <p:attrName>style.rotation</p:attrName>
                                        </p:attrNameLst>
                                      </p:cBhvr>
                                      <p:to>
                                        <p:strVal val="-45.0"/>
                                      </p:to>
                                    </p:set>
                                    <p:anim calcmode="lin" valueType="num">
                                      <p:cBhvr>
                                        <p:cTn id="94" dur="455" fill="hold">
                                          <p:stCondLst>
                                            <p:cond delay="455"/>
                                          </p:stCondLst>
                                        </p:cTn>
                                        <p:tgtEl>
                                          <p:spTgt spid="206"/>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206"/>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206"/>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206"/>
                                        </p:tgtEl>
                                        <p:attrNameLst>
                                          <p:attrName>ppt_y</p:attrName>
                                        </p:attrNameLst>
                                      </p:cBhvr>
                                      <p:tavLst>
                                        <p:tav tm="0">
                                          <p:val>
                                            <p:strVal val="#ppt_y-(0.354*#ppt_w-0.172*#ppt_h)"/>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8" presetClass="entr" presetSubtype="0" accel="50000" fill="hold" grpId="0" nodeType="clickEffect">
                                  <p:stCondLst>
                                    <p:cond delay="0"/>
                                  </p:stCondLst>
                                  <p:iterate type="lt">
                                    <p:tmPct val="50000"/>
                                  </p:iterate>
                                  <p:childTnLst>
                                    <p:set>
                                      <p:cBhvr>
                                        <p:cTn id="101" dur="1" fill="hold">
                                          <p:stCondLst>
                                            <p:cond delay="0"/>
                                          </p:stCondLst>
                                        </p:cTn>
                                        <p:tgtEl>
                                          <p:spTgt spid="207"/>
                                        </p:tgtEl>
                                        <p:attrNameLst>
                                          <p:attrName>style.visibility</p:attrName>
                                        </p:attrNameLst>
                                      </p:cBhvr>
                                      <p:to>
                                        <p:strVal val="visible"/>
                                      </p:to>
                                    </p:set>
                                    <p:set>
                                      <p:cBhvr>
                                        <p:cTn id="102" dur="455" fill="hold">
                                          <p:stCondLst>
                                            <p:cond delay="0"/>
                                          </p:stCondLst>
                                        </p:cTn>
                                        <p:tgtEl>
                                          <p:spTgt spid="207"/>
                                        </p:tgtEl>
                                        <p:attrNameLst>
                                          <p:attrName>style.rotation</p:attrName>
                                        </p:attrNameLst>
                                      </p:cBhvr>
                                      <p:to>
                                        <p:strVal val="-45.0"/>
                                      </p:to>
                                    </p:set>
                                    <p:anim calcmode="lin" valueType="num">
                                      <p:cBhvr>
                                        <p:cTn id="103" dur="455" fill="hold">
                                          <p:stCondLst>
                                            <p:cond delay="455"/>
                                          </p:stCondLst>
                                        </p:cTn>
                                        <p:tgtEl>
                                          <p:spTgt spid="207"/>
                                        </p:tgtEl>
                                        <p:attrNameLst>
                                          <p:attrName>style.rotation</p:attrName>
                                        </p:attrNameLst>
                                      </p:cBhvr>
                                      <p:tavLst>
                                        <p:tav tm="0">
                                          <p:val>
                                            <p:fltVal val="-45"/>
                                          </p:val>
                                        </p:tav>
                                        <p:tav tm="69900">
                                          <p:val>
                                            <p:fltVal val="45"/>
                                          </p:val>
                                        </p:tav>
                                        <p:tav tm="100000">
                                          <p:val>
                                            <p:fltVal val="0"/>
                                          </p:val>
                                        </p:tav>
                                      </p:tavLst>
                                    </p:anim>
                                    <p:anim calcmode="lin" valueType="num">
                                      <p:cBhvr>
                                        <p:cTn id="104" dur="455" fill="hold">
                                          <p:stCondLst>
                                            <p:cond delay="0"/>
                                          </p:stCondLst>
                                        </p:cTn>
                                        <p:tgtEl>
                                          <p:spTgt spid="207"/>
                                        </p:tgtEl>
                                        <p:attrNameLst>
                                          <p:attrName>ppt_y</p:attrName>
                                        </p:attrNameLst>
                                      </p:cBhvr>
                                      <p:tavLst>
                                        <p:tav tm="0">
                                          <p:val>
                                            <p:strVal val="#ppt_y-1"/>
                                          </p:val>
                                        </p:tav>
                                        <p:tav tm="100000">
                                          <p:val>
                                            <p:strVal val="#ppt_y-(0.354*#ppt_w-0.172*#ppt_h)"/>
                                          </p:val>
                                        </p:tav>
                                      </p:tavLst>
                                    </p:anim>
                                    <p:anim calcmode="lin" valueType="num">
                                      <p:cBhvr>
                                        <p:cTn id="105" dur="156" decel="50000" autoRev="1" fill="hold">
                                          <p:stCondLst>
                                            <p:cond delay="455"/>
                                          </p:stCondLst>
                                        </p:cTn>
                                        <p:tgtEl>
                                          <p:spTgt spid="207"/>
                                        </p:tgtEl>
                                        <p:attrNameLst>
                                          <p:attrName>ppt_y</p:attrName>
                                        </p:attrNameLst>
                                      </p:cBhvr>
                                      <p:tavLst>
                                        <p:tav tm="0">
                                          <p:val>
                                            <p:strVal val="#ppt_y-(0.354*#ppt_w-0.172*#ppt_h)"/>
                                          </p:val>
                                        </p:tav>
                                        <p:tav tm="100000">
                                          <p:val>
                                            <p:strVal val="#ppt_y-(0.354*#ppt_w-0.172*#ppt_h)-#ppt_h/2"/>
                                          </p:val>
                                        </p:tav>
                                      </p:tavLst>
                                    </p:anim>
                                    <p:anim calcmode="lin" valueType="num">
                                      <p:cBhvr>
                                        <p:cTn id="106" dur="136" fill="hold">
                                          <p:stCondLst>
                                            <p:cond delay="864"/>
                                          </p:stCondLst>
                                        </p:cTn>
                                        <p:tgtEl>
                                          <p:spTgt spid="20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2" grpId="0" animBg="1"/>
      <p:bldP spid="72" grpId="0" animBg="1"/>
      <p:bldP spid="196" grpId="0" animBg="1"/>
      <p:bldP spid="197" grpId="0" animBg="1"/>
      <p:bldP spid="12" grpId="0" animBg="1"/>
      <p:bldP spid="199" grpId="0" animBg="1"/>
      <p:bldP spid="200" grpId="0" animBg="1"/>
      <p:bldP spid="202" grpId="0" animBg="1"/>
      <p:bldP spid="205" grpId="0" animBg="1"/>
      <p:bldP spid="206" grpId="0" animBg="1"/>
      <p:bldP spid="2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75"/>
        <p:cNvGrpSpPr/>
        <p:nvPr/>
      </p:nvGrpSpPr>
      <p:grpSpPr>
        <a:xfrm>
          <a:off x="0" y="0"/>
          <a:ext cx="0" cy="0"/>
          <a:chOff x="0" y="0"/>
          <a:chExt cx="0" cy="0"/>
        </a:xfrm>
      </p:grpSpPr>
      <p:sp>
        <p:nvSpPr>
          <p:cNvPr id="156" name="Google Shape;1384;p39">
            <a:extLst>
              <a:ext uri="{FF2B5EF4-FFF2-40B4-BE49-F238E27FC236}">
                <a16:creationId xmlns:a16="http://schemas.microsoft.com/office/drawing/2014/main" xmlns="" id="{8E14E628-66E9-984B-8563-CDDD196EE8AC}"/>
              </a:ext>
            </a:extLst>
          </p:cNvPr>
          <p:cNvSpPr/>
          <p:nvPr/>
        </p:nvSpPr>
        <p:spPr>
          <a:xfrm>
            <a:off x="1307304" y="1052081"/>
            <a:ext cx="2295671" cy="3520905"/>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7"/>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Here goes your name</a:t>
            </a:r>
            <a:endParaRPr>
              <a:solidFill>
                <a:schemeClr val="lt1"/>
              </a:solidFill>
            </a:endParaRPr>
          </a:p>
        </p:txBody>
      </p:sp>
      <p:grpSp>
        <p:nvGrpSpPr>
          <p:cNvPr id="5705" name="Google Shape;5705;p37"/>
          <p:cNvGrpSpPr/>
          <p:nvPr/>
        </p:nvGrpSpPr>
        <p:grpSpPr>
          <a:xfrm>
            <a:off x="7844225" y="952465"/>
            <a:ext cx="597346" cy="677510"/>
            <a:chOff x="7844223" y="952465"/>
            <a:chExt cx="597346" cy="677510"/>
          </a:xfrm>
        </p:grpSpPr>
        <p:sp>
          <p:nvSpPr>
            <p:cNvPr id="5706" name="Google Shape;5706;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8" name="Google Shape;5768;p37"/>
          <p:cNvSpPr/>
          <p:nvPr/>
        </p:nvSpPr>
        <p:spPr>
          <a:xfrm>
            <a:off x="1958350"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a:off x="1944686" y="3686656"/>
            <a:ext cx="17931"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a:hlinkClick r:id="" action="ppaction://noaction"/>
          </p:cNvPr>
          <p:cNvSpPr txBox="1"/>
          <p:nvPr/>
        </p:nvSpPr>
        <p:spPr>
          <a:xfrm>
            <a:off x="8584800" y="82150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1" name="Google Shape;5771;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2" name="Google Shape;5772;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3" name="Google Shape;5773;p37">
            <a:hlinkClick r:id="" action="ppaction://noaction"/>
          </p:cNvPr>
          <p:cNvSpPr txBox="1"/>
          <p:nvPr/>
        </p:nvSpPr>
        <p:spPr>
          <a:xfrm>
            <a:off x="8584800" y="3521839"/>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4" name="Google Shape;5774;p37">
            <a:hlinkClick r:id="" action="ppaction://noaction"/>
          </p:cNvPr>
          <p:cNvSpPr txBox="1"/>
          <p:nvPr/>
        </p:nvSpPr>
        <p:spPr>
          <a:xfrm>
            <a:off x="8584800" y="419573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2844373"/>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776" name="Google Shape;5776;p37"/>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7"/>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7"/>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7"/>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7"/>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7"/>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a:hlinkClick r:id="" action="ppaction://noaction"/>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01" name="Google Shape;5801;p37"/>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02" name="Google Shape;5802;p37"/>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5803" name="Google Shape;5803;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04" name="Google Shape;5804;p37"/>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05" name="Google Shape;5805;p37"/>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5806" name="Google Shape;5806;p37"/>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07" name="Google Shape;5807;p37"/>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08" name="Google Shape;5808;p37"/>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5809" name="Google Shape;5809;p37"/>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10" name="Google Shape;5810;p37"/>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11" name="Google Shape;5811;p37"/>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5812" name="Google Shape;5812;p37">
            <a:hlinkClick r:id="" action="ppaction://noaction"/>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3" name="Google Shape;5813;p37">
            <a:hlinkClick r:id="" action="ppaction://noaction"/>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a:hlinkClick r:id="" action="ppaction://noaction"/>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5" name="Google Shape;5815;p37">
            <a:hlinkClick r:id="" action="ppaction://noaction"/>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a:hlinkClick r:id="" action="ppaction://noaction"/>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 action="ppaction://noaction"/>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7">
            <a:hlinkClick r:id="" action="ppaction://noaction"/>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7">
            <a:hlinkClick r:id="" action="ppaction://noaction"/>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7">
            <a:hlinkClick r:id="" action="ppaction://noaction"/>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7">
            <a:hlinkClick r:id="" action="ppaction://noaction"/>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7">
            <a:hlinkClick r:id="" action="ppaction://noaction"/>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7">
            <a:hlinkClick r:id="" action="ppaction://noaction"/>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pic>
        <p:nvPicPr>
          <p:cNvPr id="7" name="Picture 6">
            <a:extLst>
              <a:ext uri="{FF2B5EF4-FFF2-40B4-BE49-F238E27FC236}">
                <a16:creationId xmlns:a16="http://schemas.microsoft.com/office/drawing/2014/main" xmlns="" id="{BD8B9D65-9442-064F-9CFA-B2273CEE04C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807" b="96906" l="9857" r="93011">
                        <a14:foregroundMark x1="51613" y1="89975" x2="58602" y2="96163"/>
                        <a14:foregroundMark x1="40681" y1="95173" x2="53943" y2="96535"/>
                        <a14:foregroundMark x1="38172" y1="95050" x2="55018" y2="96906"/>
                        <a14:foregroundMark x1="51792" y1="8292" x2="55376" y2="8540"/>
                        <a14:foregroundMark x1="79570" y1="38738" x2="88710" y2="38738"/>
                        <a14:foregroundMark x1="93011" y1="36881" x2="93011" y2="36881"/>
                        <a14:foregroundMark x1="58423" y1="7178" x2="58423" y2="7178"/>
                        <a14:foregroundMark x1="58423" y1="6807" x2="58423" y2="6807"/>
                        <a14:backgroundMark x1="47133" y1="51114" x2="47133" y2="51114"/>
                        <a14:backgroundMark x1="46774" y1="53465" x2="46774" y2="53465"/>
                        <a14:backgroundMark x1="50896" y1="55446" x2="50896" y2="55446"/>
                        <a14:backgroundMark x1="48746" y1="54950" x2="48746" y2="54950"/>
                        <a14:backgroundMark x1="48746" y1="54703" x2="48746" y2="54703"/>
                        <a14:backgroundMark x1="49642" y1="55198" x2="49642" y2="55198"/>
                        <a14:backgroundMark x1="60573" y1="48762" x2="60573" y2="48762"/>
                        <a14:backgroundMark x1="51075" y1="48267" x2="51075" y2="48267"/>
                        <a14:backgroundMark x1="51434" y1="48144" x2="51434" y2="48144"/>
                        <a14:backgroundMark x1="40143" y1="50743" x2="40143" y2="50743"/>
                        <a14:backgroundMark x1="33333" y1="52970" x2="33333" y2="52970"/>
                        <a14:backgroundMark x1="33871" y1="52970" x2="33871" y2="52970"/>
                        <a14:backgroundMark x1="32616" y1="53837" x2="32616" y2="53837"/>
                        <a14:backgroundMark x1="32079" y1="52847" x2="32079" y2="52847"/>
                        <a14:backgroundMark x1="31362" y1="52970" x2="31362" y2="52970"/>
                        <a14:backgroundMark x1="27778" y1="51980" x2="27778" y2="51980"/>
                        <a14:backgroundMark x1="28495" y1="50866" x2="28495" y2="50866"/>
                        <a14:backgroundMark x1="29928" y1="50495" x2="29928" y2="50495"/>
                        <a14:backgroundMark x1="55018" y1="66584" x2="55018" y2="66584"/>
                        <a14:backgroundMark x1="71505" y1="68812" x2="71505" y2="68812"/>
                        <a14:backgroundMark x1="71505" y1="69554" x2="71505" y2="69554"/>
                        <a14:backgroundMark x1="71864" y1="69059" x2="71864" y2="69059"/>
                        <a14:backgroundMark x1="72222" y1="69926" x2="72222" y2="69926"/>
                        <a14:backgroundMark x1="71864" y1="70668" x2="71864" y2="70668"/>
                        <a14:backgroundMark x1="68459" y1="56683" x2="68459" y2="56683"/>
                      </a14:backgroundRemoval>
                    </a14:imgEffect>
                  </a14:imgLayer>
                </a14:imgProps>
              </a:ext>
            </a:extLst>
          </a:blip>
          <a:srcRect l="9392" t="4356" r="-1"/>
          <a:stretch/>
        </p:blipFill>
        <p:spPr>
          <a:xfrm>
            <a:off x="1350853" y="1080293"/>
            <a:ext cx="2288983" cy="3498725"/>
          </a:xfrm>
          <a:prstGeom prst="rect">
            <a:avLst/>
          </a:prstGeom>
        </p:spPr>
      </p:pic>
      <p:sp>
        <p:nvSpPr>
          <p:cNvPr id="157" name="Google Shape;1388;p39">
            <a:extLst>
              <a:ext uri="{FF2B5EF4-FFF2-40B4-BE49-F238E27FC236}">
                <a16:creationId xmlns:a16="http://schemas.microsoft.com/office/drawing/2014/main" xmlns="" id="{FF30BD44-1443-5B47-B980-6D40C97F5F8D}"/>
              </a:ext>
            </a:extLst>
          </p:cNvPr>
          <p:cNvSpPr/>
          <p:nvPr/>
        </p:nvSpPr>
        <p:spPr>
          <a:xfrm rot="3949081">
            <a:off x="3084060" y="785483"/>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88;p39">
            <a:extLst>
              <a:ext uri="{FF2B5EF4-FFF2-40B4-BE49-F238E27FC236}">
                <a16:creationId xmlns:a16="http://schemas.microsoft.com/office/drawing/2014/main" xmlns="" id="{89C3EED7-68A1-264F-9D0E-2A299E80184B}"/>
              </a:ext>
            </a:extLst>
          </p:cNvPr>
          <p:cNvSpPr/>
          <p:nvPr/>
        </p:nvSpPr>
        <p:spPr>
          <a:xfrm rot="20750466">
            <a:off x="3116929" y="4184151"/>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388;p39">
            <a:extLst>
              <a:ext uri="{FF2B5EF4-FFF2-40B4-BE49-F238E27FC236}">
                <a16:creationId xmlns:a16="http://schemas.microsoft.com/office/drawing/2014/main" xmlns="" id="{8828B21A-03A6-3942-B414-78F6EDBA7129}"/>
              </a:ext>
            </a:extLst>
          </p:cNvPr>
          <p:cNvSpPr/>
          <p:nvPr/>
        </p:nvSpPr>
        <p:spPr>
          <a:xfrm rot="10127335">
            <a:off x="913299" y="809619"/>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88;p39">
            <a:extLst>
              <a:ext uri="{FF2B5EF4-FFF2-40B4-BE49-F238E27FC236}">
                <a16:creationId xmlns:a16="http://schemas.microsoft.com/office/drawing/2014/main" xmlns="" id="{B635E9E9-8007-5549-B084-346077ED3ABA}"/>
              </a:ext>
            </a:extLst>
          </p:cNvPr>
          <p:cNvSpPr/>
          <p:nvPr/>
        </p:nvSpPr>
        <p:spPr>
          <a:xfrm rot="4833929">
            <a:off x="877973" y="4110632"/>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1DB13C03-882B-4741-99B3-253C97D0B0D7}"/>
              </a:ext>
            </a:extLst>
          </p:cNvPr>
          <p:cNvSpPr txBox="1"/>
          <p:nvPr/>
        </p:nvSpPr>
        <p:spPr>
          <a:xfrm>
            <a:off x="4418533" y="1111454"/>
            <a:ext cx="3376811" cy="3479799"/>
          </a:xfrm>
          <a:prstGeom prst="rect">
            <a:avLst/>
          </a:prstGeom>
          <a:noFill/>
        </p:spPr>
        <p:txBody>
          <a:bodyPr wrap="square" rtlCol="0">
            <a:spAutoFit/>
          </a:bodyPr>
          <a:lstStyle/>
          <a:p>
            <a:r>
              <a:rPr lang="en-US" sz="3600" dirty="0" err="1">
                <a:latin typeface="Patrick Hand" pitchFamily="2" charset="77"/>
              </a:rPr>
              <a:t>Cây</a:t>
            </a:r>
            <a:r>
              <a:rPr lang="en-US" sz="3600" dirty="0">
                <a:latin typeface="Patrick Hand" pitchFamily="2" charset="77"/>
              </a:rPr>
              <a:t> </a:t>
            </a:r>
            <a:r>
              <a:rPr lang="en-US" sz="3600" dirty="0" err="1">
                <a:latin typeface="Patrick Hand" pitchFamily="2" charset="77"/>
              </a:rPr>
              <a:t>số</a:t>
            </a:r>
            <a:r>
              <a:rPr lang="en-US" sz="3600" dirty="0">
                <a:latin typeface="Patrick Hand" pitchFamily="2" charset="77"/>
              </a:rPr>
              <a:t> 1 : </a:t>
            </a:r>
            <a:r>
              <a:rPr lang="en-US" sz="3600" dirty="0" err="1">
                <a:latin typeface="Patrick Hand" pitchFamily="2" charset="77"/>
              </a:rPr>
              <a:t>Cây</a:t>
            </a:r>
            <a:r>
              <a:rPr lang="en-US" sz="3600" dirty="0">
                <a:latin typeface="Patrick Hand" pitchFamily="2" charset="77"/>
              </a:rPr>
              <a:t> </a:t>
            </a:r>
            <a:r>
              <a:rPr lang="en-US" sz="3600" dirty="0" err="1">
                <a:latin typeface="Patrick Hand" pitchFamily="2" charset="77"/>
              </a:rPr>
              <a:t>được</a:t>
            </a:r>
            <a:r>
              <a:rPr lang="en-US" sz="3600" dirty="0">
                <a:latin typeface="Patrick Hand" pitchFamily="2" charset="77"/>
              </a:rPr>
              <a:t> </a:t>
            </a:r>
            <a:r>
              <a:rPr lang="en-US" sz="3600" dirty="0" err="1">
                <a:latin typeface="Patrick Hand" pitchFamily="2" charset="77"/>
              </a:rPr>
              <a:t>bón</a:t>
            </a:r>
            <a:r>
              <a:rPr lang="en-US" sz="3600" dirty="0">
                <a:latin typeface="Patrick Hand" pitchFamily="2" charset="77"/>
              </a:rPr>
              <a:t> </a:t>
            </a:r>
            <a:r>
              <a:rPr lang="en-US" sz="3600" dirty="0" err="1">
                <a:latin typeface="Patrick Hand" pitchFamily="2" charset="77"/>
              </a:rPr>
              <a:t>đủ</a:t>
            </a:r>
            <a:r>
              <a:rPr lang="en-US" sz="3600" dirty="0">
                <a:latin typeface="Patrick Hand" pitchFamily="2" charset="77"/>
              </a:rPr>
              <a:t> </a:t>
            </a:r>
            <a:r>
              <a:rPr lang="en-US" sz="3600" dirty="0" err="1">
                <a:latin typeface="Patrick Hand" pitchFamily="2" charset="77"/>
              </a:rPr>
              <a:t>các</a:t>
            </a:r>
            <a:r>
              <a:rPr lang="en-US" sz="3600" dirty="0">
                <a:latin typeface="Patrick Hand" pitchFamily="2" charset="77"/>
              </a:rPr>
              <a:t> </a:t>
            </a:r>
            <a:r>
              <a:rPr lang="en-US" sz="3600" dirty="0" err="1">
                <a:latin typeface="Patrick Hand" pitchFamily="2" charset="77"/>
              </a:rPr>
              <a:t>chất</a:t>
            </a:r>
            <a:r>
              <a:rPr lang="en-US" sz="3600" dirty="0">
                <a:latin typeface="Patrick Hand" pitchFamily="2" charset="77"/>
              </a:rPr>
              <a:t> </a:t>
            </a:r>
            <a:r>
              <a:rPr lang="en-US" sz="3600" dirty="0" err="1">
                <a:latin typeface="Patrick Hand" pitchFamily="2" charset="77"/>
              </a:rPr>
              <a:t>khoáng</a:t>
            </a:r>
            <a:r>
              <a:rPr lang="en-US" sz="3600" dirty="0">
                <a:latin typeface="Patrick Hand" pitchFamily="2" charset="77"/>
              </a:rPr>
              <a:t>. </a:t>
            </a:r>
            <a:r>
              <a:rPr lang="en-US" sz="3600" dirty="0" err="1">
                <a:latin typeface="Patrick Hand" pitchFamily="2" charset="77"/>
              </a:rPr>
              <a:t>Quả</a:t>
            </a:r>
            <a:r>
              <a:rPr lang="en-US" sz="3600" dirty="0">
                <a:latin typeface="Patrick Hand" pitchFamily="2" charset="77"/>
              </a:rPr>
              <a:t> to , </a:t>
            </a:r>
            <a:r>
              <a:rPr lang="en-US" sz="3600" dirty="0" err="1">
                <a:latin typeface="Patrick Hand" pitchFamily="2" charset="77"/>
              </a:rPr>
              <a:t>lá</a:t>
            </a:r>
            <a:r>
              <a:rPr lang="en-US" sz="3600" dirty="0">
                <a:latin typeface="Patrick Hand" pitchFamily="2" charset="77"/>
              </a:rPr>
              <a:t> to </a:t>
            </a:r>
            <a:r>
              <a:rPr lang="en-US" sz="3600" dirty="0" err="1">
                <a:latin typeface="Patrick Hand" pitchFamily="2" charset="77"/>
              </a:rPr>
              <a:t>xanh</a:t>
            </a:r>
            <a:r>
              <a:rPr lang="en-US" sz="3600" dirty="0">
                <a:latin typeface="Patrick Hand" pitchFamily="2" charset="77"/>
              </a:rPr>
              <a:t> </a:t>
            </a:r>
            <a:r>
              <a:rPr lang="en-US" sz="3600" dirty="0" err="1">
                <a:latin typeface="Patrick Hand" pitchFamily="2" charset="77"/>
              </a:rPr>
              <a:t>không</a:t>
            </a:r>
            <a:r>
              <a:rPr lang="en-US" sz="3600" dirty="0">
                <a:latin typeface="Patrick Hand" pitchFamily="2" charset="77"/>
              </a:rPr>
              <a:t> </a:t>
            </a:r>
            <a:r>
              <a:rPr lang="en-US" sz="3600" dirty="0" err="1">
                <a:latin typeface="Patrick Hand" pitchFamily="2" charset="77"/>
              </a:rPr>
              <a:t>bị</a:t>
            </a:r>
            <a:r>
              <a:rPr lang="en-US" sz="3600" dirty="0">
                <a:latin typeface="Patrick Hand" pitchFamily="2" charset="77"/>
              </a:rPr>
              <a:t> </a:t>
            </a:r>
            <a:r>
              <a:rPr lang="en-US" sz="3600" dirty="0" err="1">
                <a:latin typeface="Patrick Hand" pitchFamily="2" charset="77"/>
              </a:rPr>
              <a:t>héo</a:t>
            </a:r>
            <a:r>
              <a:rPr lang="en-US" sz="3600" dirty="0">
                <a:latin typeface="Patrick Hand" pitchFamily="2" charset="77"/>
              </a:rPr>
              <a:t>. </a:t>
            </a:r>
            <a:r>
              <a:rPr lang="en-US" sz="3600" dirty="0" err="1">
                <a:latin typeface="Patrick Hand" pitchFamily="2" charset="77"/>
              </a:rPr>
              <a:t>Thân</a:t>
            </a:r>
            <a:r>
              <a:rPr lang="en-US" sz="3600" dirty="0">
                <a:latin typeface="Patrick Hand" pitchFamily="2" charset="77"/>
              </a:rPr>
              <a:t> </a:t>
            </a:r>
            <a:r>
              <a:rPr lang="en-US" sz="3600" dirty="0" err="1">
                <a:latin typeface="Patrick Hand" pitchFamily="2" charset="77"/>
              </a:rPr>
              <a:t>cây</a:t>
            </a:r>
            <a:r>
              <a:rPr lang="en-US" sz="3600" dirty="0">
                <a:latin typeface="Patrick Hand" pitchFamily="2" charset="77"/>
              </a:rPr>
              <a:t> </a:t>
            </a:r>
            <a:r>
              <a:rPr lang="en-US" sz="3600" dirty="0" err="1">
                <a:latin typeface="Patrick Hand" pitchFamily="2" charset="77"/>
              </a:rPr>
              <a:t>cứng</a:t>
            </a:r>
            <a:r>
              <a:rPr lang="en-US" sz="3600" dirty="0">
                <a:latin typeface="Patrick Hand" pitchFamily="2" charset="77"/>
              </a:rPr>
              <a:t> </a:t>
            </a:r>
            <a:r>
              <a:rPr lang="en-US" sz="3600" dirty="0" err="1">
                <a:latin typeface="Patrick Hand" pitchFamily="2" charset="77"/>
              </a:rPr>
              <a:t>cáp</a:t>
            </a:r>
            <a:r>
              <a:rPr lang="en-US" sz="3600" dirty="0">
                <a:latin typeface="Patrick Hand" pitchFamily="2" charset="77"/>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5"/>
        <p:cNvGrpSpPr/>
        <p:nvPr/>
      </p:nvGrpSpPr>
      <p:grpSpPr>
        <a:xfrm>
          <a:off x="0" y="0"/>
          <a:ext cx="0" cy="0"/>
          <a:chOff x="0" y="0"/>
          <a:chExt cx="0" cy="0"/>
        </a:xfrm>
      </p:grpSpPr>
      <p:sp>
        <p:nvSpPr>
          <p:cNvPr id="156" name="Google Shape;1384;p39">
            <a:extLst>
              <a:ext uri="{FF2B5EF4-FFF2-40B4-BE49-F238E27FC236}">
                <a16:creationId xmlns:a16="http://schemas.microsoft.com/office/drawing/2014/main" xmlns="" id="{8E14E628-66E9-984B-8563-CDDD196EE8AC}"/>
              </a:ext>
            </a:extLst>
          </p:cNvPr>
          <p:cNvSpPr/>
          <p:nvPr/>
        </p:nvSpPr>
        <p:spPr>
          <a:xfrm>
            <a:off x="1307304" y="1052081"/>
            <a:ext cx="2295671" cy="3520905"/>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7"/>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Here goes your name</a:t>
            </a:r>
            <a:endParaRPr>
              <a:solidFill>
                <a:schemeClr val="lt1"/>
              </a:solidFill>
            </a:endParaRPr>
          </a:p>
        </p:txBody>
      </p:sp>
      <p:grpSp>
        <p:nvGrpSpPr>
          <p:cNvPr id="5705" name="Google Shape;5705;p37"/>
          <p:cNvGrpSpPr/>
          <p:nvPr/>
        </p:nvGrpSpPr>
        <p:grpSpPr>
          <a:xfrm>
            <a:off x="7844225" y="952465"/>
            <a:ext cx="597346" cy="677510"/>
            <a:chOff x="7844223" y="952465"/>
            <a:chExt cx="597346" cy="677510"/>
          </a:xfrm>
        </p:grpSpPr>
        <p:sp>
          <p:nvSpPr>
            <p:cNvPr id="5706" name="Google Shape;5706;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8" name="Google Shape;5768;p37"/>
          <p:cNvSpPr/>
          <p:nvPr/>
        </p:nvSpPr>
        <p:spPr>
          <a:xfrm>
            <a:off x="1958350"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a:off x="1944686" y="3686656"/>
            <a:ext cx="17931"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a:hlinkClick r:id="" action="ppaction://noaction"/>
          </p:cNvPr>
          <p:cNvSpPr txBox="1"/>
          <p:nvPr/>
        </p:nvSpPr>
        <p:spPr>
          <a:xfrm>
            <a:off x="8584800" y="82150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1" name="Google Shape;5771;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2" name="Google Shape;5772;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3" name="Google Shape;5773;p37">
            <a:hlinkClick r:id="" action="ppaction://noaction"/>
          </p:cNvPr>
          <p:cNvSpPr txBox="1"/>
          <p:nvPr/>
        </p:nvSpPr>
        <p:spPr>
          <a:xfrm>
            <a:off x="8584800" y="3521839"/>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4" name="Google Shape;5774;p37">
            <a:hlinkClick r:id="" action="ppaction://noaction"/>
          </p:cNvPr>
          <p:cNvSpPr txBox="1"/>
          <p:nvPr/>
        </p:nvSpPr>
        <p:spPr>
          <a:xfrm>
            <a:off x="8584800" y="419573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2844373"/>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776" name="Google Shape;5776;p37"/>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7"/>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7"/>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7"/>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7"/>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7"/>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a:hlinkClick r:id="" action="ppaction://noaction"/>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01" name="Google Shape;5801;p37"/>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02" name="Google Shape;5802;p37"/>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5803" name="Google Shape;5803;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04" name="Google Shape;5804;p37"/>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05" name="Google Shape;5805;p37"/>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5806" name="Google Shape;5806;p37"/>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07" name="Google Shape;5807;p37"/>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08" name="Google Shape;5808;p37"/>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5809" name="Google Shape;5809;p37"/>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10" name="Google Shape;5810;p37"/>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11" name="Google Shape;5811;p37"/>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5812" name="Google Shape;5812;p37">
            <a:hlinkClick r:id="" action="ppaction://noaction"/>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3" name="Google Shape;5813;p37">
            <a:hlinkClick r:id="" action="ppaction://noaction"/>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a:hlinkClick r:id="" action="ppaction://noaction"/>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5" name="Google Shape;5815;p37">
            <a:hlinkClick r:id="" action="ppaction://noaction"/>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a:hlinkClick r:id="" action="ppaction://noaction"/>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 action="ppaction://noaction"/>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7">
            <a:hlinkClick r:id="" action="ppaction://noaction"/>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7">
            <a:hlinkClick r:id="" action="ppaction://noaction"/>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7">
            <a:hlinkClick r:id="" action="ppaction://noaction"/>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7">
            <a:hlinkClick r:id="" action="ppaction://noaction"/>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7">
            <a:hlinkClick r:id="" action="ppaction://noaction"/>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7">
            <a:hlinkClick r:id="" action="ppaction://noaction"/>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57" name="Google Shape;1388;p39">
            <a:extLst>
              <a:ext uri="{FF2B5EF4-FFF2-40B4-BE49-F238E27FC236}">
                <a16:creationId xmlns:a16="http://schemas.microsoft.com/office/drawing/2014/main" xmlns="" id="{FF30BD44-1443-5B47-B980-6D40C97F5F8D}"/>
              </a:ext>
            </a:extLst>
          </p:cNvPr>
          <p:cNvSpPr/>
          <p:nvPr/>
        </p:nvSpPr>
        <p:spPr>
          <a:xfrm rot="3949081">
            <a:off x="3084060" y="785483"/>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88;p39">
            <a:extLst>
              <a:ext uri="{FF2B5EF4-FFF2-40B4-BE49-F238E27FC236}">
                <a16:creationId xmlns:a16="http://schemas.microsoft.com/office/drawing/2014/main" xmlns="" id="{89C3EED7-68A1-264F-9D0E-2A299E80184B}"/>
              </a:ext>
            </a:extLst>
          </p:cNvPr>
          <p:cNvSpPr/>
          <p:nvPr/>
        </p:nvSpPr>
        <p:spPr>
          <a:xfrm rot="20750466">
            <a:off x="3116929" y="4184151"/>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388;p39">
            <a:extLst>
              <a:ext uri="{FF2B5EF4-FFF2-40B4-BE49-F238E27FC236}">
                <a16:creationId xmlns:a16="http://schemas.microsoft.com/office/drawing/2014/main" xmlns="" id="{8828B21A-03A6-3942-B414-78F6EDBA7129}"/>
              </a:ext>
            </a:extLst>
          </p:cNvPr>
          <p:cNvSpPr/>
          <p:nvPr/>
        </p:nvSpPr>
        <p:spPr>
          <a:xfrm rot="10127335">
            <a:off x="913299" y="809619"/>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388;p39">
            <a:extLst>
              <a:ext uri="{FF2B5EF4-FFF2-40B4-BE49-F238E27FC236}">
                <a16:creationId xmlns:a16="http://schemas.microsoft.com/office/drawing/2014/main" xmlns="" id="{B635E9E9-8007-5549-B084-346077ED3ABA}"/>
              </a:ext>
            </a:extLst>
          </p:cNvPr>
          <p:cNvSpPr/>
          <p:nvPr/>
        </p:nvSpPr>
        <p:spPr>
          <a:xfrm rot="4833929">
            <a:off x="877973" y="4110632"/>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1DB13C03-882B-4741-99B3-253C97D0B0D7}"/>
              </a:ext>
            </a:extLst>
          </p:cNvPr>
          <p:cNvSpPr txBox="1"/>
          <p:nvPr/>
        </p:nvSpPr>
        <p:spPr>
          <a:xfrm>
            <a:off x="4418533" y="1111455"/>
            <a:ext cx="3376811" cy="3170099"/>
          </a:xfrm>
          <a:prstGeom prst="rect">
            <a:avLst/>
          </a:prstGeom>
          <a:noFill/>
        </p:spPr>
        <p:txBody>
          <a:bodyPr wrap="square" rtlCol="0">
            <a:spAutoFit/>
          </a:bodyPr>
          <a:lstStyle/>
          <a:p>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số</a:t>
            </a:r>
            <a:r>
              <a:rPr lang="en-US" sz="4000" dirty="0">
                <a:latin typeface="Patrick Hand" pitchFamily="2" charset="77"/>
              </a:rPr>
              <a:t> 2 : </a:t>
            </a:r>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thiếu</a:t>
            </a:r>
            <a:r>
              <a:rPr lang="en-US" sz="4000" dirty="0">
                <a:latin typeface="Patrick Hand" pitchFamily="2" charset="77"/>
              </a:rPr>
              <a:t> </a:t>
            </a:r>
            <a:r>
              <a:rPr lang="en-US" sz="4000" dirty="0" err="1">
                <a:latin typeface="Patrick Hand" pitchFamily="2" charset="77"/>
              </a:rPr>
              <a:t>ni</a:t>
            </a:r>
            <a:r>
              <a:rPr lang="en-US" sz="4000" dirty="0">
                <a:latin typeface="Patrick Hand" pitchFamily="2" charset="77"/>
              </a:rPr>
              <a:t> – </a:t>
            </a:r>
            <a:r>
              <a:rPr lang="en-US" sz="4000" dirty="0" err="1">
                <a:latin typeface="Patrick Hand" pitchFamily="2" charset="77"/>
              </a:rPr>
              <a:t>tơ</a:t>
            </a:r>
            <a:r>
              <a:rPr lang="en-US" sz="4000" dirty="0">
                <a:latin typeface="Patrick Hand" pitchFamily="2" charset="77"/>
              </a:rPr>
              <a:t>. </a:t>
            </a:r>
            <a:r>
              <a:rPr lang="en-US" sz="4000" dirty="0" err="1">
                <a:latin typeface="Patrick Hand" pitchFamily="2" charset="77"/>
              </a:rPr>
              <a:t>Không</a:t>
            </a:r>
            <a:r>
              <a:rPr lang="en-US" sz="4000" dirty="0">
                <a:latin typeface="Patrick Hand" pitchFamily="2" charset="77"/>
              </a:rPr>
              <a:t> </a:t>
            </a:r>
            <a:r>
              <a:rPr lang="en-US" sz="4000" dirty="0" err="1">
                <a:latin typeface="Patrick Hand" pitchFamily="2" charset="77"/>
              </a:rPr>
              <a:t>có</a:t>
            </a:r>
            <a:r>
              <a:rPr lang="en-US" sz="4000" dirty="0">
                <a:latin typeface="Patrick Hand" pitchFamily="2" charset="77"/>
              </a:rPr>
              <a:t> </a:t>
            </a:r>
            <a:r>
              <a:rPr lang="en-US" sz="4000" dirty="0" err="1">
                <a:latin typeface="Patrick Hand" pitchFamily="2" charset="77"/>
              </a:rPr>
              <a:t>quả</a:t>
            </a:r>
            <a:r>
              <a:rPr lang="en-US" sz="4000" dirty="0">
                <a:latin typeface="Patrick Hand" pitchFamily="2" charset="77"/>
              </a:rPr>
              <a:t> , </a:t>
            </a:r>
            <a:r>
              <a:rPr lang="en-US" sz="4000" dirty="0" err="1">
                <a:latin typeface="Patrick Hand" pitchFamily="2" charset="77"/>
              </a:rPr>
              <a:t>lá</a:t>
            </a:r>
            <a:r>
              <a:rPr lang="en-US" sz="4000" dirty="0">
                <a:latin typeface="Patrick Hand" pitchFamily="2" charset="77"/>
              </a:rPr>
              <a:t> </a:t>
            </a:r>
            <a:r>
              <a:rPr lang="en-US" sz="4000" dirty="0" err="1">
                <a:latin typeface="Patrick Hand" pitchFamily="2" charset="77"/>
              </a:rPr>
              <a:t>nhỏ</a:t>
            </a:r>
            <a:r>
              <a:rPr lang="en-US" sz="4000" dirty="0">
                <a:latin typeface="Patrick Hand" pitchFamily="2" charset="77"/>
              </a:rPr>
              <a:t>. </a:t>
            </a:r>
            <a:r>
              <a:rPr lang="en-US" sz="4000" dirty="0" err="1">
                <a:latin typeface="Patrick Hand" pitchFamily="2" charset="77"/>
              </a:rPr>
              <a:t>Thân</a:t>
            </a:r>
            <a:r>
              <a:rPr lang="en-US" sz="4000" dirty="0">
                <a:latin typeface="Patrick Hand" pitchFamily="2" charset="77"/>
              </a:rPr>
              <a:t> </a:t>
            </a:r>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mềm</a:t>
            </a:r>
            <a:endParaRPr lang="en-US" sz="4000" dirty="0">
              <a:latin typeface="Patrick Hand" pitchFamily="2" charset="77"/>
            </a:endParaRPr>
          </a:p>
        </p:txBody>
      </p:sp>
      <p:pic>
        <p:nvPicPr>
          <p:cNvPr id="3" name="Picture 2">
            <a:extLst>
              <a:ext uri="{FF2B5EF4-FFF2-40B4-BE49-F238E27FC236}">
                <a16:creationId xmlns:a16="http://schemas.microsoft.com/office/drawing/2014/main" xmlns="" id="{6AF591DC-12A1-3C44-A5BF-1E6DE1D138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66" b="94737" l="6842" r="90000">
                        <a14:foregroundMark x1="66842" y1="7566" x2="70526" y2="10855"/>
                        <a14:foregroundMark x1="90000" y1="13158" x2="90000" y2="13158"/>
                        <a14:foregroundMark x1="21053" y1="90789" x2="54211" y2="90132"/>
                        <a14:foregroundMark x1="63158" y1="92434" x2="46842" y2="94737"/>
                        <a14:foregroundMark x1="21579" y1="92434" x2="21579" y2="92434"/>
                        <a14:foregroundMark x1="17895" y1="89803" x2="13158" y2="89803"/>
                        <a14:foregroundMark x1="7368" y1="53289" x2="6842" y2="58224"/>
                      </a14:backgroundRemoval>
                    </a14:imgEffect>
                  </a14:imgLayer>
                </a14:imgProps>
              </a:ext>
            </a:extLst>
          </a:blip>
          <a:stretch>
            <a:fillRect/>
          </a:stretch>
        </p:blipFill>
        <p:spPr>
          <a:xfrm>
            <a:off x="1684525" y="2124005"/>
            <a:ext cx="1530612" cy="2448980"/>
          </a:xfrm>
          <a:prstGeom prst="rect">
            <a:avLst/>
          </a:prstGeom>
        </p:spPr>
      </p:pic>
    </p:spTree>
    <p:extLst>
      <p:ext uri="{BB962C8B-B14F-4D97-AF65-F5344CB8AC3E}">
        <p14:creationId xmlns:p14="http://schemas.microsoft.com/office/powerpoint/2010/main" val="1913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5"/>
        <p:cNvGrpSpPr/>
        <p:nvPr/>
      </p:nvGrpSpPr>
      <p:grpSpPr>
        <a:xfrm>
          <a:off x="0" y="0"/>
          <a:ext cx="0" cy="0"/>
          <a:chOff x="0" y="0"/>
          <a:chExt cx="0" cy="0"/>
        </a:xfrm>
      </p:grpSpPr>
      <p:sp>
        <p:nvSpPr>
          <p:cNvPr id="156" name="Google Shape;1384;p39">
            <a:extLst>
              <a:ext uri="{FF2B5EF4-FFF2-40B4-BE49-F238E27FC236}">
                <a16:creationId xmlns:a16="http://schemas.microsoft.com/office/drawing/2014/main" xmlns="" id="{8E14E628-66E9-984B-8563-CDDD196EE8AC}"/>
              </a:ext>
            </a:extLst>
          </p:cNvPr>
          <p:cNvSpPr/>
          <p:nvPr/>
        </p:nvSpPr>
        <p:spPr>
          <a:xfrm>
            <a:off x="1307304" y="1052081"/>
            <a:ext cx="2295671" cy="3520905"/>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7"/>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Here goes your name</a:t>
            </a:r>
            <a:endParaRPr>
              <a:solidFill>
                <a:schemeClr val="lt1"/>
              </a:solidFill>
            </a:endParaRPr>
          </a:p>
        </p:txBody>
      </p:sp>
      <p:grpSp>
        <p:nvGrpSpPr>
          <p:cNvPr id="5705" name="Google Shape;5705;p37"/>
          <p:cNvGrpSpPr/>
          <p:nvPr/>
        </p:nvGrpSpPr>
        <p:grpSpPr>
          <a:xfrm>
            <a:off x="7844225" y="952465"/>
            <a:ext cx="597346" cy="677510"/>
            <a:chOff x="7844223" y="952465"/>
            <a:chExt cx="597346" cy="677510"/>
          </a:xfrm>
        </p:grpSpPr>
        <p:sp>
          <p:nvSpPr>
            <p:cNvPr id="5706" name="Google Shape;5706;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8" name="Google Shape;5768;p37"/>
          <p:cNvSpPr/>
          <p:nvPr/>
        </p:nvSpPr>
        <p:spPr>
          <a:xfrm>
            <a:off x="1958350"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a:off x="1944686" y="3686656"/>
            <a:ext cx="17931"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a:hlinkClick r:id="" action="ppaction://noaction"/>
          </p:cNvPr>
          <p:cNvSpPr txBox="1"/>
          <p:nvPr/>
        </p:nvSpPr>
        <p:spPr>
          <a:xfrm>
            <a:off x="8584800" y="82150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1" name="Google Shape;5771;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2" name="Google Shape;5772;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3" name="Google Shape;5773;p37">
            <a:hlinkClick r:id="" action="ppaction://noaction"/>
          </p:cNvPr>
          <p:cNvSpPr txBox="1"/>
          <p:nvPr/>
        </p:nvSpPr>
        <p:spPr>
          <a:xfrm>
            <a:off x="8584800" y="3521839"/>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4" name="Google Shape;5774;p37">
            <a:hlinkClick r:id="" action="ppaction://noaction"/>
          </p:cNvPr>
          <p:cNvSpPr txBox="1"/>
          <p:nvPr/>
        </p:nvSpPr>
        <p:spPr>
          <a:xfrm>
            <a:off x="8584800" y="419573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2844373"/>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776" name="Google Shape;5776;p37"/>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7"/>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7"/>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7"/>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7"/>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7"/>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a:hlinkClick r:id="" action="ppaction://noaction"/>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01" name="Google Shape;5801;p37"/>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02" name="Google Shape;5802;p37"/>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5803" name="Google Shape;5803;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04" name="Google Shape;5804;p37"/>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05" name="Google Shape;5805;p37"/>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5806" name="Google Shape;5806;p37"/>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07" name="Google Shape;5807;p37"/>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08" name="Google Shape;5808;p37"/>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5809" name="Google Shape;5809;p37"/>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10" name="Google Shape;5810;p37"/>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11" name="Google Shape;5811;p37"/>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5812" name="Google Shape;5812;p37">
            <a:hlinkClick r:id="" action="ppaction://noaction"/>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3" name="Google Shape;5813;p37">
            <a:hlinkClick r:id="" action="ppaction://noaction"/>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a:hlinkClick r:id="" action="ppaction://noaction"/>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5" name="Google Shape;5815;p37">
            <a:hlinkClick r:id="" action="ppaction://noaction"/>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a:hlinkClick r:id="" action="ppaction://noaction"/>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 action="ppaction://noaction"/>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7">
            <a:hlinkClick r:id="" action="ppaction://noaction"/>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7">
            <a:hlinkClick r:id="" action="ppaction://noaction"/>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7">
            <a:hlinkClick r:id="" action="ppaction://noaction"/>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7">
            <a:hlinkClick r:id="" action="ppaction://noaction"/>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7">
            <a:hlinkClick r:id="" action="ppaction://noaction"/>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7">
            <a:hlinkClick r:id="" action="ppaction://noaction"/>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57" name="Google Shape;1388;p39">
            <a:extLst>
              <a:ext uri="{FF2B5EF4-FFF2-40B4-BE49-F238E27FC236}">
                <a16:creationId xmlns:a16="http://schemas.microsoft.com/office/drawing/2014/main" xmlns="" id="{FF30BD44-1443-5B47-B980-6D40C97F5F8D}"/>
              </a:ext>
            </a:extLst>
          </p:cNvPr>
          <p:cNvSpPr/>
          <p:nvPr/>
        </p:nvSpPr>
        <p:spPr>
          <a:xfrm rot="3949081">
            <a:off x="3084060" y="785483"/>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88;p39">
            <a:extLst>
              <a:ext uri="{FF2B5EF4-FFF2-40B4-BE49-F238E27FC236}">
                <a16:creationId xmlns:a16="http://schemas.microsoft.com/office/drawing/2014/main" xmlns="" id="{89C3EED7-68A1-264F-9D0E-2A299E80184B}"/>
              </a:ext>
            </a:extLst>
          </p:cNvPr>
          <p:cNvSpPr/>
          <p:nvPr/>
        </p:nvSpPr>
        <p:spPr>
          <a:xfrm rot="20750466">
            <a:off x="3116929" y="4184151"/>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388;p39">
            <a:extLst>
              <a:ext uri="{FF2B5EF4-FFF2-40B4-BE49-F238E27FC236}">
                <a16:creationId xmlns:a16="http://schemas.microsoft.com/office/drawing/2014/main" xmlns="" id="{8828B21A-03A6-3942-B414-78F6EDBA7129}"/>
              </a:ext>
            </a:extLst>
          </p:cNvPr>
          <p:cNvSpPr/>
          <p:nvPr/>
        </p:nvSpPr>
        <p:spPr>
          <a:xfrm rot="10127335">
            <a:off x="913299" y="809619"/>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88;p39">
            <a:extLst>
              <a:ext uri="{FF2B5EF4-FFF2-40B4-BE49-F238E27FC236}">
                <a16:creationId xmlns:a16="http://schemas.microsoft.com/office/drawing/2014/main" xmlns="" id="{B635E9E9-8007-5549-B084-346077ED3ABA}"/>
              </a:ext>
            </a:extLst>
          </p:cNvPr>
          <p:cNvSpPr/>
          <p:nvPr/>
        </p:nvSpPr>
        <p:spPr>
          <a:xfrm rot="4833929">
            <a:off x="877973" y="4110632"/>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1DB13C03-882B-4741-99B3-253C97D0B0D7}"/>
              </a:ext>
            </a:extLst>
          </p:cNvPr>
          <p:cNvSpPr txBox="1"/>
          <p:nvPr/>
        </p:nvSpPr>
        <p:spPr>
          <a:xfrm>
            <a:off x="4405619" y="1380259"/>
            <a:ext cx="3376811" cy="2554545"/>
          </a:xfrm>
          <a:prstGeom prst="rect">
            <a:avLst/>
          </a:prstGeom>
          <a:noFill/>
        </p:spPr>
        <p:txBody>
          <a:bodyPr wrap="square" rtlCol="0">
            <a:spAutoFit/>
          </a:bodyPr>
          <a:lstStyle/>
          <a:p>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số</a:t>
            </a:r>
            <a:r>
              <a:rPr lang="en-US" sz="4000" dirty="0">
                <a:latin typeface="Patrick Hand" pitchFamily="2" charset="77"/>
              </a:rPr>
              <a:t> 3 : </a:t>
            </a:r>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thiếu</a:t>
            </a:r>
            <a:r>
              <a:rPr lang="en-US" sz="4000" dirty="0">
                <a:latin typeface="Patrick Hand" pitchFamily="2" charset="77"/>
              </a:rPr>
              <a:t> ka – li. </a:t>
            </a:r>
            <a:r>
              <a:rPr lang="en-US" sz="4000" dirty="0" err="1">
                <a:latin typeface="Patrick Hand" pitchFamily="2" charset="77"/>
              </a:rPr>
              <a:t>Quả</a:t>
            </a:r>
            <a:r>
              <a:rPr lang="en-US" sz="4000" dirty="0">
                <a:latin typeface="Patrick Hand" pitchFamily="2" charset="77"/>
              </a:rPr>
              <a:t> </a:t>
            </a:r>
            <a:r>
              <a:rPr lang="en-US" sz="4000" dirty="0" err="1">
                <a:latin typeface="Patrick Hand" pitchFamily="2" charset="77"/>
              </a:rPr>
              <a:t>bé</a:t>
            </a:r>
            <a:r>
              <a:rPr lang="en-US" sz="4000" dirty="0">
                <a:latin typeface="Patrick Hand" pitchFamily="2" charset="77"/>
              </a:rPr>
              <a:t>, </a:t>
            </a:r>
            <a:r>
              <a:rPr lang="en-US" sz="4000" dirty="0" err="1">
                <a:latin typeface="Patrick Hand" pitchFamily="2" charset="77"/>
              </a:rPr>
              <a:t>lá</a:t>
            </a:r>
            <a:r>
              <a:rPr lang="en-US" sz="4000" dirty="0">
                <a:latin typeface="Patrick Hand" pitchFamily="2" charset="77"/>
              </a:rPr>
              <a:t> </a:t>
            </a:r>
            <a:r>
              <a:rPr lang="en-US" sz="4000" dirty="0" err="1">
                <a:latin typeface="Patrick Hand" pitchFamily="2" charset="77"/>
              </a:rPr>
              <a:t>nhỏ</a:t>
            </a:r>
            <a:r>
              <a:rPr lang="en-US" sz="4000" dirty="0">
                <a:latin typeface="Patrick Hand" pitchFamily="2" charset="77"/>
              </a:rPr>
              <a:t>, </a:t>
            </a:r>
            <a:r>
              <a:rPr lang="en-US" sz="4000" dirty="0" err="1">
                <a:latin typeface="Patrick Hand" pitchFamily="2" charset="77"/>
              </a:rPr>
              <a:t>héo</a:t>
            </a:r>
            <a:r>
              <a:rPr lang="en-US" sz="4000" dirty="0">
                <a:latin typeface="Patrick Hand" pitchFamily="2" charset="77"/>
              </a:rPr>
              <a:t>.  </a:t>
            </a:r>
            <a:r>
              <a:rPr lang="en-US" sz="4000" dirty="0" err="1">
                <a:latin typeface="Patrick Hand" pitchFamily="2" charset="77"/>
              </a:rPr>
              <a:t>Thân</a:t>
            </a:r>
            <a:r>
              <a:rPr lang="en-US" sz="4000" dirty="0">
                <a:latin typeface="Patrick Hand" pitchFamily="2" charset="77"/>
              </a:rPr>
              <a:t> </a:t>
            </a:r>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mềm</a:t>
            </a:r>
            <a:endParaRPr lang="en-US" sz="4000" dirty="0">
              <a:latin typeface="Patrick Hand" pitchFamily="2" charset="77"/>
            </a:endParaRPr>
          </a:p>
        </p:txBody>
      </p:sp>
      <p:pic>
        <p:nvPicPr>
          <p:cNvPr id="4" name="Picture 3">
            <a:extLst>
              <a:ext uri="{FF2B5EF4-FFF2-40B4-BE49-F238E27FC236}">
                <a16:creationId xmlns:a16="http://schemas.microsoft.com/office/drawing/2014/main" xmlns="" id="{EAAF70AD-C5E4-904E-8294-F7B6127262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16" b="94057" l="4717" r="89623">
                        <a14:foregroundMark x1="52358" y1="9426" x2="52358" y2="9426"/>
                        <a14:foregroundMark x1="6604" y1="24590" x2="4717" y2="25820"/>
                        <a14:foregroundMark x1="31604" y1="94057" x2="64623" y2="94057"/>
                      </a14:backgroundRemoval>
                    </a14:imgEffect>
                  </a14:imgLayer>
                </a14:imgProps>
              </a:ext>
            </a:extLst>
          </a:blip>
          <a:stretch>
            <a:fillRect/>
          </a:stretch>
        </p:blipFill>
        <p:spPr>
          <a:xfrm>
            <a:off x="1803879" y="1317828"/>
            <a:ext cx="1346201" cy="3098800"/>
          </a:xfrm>
          <a:prstGeom prst="rect">
            <a:avLst/>
          </a:prstGeom>
        </p:spPr>
      </p:pic>
    </p:spTree>
    <p:extLst>
      <p:ext uri="{BB962C8B-B14F-4D97-AF65-F5344CB8AC3E}">
        <p14:creationId xmlns:p14="http://schemas.microsoft.com/office/powerpoint/2010/main" val="206518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5"/>
        <p:cNvGrpSpPr/>
        <p:nvPr/>
      </p:nvGrpSpPr>
      <p:grpSpPr>
        <a:xfrm>
          <a:off x="0" y="0"/>
          <a:ext cx="0" cy="0"/>
          <a:chOff x="0" y="0"/>
          <a:chExt cx="0" cy="0"/>
        </a:xfrm>
      </p:grpSpPr>
      <p:sp>
        <p:nvSpPr>
          <p:cNvPr id="156" name="Google Shape;1384;p39">
            <a:extLst>
              <a:ext uri="{FF2B5EF4-FFF2-40B4-BE49-F238E27FC236}">
                <a16:creationId xmlns:a16="http://schemas.microsoft.com/office/drawing/2014/main" xmlns="" id="{8E14E628-66E9-984B-8563-CDDD196EE8AC}"/>
              </a:ext>
            </a:extLst>
          </p:cNvPr>
          <p:cNvSpPr/>
          <p:nvPr/>
        </p:nvSpPr>
        <p:spPr>
          <a:xfrm>
            <a:off x="1307304" y="1052081"/>
            <a:ext cx="2295671" cy="3520905"/>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7"/>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lt1"/>
                </a:solidFill>
              </a:rPr>
              <a:t>Here goes your name</a:t>
            </a:r>
            <a:endParaRPr>
              <a:solidFill>
                <a:schemeClr val="lt1"/>
              </a:solidFill>
            </a:endParaRPr>
          </a:p>
        </p:txBody>
      </p:sp>
      <p:grpSp>
        <p:nvGrpSpPr>
          <p:cNvPr id="5705" name="Google Shape;5705;p37"/>
          <p:cNvGrpSpPr/>
          <p:nvPr/>
        </p:nvGrpSpPr>
        <p:grpSpPr>
          <a:xfrm>
            <a:off x="7844225" y="952465"/>
            <a:ext cx="597346" cy="677510"/>
            <a:chOff x="7844223" y="952465"/>
            <a:chExt cx="597346" cy="677510"/>
          </a:xfrm>
        </p:grpSpPr>
        <p:sp>
          <p:nvSpPr>
            <p:cNvPr id="5706" name="Google Shape;5706;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8" name="Google Shape;5768;p37"/>
          <p:cNvSpPr/>
          <p:nvPr/>
        </p:nvSpPr>
        <p:spPr>
          <a:xfrm>
            <a:off x="1958350"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a:off x="1944686" y="3686656"/>
            <a:ext cx="17931"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a:hlinkClick r:id="" action="ppaction://noaction"/>
          </p:cNvPr>
          <p:cNvSpPr txBox="1"/>
          <p:nvPr/>
        </p:nvSpPr>
        <p:spPr>
          <a:xfrm>
            <a:off x="8584800" y="82150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1" name="Google Shape;5771;p37">
            <a:hlinkClick r:id="" action="ppaction://noaction"/>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2" name="Google Shape;5772;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3" name="Google Shape;5773;p37">
            <a:hlinkClick r:id="" action="ppaction://noaction"/>
          </p:cNvPr>
          <p:cNvSpPr txBox="1"/>
          <p:nvPr/>
        </p:nvSpPr>
        <p:spPr>
          <a:xfrm>
            <a:off x="8584800" y="3521839"/>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4" name="Google Shape;5774;p37">
            <a:hlinkClick r:id="" action="ppaction://noaction"/>
          </p:cNvPr>
          <p:cNvSpPr txBox="1"/>
          <p:nvPr/>
        </p:nvSpPr>
        <p:spPr>
          <a:xfrm>
            <a:off x="8584800" y="419573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5" name="Google Shape;5775;p37">
            <a:hlinkClick r:id="" action="ppaction://noaction"/>
          </p:cNvPr>
          <p:cNvSpPr txBox="1"/>
          <p:nvPr/>
        </p:nvSpPr>
        <p:spPr>
          <a:xfrm>
            <a:off x="8584800" y="2844373"/>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776" name="Google Shape;5776;p37"/>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7"/>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7"/>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7"/>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7"/>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7"/>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a:hlinkClick r:id="" action="ppaction://noaction"/>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01" name="Google Shape;5801;p37"/>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02" name="Google Shape;5802;p37"/>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5803" name="Google Shape;5803;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04" name="Google Shape;5804;p37"/>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05" name="Google Shape;5805;p37"/>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5806" name="Google Shape;5806;p37"/>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07" name="Google Shape;5807;p37"/>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08" name="Google Shape;5808;p37"/>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5809" name="Google Shape;5809;p37"/>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10" name="Google Shape;5810;p37"/>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11" name="Google Shape;5811;p37"/>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5812" name="Google Shape;5812;p37">
            <a:hlinkClick r:id="" action="ppaction://noaction"/>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3" name="Google Shape;5813;p37">
            <a:hlinkClick r:id="" action="ppaction://noaction"/>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a:hlinkClick r:id="" action="ppaction://noaction"/>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5815" name="Google Shape;5815;p37">
            <a:hlinkClick r:id="" action="ppaction://noaction"/>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a:hlinkClick r:id="" action="ppaction://noaction"/>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 action="ppaction://noaction"/>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7">
            <a:hlinkClick r:id="" action="ppaction://noaction"/>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7">
            <a:hlinkClick r:id="" action="ppaction://noaction"/>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7">
            <a:hlinkClick r:id="" action="ppaction://noaction"/>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7">
            <a:hlinkClick r:id="" action="ppaction://noaction"/>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7">
            <a:hlinkClick r:id="" action="ppaction://noaction"/>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7">
            <a:hlinkClick r:id="" action="ppaction://noaction"/>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57" name="Google Shape;1388;p39">
            <a:extLst>
              <a:ext uri="{FF2B5EF4-FFF2-40B4-BE49-F238E27FC236}">
                <a16:creationId xmlns:a16="http://schemas.microsoft.com/office/drawing/2014/main" xmlns="" id="{FF30BD44-1443-5B47-B980-6D40C97F5F8D}"/>
              </a:ext>
            </a:extLst>
          </p:cNvPr>
          <p:cNvSpPr/>
          <p:nvPr/>
        </p:nvSpPr>
        <p:spPr>
          <a:xfrm rot="3949081">
            <a:off x="3084060" y="785483"/>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88;p39">
            <a:extLst>
              <a:ext uri="{FF2B5EF4-FFF2-40B4-BE49-F238E27FC236}">
                <a16:creationId xmlns:a16="http://schemas.microsoft.com/office/drawing/2014/main" xmlns="" id="{89C3EED7-68A1-264F-9D0E-2A299E80184B}"/>
              </a:ext>
            </a:extLst>
          </p:cNvPr>
          <p:cNvSpPr/>
          <p:nvPr/>
        </p:nvSpPr>
        <p:spPr>
          <a:xfrm rot="20750466">
            <a:off x="3116929" y="4184151"/>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388;p39">
            <a:extLst>
              <a:ext uri="{FF2B5EF4-FFF2-40B4-BE49-F238E27FC236}">
                <a16:creationId xmlns:a16="http://schemas.microsoft.com/office/drawing/2014/main" xmlns="" id="{8828B21A-03A6-3942-B414-78F6EDBA7129}"/>
              </a:ext>
            </a:extLst>
          </p:cNvPr>
          <p:cNvSpPr/>
          <p:nvPr/>
        </p:nvSpPr>
        <p:spPr>
          <a:xfrm rot="10127335">
            <a:off x="913299" y="809619"/>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88;p39">
            <a:extLst>
              <a:ext uri="{FF2B5EF4-FFF2-40B4-BE49-F238E27FC236}">
                <a16:creationId xmlns:a16="http://schemas.microsoft.com/office/drawing/2014/main" xmlns="" id="{B635E9E9-8007-5549-B084-346077ED3ABA}"/>
              </a:ext>
            </a:extLst>
          </p:cNvPr>
          <p:cNvSpPr/>
          <p:nvPr/>
        </p:nvSpPr>
        <p:spPr>
          <a:xfrm rot="4833929">
            <a:off x="877973" y="4110632"/>
            <a:ext cx="918341" cy="68415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xmlns="" id="{1DB13C03-882B-4741-99B3-253C97D0B0D7}"/>
              </a:ext>
            </a:extLst>
          </p:cNvPr>
          <p:cNvSpPr txBox="1"/>
          <p:nvPr/>
        </p:nvSpPr>
        <p:spPr>
          <a:xfrm>
            <a:off x="4825059" y="1335909"/>
            <a:ext cx="3376811" cy="3170099"/>
          </a:xfrm>
          <a:prstGeom prst="rect">
            <a:avLst/>
          </a:prstGeom>
          <a:noFill/>
        </p:spPr>
        <p:txBody>
          <a:bodyPr wrap="square" rtlCol="0">
            <a:spAutoFit/>
          </a:bodyPr>
          <a:lstStyle/>
          <a:p>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số</a:t>
            </a:r>
            <a:r>
              <a:rPr lang="en-US" sz="4000" dirty="0">
                <a:latin typeface="Patrick Hand" pitchFamily="2" charset="77"/>
              </a:rPr>
              <a:t> 4 : </a:t>
            </a:r>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thiếu</a:t>
            </a:r>
            <a:r>
              <a:rPr lang="en-US" sz="4000" dirty="0">
                <a:latin typeface="Patrick Hand" pitchFamily="2" charset="77"/>
              </a:rPr>
              <a:t> phot pho. </a:t>
            </a:r>
            <a:r>
              <a:rPr lang="en-US" sz="4000" dirty="0" err="1">
                <a:latin typeface="Patrick Hand" pitchFamily="2" charset="77"/>
              </a:rPr>
              <a:t>Quả</a:t>
            </a:r>
            <a:r>
              <a:rPr lang="en-US" sz="4000" dirty="0">
                <a:latin typeface="Patrick Hand" pitchFamily="2" charset="77"/>
              </a:rPr>
              <a:t> </a:t>
            </a:r>
            <a:r>
              <a:rPr lang="en-US" sz="4000" dirty="0" err="1">
                <a:latin typeface="Patrick Hand" pitchFamily="2" charset="77"/>
              </a:rPr>
              <a:t>bé</a:t>
            </a:r>
            <a:r>
              <a:rPr lang="en-US" sz="4000" dirty="0">
                <a:latin typeface="Patrick Hand" pitchFamily="2" charset="77"/>
              </a:rPr>
              <a:t> </a:t>
            </a:r>
            <a:r>
              <a:rPr lang="en-US" sz="4000" dirty="0" err="1">
                <a:latin typeface="Patrick Hand" pitchFamily="2" charset="77"/>
              </a:rPr>
              <a:t>và</a:t>
            </a:r>
            <a:r>
              <a:rPr lang="en-US" sz="4000" dirty="0">
                <a:latin typeface="Patrick Hand" pitchFamily="2" charset="77"/>
              </a:rPr>
              <a:t> </a:t>
            </a:r>
            <a:r>
              <a:rPr lang="en-US" sz="4000" dirty="0" err="1">
                <a:latin typeface="Patrick Hand" pitchFamily="2" charset="77"/>
              </a:rPr>
              <a:t>nhỏ</a:t>
            </a:r>
            <a:r>
              <a:rPr lang="en-US" sz="4000" dirty="0">
                <a:latin typeface="Patrick Hand" pitchFamily="2" charset="77"/>
              </a:rPr>
              <a:t>, </a:t>
            </a:r>
            <a:r>
              <a:rPr lang="en-US" sz="4000" dirty="0" err="1">
                <a:latin typeface="Patrick Hand" pitchFamily="2" charset="77"/>
              </a:rPr>
              <a:t>lá</a:t>
            </a:r>
            <a:r>
              <a:rPr lang="en-US" sz="4000" dirty="0">
                <a:latin typeface="Patrick Hand" pitchFamily="2" charset="77"/>
              </a:rPr>
              <a:t> </a:t>
            </a:r>
            <a:r>
              <a:rPr lang="en-US" sz="4000" dirty="0" err="1">
                <a:latin typeface="Patrick Hand" pitchFamily="2" charset="77"/>
              </a:rPr>
              <a:t>nhỏ</a:t>
            </a:r>
            <a:r>
              <a:rPr lang="en-US" sz="4000" dirty="0">
                <a:latin typeface="Patrick Hand" pitchFamily="2" charset="77"/>
              </a:rPr>
              <a:t>, </a:t>
            </a:r>
            <a:r>
              <a:rPr lang="en-US" sz="4000" dirty="0" err="1">
                <a:latin typeface="Patrick Hand" pitchFamily="2" charset="77"/>
              </a:rPr>
              <a:t>héo</a:t>
            </a:r>
            <a:r>
              <a:rPr lang="en-US" sz="4000" dirty="0">
                <a:latin typeface="Patrick Hand" pitchFamily="2" charset="77"/>
              </a:rPr>
              <a:t>.  </a:t>
            </a:r>
            <a:r>
              <a:rPr lang="en-US" sz="4000" dirty="0" err="1">
                <a:latin typeface="Patrick Hand" pitchFamily="2" charset="77"/>
              </a:rPr>
              <a:t>Thân</a:t>
            </a:r>
            <a:r>
              <a:rPr lang="en-US" sz="4000" dirty="0">
                <a:latin typeface="Patrick Hand" pitchFamily="2" charset="77"/>
              </a:rPr>
              <a:t> </a:t>
            </a:r>
            <a:r>
              <a:rPr lang="en-US" sz="4000" dirty="0" err="1">
                <a:latin typeface="Patrick Hand" pitchFamily="2" charset="77"/>
              </a:rPr>
              <a:t>cây</a:t>
            </a:r>
            <a:r>
              <a:rPr lang="en-US" sz="4000" dirty="0">
                <a:latin typeface="Patrick Hand" pitchFamily="2" charset="77"/>
              </a:rPr>
              <a:t> </a:t>
            </a:r>
            <a:r>
              <a:rPr lang="en-US" sz="4000" dirty="0" err="1">
                <a:latin typeface="Patrick Hand" pitchFamily="2" charset="77"/>
              </a:rPr>
              <a:t>nhỏ</a:t>
            </a:r>
            <a:endParaRPr lang="en-US" sz="4000" dirty="0">
              <a:latin typeface="Patrick Hand" pitchFamily="2" charset="77"/>
            </a:endParaRPr>
          </a:p>
        </p:txBody>
      </p:sp>
      <p:pic>
        <p:nvPicPr>
          <p:cNvPr id="3" name="Picture 2">
            <a:extLst>
              <a:ext uri="{FF2B5EF4-FFF2-40B4-BE49-F238E27FC236}">
                <a16:creationId xmlns:a16="http://schemas.microsoft.com/office/drawing/2014/main" xmlns="" id="{B98B5208-B6CF-404A-9FFC-6A47E132452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68" b="93293" l="10000" r="90000">
                        <a14:foregroundMark x1="25833" y1="92683" x2="57083" y2="93293"/>
                        <a14:foregroundMark x1="57083" y1="93293" x2="65833" y2="92683"/>
                        <a14:foregroundMark x1="41667" y1="4268" x2="47500" y2="8537"/>
                      </a14:backgroundRemoval>
                    </a14:imgEffect>
                  </a14:imgLayer>
                </a14:imgProps>
              </a:ext>
            </a:extLst>
          </a:blip>
          <a:stretch>
            <a:fillRect/>
          </a:stretch>
        </p:blipFill>
        <p:spPr>
          <a:xfrm>
            <a:off x="1665814" y="1741306"/>
            <a:ext cx="1871817" cy="2558149"/>
          </a:xfrm>
          <a:prstGeom prst="rect">
            <a:avLst/>
          </a:prstGeom>
        </p:spPr>
      </p:pic>
    </p:spTree>
    <p:extLst>
      <p:ext uri="{BB962C8B-B14F-4D97-AF65-F5344CB8AC3E}">
        <p14:creationId xmlns:p14="http://schemas.microsoft.com/office/powerpoint/2010/main" val="69924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84;p39">
            <a:extLst>
              <a:ext uri="{FF2B5EF4-FFF2-40B4-BE49-F238E27FC236}">
                <a16:creationId xmlns:a16="http://schemas.microsoft.com/office/drawing/2014/main" xmlns="" id="{FFE5AEDA-7B67-E94A-B10D-47FAB7BFFBE8}"/>
              </a:ext>
            </a:extLst>
          </p:cNvPr>
          <p:cNvSpPr/>
          <p:nvPr/>
        </p:nvSpPr>
        <p:spPr>
          <a:xfrm>
            <a:off x="846796" y="728205"/>
            <a:ext cx="1608702" cy="2342368"/>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a:extLst>
              <a:ext uri="{FF2B5EF4-FFF2-40B4-BE49-F238E27FC236}">
                <a16:creationId xmlns:a16="http://schemas.microsoft.com/office/drawing/2014/main" xmlns="" id="{296B2173-97BD-BE41-B8D4-62A73B42791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807" b="96906" l="9857" r="93011">
                        <a14:foregroundMark x1="51613" y1="89975" x2="58602" y2="96163"/>
                        <a14:foregroundMark x1="40681" y1="95173" x2="53943" y2="96535"/>
                        <a14:foregroundMark x1="38172" y1="95050" x2="55018" y2="96906"/>
                        <a14:foregroundMark x1="51792" y1="8292" x2="55376" y2="8540"/>
                        <a14:foregroundMark x1="79570" y1="38738" x2="88710" y2="38738"/>
                        <a14:foregroundMark x1="93011" y1="36881" x2="93011" y2="36881"/>
                        <a14:foregroundMark x1="58423" y1="7178" x2="58423" y2="7178"/>
                        <a14:foregroundMark x1="58423" y1="6807" x2="58423" y2="6807"/>
                        <a14:backgroundMark x1="47133" y1="51114" x2="47133" y2="51114"/>
                        <a14:backgroundMark x1="46774" y1="53465" x2="46774" y2="53465"/>
                        <a14:backgroundMark x1="50896" y1="55446" x2="50896" y2="55446"/>
                        <a14:backgroundMark x1="48746" y1="54950" x2="48746" y2="54950"/>
                        <a14:backgroundMark x1="48746" y1="54703" x2="48746" y2="54703"/>
                        <a14:backgroundMark x1="49642" y1="55198" x2="49642" y2="55198"/>
                        <a14:backgroundMark x1="60573" y1="48762" x2="60573" y2="48762"/>
                        <a14:backgroundMark x1="51075" y1="48267" x2="51075" y2="48267"/>
                        <a14:backgroundMark x1="51434" y1="48144" x2="51434" y2="48144"/>
                        <a14:backgroundMark x1="40143" y1="50743" x2="40143" y2="50743"/>
                        <a14:backgroundMark x1="33333" y1="52970" x2="33333" y2="52970"/>
                        <a14:backgroundMark x1="33871" y1="52970" x2="33871" y2="52970"/>
                        <a14:backgroundMark x1="32616" y1="53837" x2="32616" y2="53837"/>
                        <a14:backgroundMark x1="32079" y1="52847" x2="32079" y2="52847"/>
                        <a14:backgroundMark x1="31362" y1="52970" x2="31362" y2="52970"/>
                        <a14:backgroundMark x1="27778" y1="51980" x2="27778" y2="51980"/>
                        <a14:backgroundMark x1="28495" y1="50866" x2="28495" y2="50866"/>
                        <a14:backgroundMark x1="29928" y1="50495" x2="29928" y2="50495"/>
                        <a14:backgroundMark x1="55018" y1="66584" x2="55018" y2="66584"/>
                        <a14:backgroundMark x1="71505" y1="68812" x2="71505" y2="68812"/>
                        <a14:backgroundMark x1="71505" y1="69554" x2="71505" y2="69554"/>
                        <a14:backgroundMark x1="71864" y1="69059" x2="71864" y2="69059"/>
                        <a14:backgroundMark x1="72222" y1="69926" x2="72222" y2="69926"/>
                        <a14:backgroundMark x1="71864" y1="70668" x2="71864" y2="70668"/>
                        <a14:backgroundMark x1="68459" y1="56683" x2="68459" y2="56683"/>
                      </a14:backgroundRemoval>
                    </a14:imgEffect>
                  </a14:imgLayer>
                </a14:imgProps>
              </a:ext>
            </a:extLst>
          </a:blip>
          <a:srcRect l="9392" t="4356" r="-1"/>
          <a:stretch/>
        </p:blipFill>
        <p:spPr>
          <a:xfrm>
            <a:off x="916629" y="825151"/>
            <a:ext cx="1469031" cy="2245422"/>
          </a:xfrm>
          <a:prstGeom prst="rect">
            <a:avLst/>
          </a:prstGeom>
        </p:spPr>
      </p:pic>
      <p:sp>
        <p:nvSpPr>
          <p:cNvPr id="8" name="Google Shape;1388;p39">
            <a:extLst>
              <a:ext uri="{FF2B5EF4-FFF2-40B4-BE49-F238E27FC236}">
                <a16:creationId xmlns:a16="http://schemas.microsoft.com/office/drawing/2014/main" xmlns="" id="{26484E0B-27B1-644D-9644-CF48A6147010}"/>
              </a:ext>
            </a:extLst>
          </p:cNvPr>
          <p:cNvSpPr/>
          <p:nvPr/>
        </p:nvSpPr>
        <p:spPr>
          <a:xfrm rot="20750466">
            <a:off x="2151308" y="2884970"/>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388;p39">
            <a:extLst>
              <a:ext uri="{FF2B5EF4-FFF2-40B4-BE49-F238E27FC236}">
                <a16:creationId xmlns:a16="http://schemas.microsoft.com/office/drawing/2014/main" xmlns="" id="{834860DF-102A-9F41-ACAF-866E9FAB8A74}"/>
              </a:ext>
            </a:extLst>
          </p:cNvPr>
          <p:cNvSpPr/>
          <p:nvPr/>
        </p:nvSpPr>
        <p:spPr>
          <a:xfrm rot="20750466">
            <a:off x="577521" y="639548"/>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dirty="0"/>
          </a:p>
        </p:txBody>
      </p:sp>
      <p:sp>
        <p:nvSpPr>
          <p:cNvPr id="10" name="Google Shape;1388;p39">
            <a:extLst>
              <a:ext uri="{FF2B5EF4-FFF2-40B4-BE49-F238E27FC236}">
                <a16:creationId xmlns:a16="http://schemas.microsoft.com/office/drawing/2014/main" xmlns="" id="{73C69C8D-F486-2A4D-9BE7-2714B06F9CED}"/>
              </a:ext>
            </a:extLst>
          </p:cNvPr>
          <p:cNvSpPr/>
          <p:nvPr/>
        </p:nvSpPr>
        <p:spPr>
          <a:xfrm rot="14987351">
            <a:off x="2151306" y="639548"/>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388;p39">
            <a:extLst>
              <a:ext uri="{FF2B5EF4-FFF2-40B4-BE49-F238E27FC236}">
                <a16:creationId xmlns:a16="http://schemas.microsoft.com/office/drawing/2014/main" xmlns="" id="{037E721E-4B99-1D48-9CB8-70352BB2CBC6}"/>
              </a:ext>
            </a:extLst>
          </p:cNvPr>
          <p:cNvSpPr/>
          <p:nvPr/>
        </p:nvSpPr>
        <p:spPr>
          <a:xfrm rot="14987351">
            <a:off x="577519" y="2813989"/>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384;p39">
            <a:extLst>
              <a:ext uri="{FF2B5EF4-FFF2-40B4-BE49-F238E27FC236}">
                <a16:creationId xmlns:a16="http://schemas.microsoft.com/office/drawing/2014/main" xmlns="" id="{5B02F56E-8A92-EC46-AEE4-A6201266EA68}"/>
              </a:ext>
            </a:extLst>
          </p:cNvPr>
          <p:cNvSpPr/>
          <p:nvPr/>
        </p:nvSpPr>
        <p:spPr>
          <a:xfrm>
            <a:off x="2868390" y="728205"/>
            <a:ext cx="1530612" cy="2342368"/>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Picture 12">
            <a:extLst>
              <a:ext uri="{FF2B5EF4-FFF2-40B4-BE49-F238E27FC236}">
                <a16:creationId xmlns:a16="http://schemas.microsoft.com/office/drawing/2014/main" xmlns="" id="{CDD13CBF-6641-BC4F-8FEB-B0B5103BF6A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566" b="94737" l="6842" r="90000">
                        <a14:foregroundMark x1="66842" y1="7566" x2="70526" y2="10855"/>
                        <a14:foregroundMark x1="90000" y1="13158" x2="90000" y2="13158"/>
                        <a14:foregroundMark x1="21053" y1="90789" x2="54211" y2="90132"/>
                        <a14:foregroundMark x1="63158" y1="92434" x2="46842" y2="94737"/>
                        <a14:foregroundMark x1="21579" y1="92434" x2="21579" y2="92434"/>
                        <a14:foregroundMark x1="17895" y1="89803" x2="13158" y2="89803"/>
                        <a14:foregroundMark x1="7368" y1="53289" x2="6842" y2="58224"/>
                      </a14:backgroundRemoval>
                    </a14:imgEffect>
                  </a14:imgLayer>
                </a14:imgProps>
              </a:ext>
            </a:extLst>
          </a:blip>
          <a:stretch>
            <a:fillRect/>
          </a:stretch>
        </p:blipFill>
        <p:spPr>
          <a:xfrm>
            <a:off x="3089787" y="1330067"/>
            <a:ext cx="1087817" cy="1740507"/>
          </a:xfrm>
          <a:prstGeom prst="rect">
            <a:avLst/>
          </a:prstGeom>
        </p:spPr>
      </p:pic>
      <p:sp>
        <p:nvSpPr>
          <p:cNvPr id="14" name="Google Shape;1388;p39">
            <a:extLst>
              <a:ext uri="{FF2B5EF4-FFF2-40B4-BE49-F238E27FC236}">
                <a16:creationId xmlns:a16="http://schemas.microsoft.com/office/drawing/2014/main" xmlns="" id="{9020FB00-51D3-AF43-9111-65B429D2F105}"/>
              </a:ext>
            </a:extLst>
          </p:cNvPr>
          <p:cNvSpPr/>
          <p:nvPr/>
        </p:nvSpPr>
        <p:spPr>
          <a:xfrm rot="20750466">
            <a:off x="4125693" y="2884971"/>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388;p39">
            <a:extLst>
              <a:ext uri="{FF2B5EF4-FFF2-40B4-BE49-F238E27FC236}">
                <a16:creationId xmlns:a16="http://schemas.microsoft.com/office/drawing/2014/main" xmlns="" id="{31EB4603-095B-5042-A787-A1A97BA4EE6D}"/>
              </a:ext>
            </a:extLst>
          </p:cNvPr>
          <p:cNvSpPr/>
          <p:nvPr/>
        </p:nvSpPr>
        <p:spPr>
          <a:xfrm rot="14987351">
            <a:off x="4097313" y="639549"/>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388;p39">
            <a:extLst>
              <a:ext uri="{FF2B5EF4-FFF2-40B4-BE49-F238E27FC236}">
                <a16:creationId xmlns:a16="http://schemas.microsoft.com/office/drawing/2014/main" xmlns="" id="{B34B526F-0A37-9342-AA0C-3216D6B0C28A}"/>
              </a:ext>
            </a:extLst>
          </p:cNvPr>
          <p:cNvSpPr/>
          <p:nvPr/>
        </p:nvSpPr>
        <p:spPr>
          <a:xfrm rot="21122915">
            <a:off x="2691612" y="594185"/>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388;p39">
            <a:extLst>
              <a:ext uri="{FF2B5EF4-FFF2-40B4-BE49-F238E27FC236}">
                <a16:creationId xmlns:a16="http://schemas.microsoft.com/office/drawing/2014/main" xmlns="" id="{E0140EB8-4C88-0F4D-80CA-C470E7EB46C2}"/>
              </a:ext>
            </a:extLst>
          </p:cNvPr>
          <p:cNvSpPr/>
          <p:nvPr/>
        </p:nvSpPr>
        <p:spPr>
          <a:xfrm rot="4130419">
            <a:off x="2639484" y="2786725"/>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384;p39">
            <a:extLst>
              <a:ext uri="{FF2B5EF4-FFF2-40B4-BE49-F238E27FC236}">
                <a16:creationId xmlns:a16="http://schemas.microsoft.com/office/drawing/2014/main" xmlns="" id="{124936A4-00CE-9E40-A28B-AD22153D2E62}"/>
              </a:ext>
            </a:extLst>
          </p:cNvPr>
          <p:cNvSpPr/>
          <p:nvPr/>
        </p:nvSpPr>
        <p:spPr>
          <a:xfrm>
            <a:off x="4859691" y="749425"/>
            <a:ext cx="1530612" cy="2342368"/>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388;p39">
            <a:extLst>
              <a:ext uri="{FF2B5EF4-FFF2-40B4-BE49-F238E27FC236}">
                <a16:creationId xmlns:a16="http://schemas.microsoft.com/office/drawing/2014/main" xmlns="" id="{E8611A8A-61A8-7D4E-9FCD-1776A0A57EE8}"/>
              </a:ext>
            </a:extLst>
          </p:cNvPr>
          <p:cNvSpPr/>
          <p:nvPr/>
        </p:nvSpPr>
        <p:spPr>
          <a:xfrm rot="20750466">
            <a:off x="6116993" y="2906192"/>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388;p39">
            <a:extLst>
              <a:ext uri="{FF2B5EF4-FFF2-40B4-BE49-F238E27FC236}">
                <a16:creationId xmlns:a16="http://schemas.microsoft.com/office/drawing/2014/main" xmlns="" id="{90BE27C6-3DE8-7B46-A127-48A051E67AE9}"/>
              </a:ext>
            </a:extLst>
          </p:cNvPr>
          <p:cNvSpPr/>
          <p:nvPr/>
        </p:nvSpPr>
        <p:spPr>
          <a:xfrm rot="14987351">
            <a:off x="6088612" y="660769"/>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388;p39">
            <a:extLst>
              <a:ext uri="{FF2B5EF4-FFF2-40B4-BE49-F238E27FC236}">
                <a16:creationId xmlns:a16="http://schemas.microsoft.com/office/drawing/2014/main" xmlns="" id="{C53F8853-EC39-FC46-B05B-E053DD08FA22}"/>
              </a:ext>
            </a:extLst>
          </p:cNvPr>
          <p:cNvSpPr/>
          <p:nvPr/>
        </p:nvSpPr>
        <p:spPr>
          <a:xfrm rot="21122915">
            <a:off x="4682911" y="615404"/>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388;p39">
            <a:extLst>
              <a:ext uri="{FF2B5EF4-FFF2-40B4-BE49-F238E27FC236}">
                <a16:creationId xmlns:a16="http://schemas.microsoft.com/office/drawing/2014/main" xmlns="" id="{A865A962-BBF5-9C41-BBDD-D58ECFAF2F7B}"/>
              </a:ext>
            </a:extLst>
          </p:cNvPr>
          <p:cNvSpPr/>
          <p:nvPr/>
        </p:nvSpPr>
        <p:spPr>
          <a:xfrm rot="4130419">
            <a:off x="4630783" y="2807945"/>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 name="Picture 22">
            <a:extLst>
              <a:ext uri="{FF2B5EF4-FFF2-40B4-BE49-F238E27FC236}">
                <a16:creationId xmlns:a16="http://schemas.microsoft.com/office/drawing/2014/main" xmlns="" id="{8A8CE392-877C-614B-90FF-6E7813DEDFD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016" b="94057" l="4717" r="89623">
                        <a14:foregroundMark x1="52358" y1="9426" x2="52358" y2="9426"/>
                        <a14:foregroundMark x1="6604" y1="24590" x2="4717" y2="25820"/>
                        <a14:foregroundMark x1="31604" y1="94057" x2="64623" y2="94057"/>
                      </a14:backgroundRemoval>
                    </a14:imgEffect>
                  </a14:imgLayer>
                </a14:imgProps>
              </a:ext>
            </a:extLst>
          </a:blip>
          <a:stretch>
            <a:fillRect/>
          </a:stretch>
        </p:blipFill>
        <p:spPr>
          <a:xfrm>
            <a:off x="5186064" y="889060"/>
            <a:ext cx="956437" cy="2201609"/>
          </a:xfrm>
          <a:prstGeom prst="rect">
            <a:avLst/>
          </a:prstGeom>
        </p:spPr>
      </p:pic>
      <p:sp>
        <p:nvSpPr>
          <p:cNvPr id="25" name="Google Shape;1384;p39">
            <a:extLst>
              <a:ext uri="{FF2B5EF4-FFF2-40B4-BE49-F238E27FC236}">
                <a16:creationId xmlns:a16="http://schemas.microsoft.com/office/drawing/2014/main" xmlns="" id="{01B6030C-99BE-8947-B9F7-C2CDC6319A91}"/>
              </a:ext>
            </a:extLst>
          </p:cNvPr>
          <p:cNvSpPr/>
          <p:nvPr/>
        </p:nvSpPr>
        <p:spPr>
          <a:xfrm>
            <a:off x="6888251" y="799187"/>
            <a:ext cx="1530612" cy="2342368"/>
          </a:xfrm>
          <a:prstGeom prst="rect">
            <a:avLst/>
          </a:prstGeom>
          <a:solidFill>
            <a:srgbClr val="FFF2CC"/>
          </a:solidFill>
          <a:ln>
            <a:noFill/>
          </a:ln>
          <a:effectLst>
            <a:outerShdw dist="47625" dir="3180000" algn="bl" rotWithShape="0">
              <a:srgbClr val="000000">
                <a:alpha val="14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1388;p39">
            <a:extLst>
              <a:ext uri="{FF2B5EF4-FFF2-40B4-BE49-F238E27FC236}">
                <a16:creationId xmlns:a16="http://schemas.microsoft.com/office/drawing/2014/main" xmlns="" id="{8A313545-F49F-1E40-B207-2892561C5B79}"/>
              </a:ext>
            </a:extLst>
          </p:cNvPr>
          <p:cNvSpPr/>
          <p:nvPr/>
        </p:nvSpPr>
        <p:spPr>
          <a:xfrm rot="20750466">
            <a:off x="8145555" y="2955953"/>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388;p39">
            <a:extLst>
              <a:ext uri="{FF2B5EF4-FFF2-40B4-BE49-F238E27FC236}">
                <a16:creationId xmlns:a16="http://schemas.microsoft.com/office/drawing/2014/main" xmlns="" id="{FA5CF11A-EC64-6A49-9697-A7668753FB5D}"/>
              </a:ext>
            </a:extLst>
          </p:cNvPr>
          <p:cNvSpPr/>
          <p:nvPr/>
        </p:nvSpPr>
        <p:spPr>
          <a:xfrm rot="14987351">
            <a:off x="8117174" y="710531"/>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388;p39">
            <a:extLst>
              <a:ext uri="{FF2B5EF4-FFF2-40B4-BE49-F238E27FC236}">
                <a16:creationId xmlns:a16="http://schemas.microsoft.com/office/drawing/2014/main" xmlns="" id="{EFEF00BF-E9AE-224D-AAAC-E18586BED6BB}"/>
              </a:ext>
            </a:extLst>
          </p:cNvPr>
          <p:cNvSpPr/>
          <p:nvPr/>
        </p:nvSpPr>
        <p:spPr>
          <a:xfrm rot="21122915">
            <a:off x="6711473" y="665166"/>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388;p39">
            <a:extLst>
              <a:ext uri="{FF2B5EF4-FFF2-40B4-BE49-F238E27FC236}">
                <a16:creationId xmlns:a16="http://schemas.microsoft.com/office/drawing/2014/main" xmlns="" id="{5B8817D9-297E-FE41-B1CD-219809C46B8D}"/>
              </a:ext>
            </a:extLst>
          </p:cNvPr>
          <p:cNvSpPr/>
          <p:nvPr/>
        </p:nvSpPr>
        <p:spPr>
          <a:xfrm rot="4130419">
            <a:off x="6659345" y="2857707"/>
            <a:ext cx="538544" cy="371205"/>
          </a:xfrm>
          <a:custGeom>
            <a:avLst/>
            <a:gdLst/>
            <a:ahLst/>
            <a:cxnLst/>
            <a:rect l="l" t="t" r="r" b="b"/>
            <a:pathLst>
              <a:path w="37677" h="28069" extrusionOk="0">
                <a:moveTo>
                  <a:pt x="31849" y="0"/>
                </a:moveTo>
                <a:lnTo>
                  <a:pt x="0" y="16903"/>
                </a:lnTo>
                <a:cubicBezTo>
                  <a:pt x="0" y="16948"/>
                  <a:pt x="0" y="16948"/>
                  <a:pt x="0" y="16948"/>
                </a:cubicBezTo>
                <a:cubicBezTo>
                  <a:pt x="45" y="17081"/>
                  <a:pt x="89" y="17170"/>
                  <a:pt x="178" y="17304"/>
                </a:cubicBezTo>
                <a:cubicBezTo>
                  <a:pt x="223" y="17393"/>
                  <a:pt x="267" y="17526"/>
                  <a:pt x="401" y="17570"/>
                </a:cubicBezTo>
                <a:cubicBezTo>
                  <a:pt x="445" y="17659"/>
                  <a:pt x="534" y="17704"/>
                  <a:pt x="579" y="17793"/>
                </a:cubicBezTo>
                <a:lnTo>
                  <a:pt x="623" y="17971"/>
                </a:lnTo>
                <a:lnTo>
                  <a:pt x="668" y="18104"/>
                </a:lnTo>
                <a:lnTo>
                  <a:pt x="712" y="18327"/>
                </a:lnTo>
                <a:cubicBezTo>
                  <a:pt x="846" y="18416"/>
                  <a:pt x="935" y="18505"/>
                  <a:pt x="1024" y="18594"/>
                </a:cubicBezTo>
                <a:lnTo>
                  <a:pt x="1068" y="18727"/>
                </a:lnTo>
                <a:lnTo>
                  <a:pt x="1112" y="18949"/>
                </a:lnTo>
                <a:lnTo>
                  <a:pt x="1157" y="19083"/>
                </a:lnTo>
                <a:cubicBezTo>
                  <a:pt x="1157" y="19083"/>
                  <a:pt x="1246" y="19083"/>
                  <a:pt x="1335" y="19172"/>
                </a:cubicBezTo>
                <a:cubicBezTo>
                  <a:pt x="1424" y="19261"/>
                  <a:pt x="1513" y="19172"/>
                  <a:pt x="1602" y="19439"/>
                </a:cubicBezTo>
                <a:lnTo>
                  <a:pt x="1646" y="19706"/>
                </a:lnTo>
                <a:cubicBezTo>
                  <a:pt x="1691" y="19795"/>
                  <a:pt x="1691" y="19839"/>
                  <a:pt x="1735" y="19928"/>
                </a:cubicBezTo>
                <a:cubicBezTo>
                  <a:pt x="1780" y="20017"/>
                  <a:pt x="1869" y="20195"/>
                  <a:pt x="1869" y="20195"/>
                </a:cubicBezTo>
                <a:cubicBezTo>
                  <a:pt x="1869" y="20284"/>
                  <a:pt x="1869" y="20328"/>
                  <a:pt x="1869" y="20417"/>
                </a:cubicBezTo>
                <a:lnTo>
                  <a:pt x="1869" y="20506"/>
                </a:lnTo>
                <a:cubicBezTo>
                  <a:pt x="1869" y="20551"/>
                  <a:pt x="1869" y="20595"/>
                  <a:pt x="1869" y="20640"/>
                </a:cubicBezTo>
                <a:cubicBezTo>
                  <a:pt x="1869" y="20640"/>
                  <a:pt x="1869" y="20684"/>
                  <a:pt x="1913" y="20729"/>
                </a:cubicBezTo>
                <a:lnTo>
                  <a:pt x="2002" y="20729"/>
                </a:lnTo>
                <a:cubicBezTo>
                  <a:pt x="2024" y="20751"/>
                  <a:pt x="2047" y="20762"/>
                  <a:pt x="2069" y="20762"/>
                </a:cubicBezTo>
                <a:cubicBezTo>
                  <a:pt x="2091" y="20762"/>
                  <a:pt x="2113" y="20751"/>
                  <a:pt x="2136" y="20729"/>
                </a:cubicBezTo>
                <a:cubicBezTo>
                  <a:pt x="2136" y="20729"/>
                  <a:pt x="2155" y="20709"/>
                  <a:pt x="2182" y="20709"/>
                </a:cubicBezTo>
                <a:cubicBezTo>
                  <a:pt x="2195" y="20709"/>
                  <a:pt x="2210" y="20714"/>
                  <a:pt x="2225" y="20729"/>
                </a:cubicBezTo>
                <a:lnTo>
                  <a:pt x="2269" y="20818"/>
                </a:lnTo>
                <a:lnTo>
                  <a:pt x="2313" y="20862"/>
                </a:lnTo>
                <a:lnTo>
                  <a:pt x="2491" y="20862"/>
                </a:lnTo>
                <a:lnTo>
                  <a:pt x="2536" y="20907"/>
                </a:lnTo>
                <a:lnTo>
                  <a:pt x="2580" y="20907"/>
                </a:lnTo>
                <a:lnTo>
                  <a:pt x="2669" y="20951"/>
                </a:lnTo>
                <a:lnTo>
                  <a:pt x="2714" y="20996"/>
                </a:lnTo>
                <a:cubicBezTo>
                  <a:pt x="2714" y="20996"/>
                  <a:pt x="2714" y="20984"/>
                  <a:pt x="2725" y="20984"/>
                </a:cubicBezTo>
                <a:cubicBezTo>
                  <a:pt x="2736" y="20984"/>
                  <a:pt x="2758" y="20996"/>
                  <a:pt x="2803" y="21040"/>
                </a:cubicBezTo>
                <a:cubicBezTo>
                  <a:pt x="2847" y="21129"/>
                  <a:pt x="2803" y="21085"/>
                  <a:pt x="2803" y="21129"/>
                </a:cubicBezTo>
                <a:lnTo>
                  <a:pt x="2803" y="21173"/>
                </a:lnTo>
                <a:lnTo>
                  <a:pt x="2758" y="21262"/>
                </a:lnTo>
                <a:lnTo>
                  <a:pt x="2714" y="21351"/>
                </a:lnTo>
                <a:lnTo>
                  <a:pt x="2714" y="21396"/>
                </a:lnTo>
                <a:lnTo>
                  <a:pt x="2758" y="21485"/>
                </a:lnTo>
                <a:lnTo>
                  <a:pt x="2758" y="21618"/>
                </a:lnTo>
                <a:lnTo>
                  <a:pt x="2758" y="21707"/>
                </a:lnTo>
                <a:lnTo>
                  <a:pt x="2758" y="21752"/>
                </a:lnTo>
                <a:lnTo>
                  <a:pt x="2758" y="21796"/>
                </a:lnTo>
                <a:lnTo>
                  <a:pt x="2758" y="21885"/>
                </a:lnTo>
                <a:lnTo>
                  <a:pt x="2758" y="21974"/>
                </a:lnTo>
                <a:lnTo>
                  <a:pt x="2803" y="22063"/>
                </a:lnTo>
                <a:cubicBezTo>
                  <a:pt x="2847" y="22152"/>
                  <a:pt x="2936" y="22286"/>
                  <a:pt x="2936" y="22374"/>
                </a:cubicBezTo>
                <a:cubicBezTo>
                  <a:pt x="2981" y="22508"/>
                  <a:pt x="2981" y="22597"/>
                  <a:pt x="3070" y="22686"/>
                </a:cubicBezTo>
                <a:cubicBezTo>
                  <a:pt x="3070" y="22730"/>
                  <a:pt x="3070" y="22686"/>
                  <a:pt x="3114" y="22775"/>
                </a:cubicBezTo>
                <a:cubicBezTo>
                  <a:pt x="3203" y="22864"/>
                  <a:pt x="3248" y="22819"/>
                  <a:pt x="3292" y="22908"/>
                </a:cubicBezTo>
                <a:cubicBezTo>
                  <a:pt x="3292" y="23042"/>
                  <a:pt x="3292" y="23086"/>
                  <a:pt x="3292" y="23086"/>
                </a:cubicBezTo>
                <a:lnTo>
                  <a:pt x="3292" y="23220"/>
                </a:lnTo>
                <a:cubicBezTo>
                  <a:pt x="3292" y="23220"/>
                  <a:pt x="3381" y="23264"/>
                  <a:pt x="3381" y="23264"/>
                </a:cubicBezTo>
                <a:lnTo>
                  <a:pt x="3426" y="23353"/>
                </a:lnTo>
                <a:lnTo>
                  <a:pt x="3559" y="23398"/>
                </a:lnTo>
                <a:lnTo>
                  <a:pt x="3648" y="23575"/>
                </a:lnTo>
                <a:cubicBezTo>
                  <a:pt x="3648" y="23709"/>
                  <a:pt x="3648" y="23842"/>
                  <a:pt x="3737" y="23976"/>
                </a:cubicBezTo>
                <a:cubicBezTo>
                  <a:pt x="3781" y="24154"/>
                  <a:pt x="3870" y="24287"/>
                  <a:pt x="4004" y="24376"/>
                </a:cubicBezTo>
                <a:lnTo>
                  <a:pt x="4182" y="24643"/>
                </a:lnTo>
                <a:lnTo>
                  <a:pt x="4271" y="24910"/>
                </a:lnTo>
                <a:lnTo>
                  <a:pt x="4315" y="25177"/>
                </a:lnTo>
                <a:lnTo>
                  <a:pt x="4493" y="25355"/>
                </a:lnTo>
                <a:lnTo>
                  <a:pt x="4760" y="25533"/>
                </a:lnTo>
                <a:cubicBezTo>
                  <a:pt x="4760" y="25533"/>
                  <a:pt x="4893" y="25622"/>
                  <a:pt x="4893" y="25711"/>
                </a:cubicBezTo>
                <a:lnTo>
                  <a:pt x="4893" y="25844"/>
                </a:lnTo>
                <a:lnTo>
                  <a:pt x="4893" y="25977"/>
                </a:lnTo>
                <a:lnTo>
                  <a:pt x="5160" y="26155"/>
                </a:lnTo>
                <a:lnTo>
                  <a:pt x="5294" y="26289"/>
                </a:lnTo>
                <a:lnTo>
                  <a:pt x="5383" y="26511"/>
                </a:lnTo>
                <a:lnTo>
                  <a:pt x="5383" y="26645"/>
                </a:lnTo>
                <a:lnTo>
                  <a:pt x="5383" y="26778"/>
                </a:lnTo>
                <a:lnTo>
                  <a:pt x="5294" y="26956"/>
                </a:lnTo>
                <a:lnTo>
                  <a:pt x="5383" y="27134"/>
                </a:lnTo>
                <a:cubicBezTo>
                  <a:pt x="5383" y="27134"/>
                  <a:pt x="5427" y="27134"/>
                  <a:pt x="5516" y="27223"/>
                </a:cubicBezTo>
                <a:lnTo>
                  <a:pt x="5605" y="27356"/>
                </a:lnTo>
                <a:cubicBezTo>
                  <a:pt x="5650" y="27490"/>
                  <a:pt x="5472" y="27401"/>
                  <a:pt x="5650" y="27490"/>
                </a:cubicBezTo>
                <a:lnTo>
                  <a:pt x="5872" y="27534"/>
                </a:lnTo>
                <a:lnTo>
                  <a:pt x="5872" y="27668"/>
                </a:lnTo>
                <a:lnTo>
                  <a:pt x="5783" y="27757"/>
                </a:lnTo>
                <a:lnTo>
                  <a:pt x="5694" y="27801"/>
                </a:lnTo>
                <a:lnTo>
                  <a:pt x="5650" y="27979"/>
                </a:lnTo>
                <a:lnTo>
                  <a:pt x="5650" y="28068"/>
                </a:lnTo>
                <a:lnTo>
                  <a:pt x="37676" y="11076"/>
                </a:lnTo>
                <a:lnTo>
                  <a:pt x="37543" y="11076"/>
                </a:lnTo>
                <a:lnTo>
                  <a:pt x="37454" y="10943"/>
                </a:lnTo>
                <a:cubicBezTo>
                  <a:pt x="37409" y="10898"/>
                  <a:pt x="37365" y="10854"/>
                  <a:pt x="37321" y="10854"/>
                </a:cubicBezTo>
                <a:lnTo>
                  <a:pt x="37232" y="10765"/>
                </a:lnTo>
                <a:cubicBezTo>
                  <a:pt x="37232" y="10720"/>
                  <a:pt x="37187" y="10720"/>
                  <a:pt x="37098" y="10720"/>
                </a:cubicBezTo>
                <a:cubicBezTo>
                  <a:pt x="37080" y="10711"/>
                  <a:pt x="37066" y="10708"/>
                  <a:pt x="37054" y="10708"/>
                </a:cubicBezTo>
                <a:cubicBezTo>
                  <a:pt x="37006" y="10708"/>
                  <a:pt x="36991" y="10765"/>
                  <a:pt x="36920" y="10765"/>
                </a:cubicBezTo>
                <a:cubicBezTo>
                  <a:pt x="36831" y="10854"/>
                  <a:pt x="36742" y="10854"/>
                  <a:pt x="36653" y="10898"/>
                </a:cubicBezTo>
                <a:cubicBezTo>
                  <a:pt x="36564" y="10898"/>
                  <a:pt x="36653" y="10898"/>
                  <a:pt x="36520" y="10765"/>
                </a:cubicBezTo>
                <a:cubicBezTo>
                  <a:pt x="36453" y="10720"/>
                  <a:pt x="36453" y="10720"/>
                  <a:pt x="36470" y="10720"/>
                </a:cubicBezTo>
                <a:cubicBezTo>
                  <a:pt x="36486" y="10720"/>
                  <a:pt x="36520" y="10720"/>
                  <a:pt x="36520" y="10676"/>
                </a:cubicBezTo>
                <a:cubicBezTo>
                  <a:pt x="36520" y="10587"/>
                  <a:pt x="36609" y="10631"/>
                  <a:pt x="36653" y="10587"/>
                </a:cubicBezTo>
                <a:cubicBezTo>
                  <a:pt x="36698" y="10587"/>
                  <a:pt x="36653" y="10498"/>
                  <a:pt x="36653" y="10498"/>
                </a:cubicBezTo>
                <a:lnTo>
                  <a:pt x="36609" y="10453"/>
                </a:lnTo>
                <a:cubicBezTo>
                  <a:pt x="36564" y="10409"/>
                  <a:pt x="36564" y="10409"/>
                  <a:pt x="36520" y="10320"/>
                </a:cubicBezTo>
                <a:cubicBezTo>
                  <a:pt x="36520" y="10231"/>
                  <a:pt x="36698" y="10009"/>
                  <a:pt x="36698" y="10009"/>
                </a:cubicBezTo>
                <a:lnTo>
                  <a:pt x="36609" y="9875"/>
                </a:lnTo>
                <a:cubicBezTo>
                  <a:pt x="36520" y="9831"/>
                  <a:pt x="36609" y="9742"/>
                  <a:pt x="36609" y="9742"/>
                </a:cubicBezTo>
                <a:lnTo>
                  <a:pt x="36609" y="9519"/>
                </a:lnTo>
                <a:lnTo>
                  <a:pt x="36431" y="9252"/>
                </a:lnTo>
                <a:lnTo>
                  <a:pt x="36342" y="9163"/>
                </a:lnTo>
                <a:lnTo>
                  <a:pt x="36208" y="9075"/>
                </a:lnTo>
                <a:lnTo>
                  <a:pt x="36120" y="8897"/>
                </a:lnTo>
                <a:cubicBezTo>
                  <a:pt x="36164" y="8852"/>
                  <a:pt x="36164" y="8808"/>
                  <a:pt x="36208" y="8763"/>
                </a:cubicBezTo>
                <a:cubicBezTo>
                  <a:pt x="36208" y="8719"/>
                  <a:pt x="36208" y="8674"/>
                  <a:pt x="36208" y="8630"/>
                </a:cubicBezTo>
                <a:cubicBezTo>
                  <a:pt x="36164" y="8541"/>
                  <a:pt x="36120" y="8496"/>
                  <a:pt x="36075" y="8496"/>
                </a:cubicBezTo>
                <a:lnTo>
                  <a:pt x="36075" y="8407"/>
                </a:lnTo>
                <a:cubicBezTo>
                  <a:pt x="36031" y="8363"/>
                  <a:pt x="36075" y="8407"/>
                  <a:pt x="35853" y="8229"/>
                </a:cubicBezTo>
                <a:cubicBezTo>
                  <a:pt x="35793" y="8170"/>
                  <a:pt x="35774" y="8150"/>
                  <a:pt x="35770" y="8150"/>
                </a:cubicBezTo>
                <a:lnTo>
                  <a:pt x="35770" y="8150"/>
                </a:lnTo>
                <a:cubicBezTo>
                  <a:pt x="35764" y="8150"/>
                  <a:pt x="35823" y="8229"/>
                  <a:pt x="35764" y="8229"/>
                </a:cubicBezTo>
                <a:lnTo>
                  <a:pt x="35586" y="8229"/>
                </a:lnTo>
                <a:cubicBezTo>
                  <a:pt x="35408" y="8229"/>
                  <a:pt x="35586" y="8229"/>
                  <a:pt x="35497" y="8096"/>
                </a:cubicBezTo>
                <a:cubicBezTo>
                  <a:pt x="35363" y="8007"/>
                  <a:pt x="35497" y="8096"/>
                  <a:pt x="35497" y="7874"/>
                </a:cubicBezTo>
                <a:cubicBezTo>
                  <a:pt x="35497" y="7793"/>
                  <a:pt x="35497" y="7771"/>
                  <a:pt x="35499" y="7771"/>
                </a:cubicBezTo>
                <a:cubicBezTo>
                  <a:pt x="35501" y="7771"/>
                  <a:pt x="35507" y="7807"/>
                  <a:pt x="35521" y="7807"/>
                </a:cubicBezTo>
                <a:cubicBezTo>
                  <a:pt x="35526" y="7807"/>
                  <a:pt x="35533" y="7801"/>
                  <a:pt x="35541" y="7785"/>
                </a:cubicBezTo>
                <a:cubicBezTo>
                  <a:pt x="35630" y="7651"/>
                  <a:pt x="35541" y="7785"/>
                  <a:pt x="35586" y="7607"/>
                </a:cubicBezTo>
                <a:cubicBezTo>
                  <a:pt x="35608" y="7540"/>
                  <a:pt x="35608" y="7540"/>
                  <a:pt x="35580" y="7540"/>
                </a:cubicBezTo>
                <a:cubicBezTo>
                  <a:pt x="35552" y="7540"/>
                  <a:pt x="35497" y="7540"/>
                  <a:pt x="35408" y="7473"/>
                </a:cubicBezTo>
                <a:cubicBezTo>
                  <a:pt x="35301" y="7393"/>
                  <a:pt x="35306" y="7377"/>
                  <a:pt x="35328" y="7377"/>
                </a:cubicBezTo>
                <a:cubicBezTo>
                  <a:pt x="35342" y="7377"/>
                  <a:pt x="35363" y="7384"/>
                  <a:pt x="35363" y="7384"/>
                </a:cubicBezTo>
                <a:lnTo>
                  <a:pt x="35363" y="7251"/>
                </a:lnTo>
                <a:lnTo>
                  <a:pt x="35363" y="7117"/>
                </a:lnTo>
                <a:lnTo>
                  <a:pt x="35141" y="6939"/>
                </a:lnTo>
                <a:lnTo>
                  <a:pt x="35096" y="6806"/>
                </a:lnTo>
                <a:lnTo>
                  <a:pt x="35007" y="6539"/>
                </a:lnTo>
                <a:lnTo>
                  <a:pt x="34874" y="6361"/>
                </a:lnTo>
                <a:lnTo>
                  <a:pt x="34563" y="6139"/>
                </a:lnTo>
                <a:lnTo>
                  <a:pt x="34652" y="5961"/>
                </a:lnTo>
                <a:lnTo>
                  <a:pt x="34607" y="5783"/>
                </a:lnTo>
                <a:lnTo>
                  <a:pt x="34474" y="5694"/>
                </a:lnTo>
                <a:lnTo>
                  <a:pt x="34385" y="5516"/>
                </a:lnTo>
                <a:lnTo>
                  <a:pt x="34340" y="5338"/>
                </a:lnTo>
                <a:lnTo>
                  <a:pt x="34296" y="5294"/>
                </a:lnTo>
                <a:cubicBezTo>
                  <a:pt x="34296" y="5294"/>
                  <a:pt x="34029" y="5160"/>
                  <a:pt x="33984" y="5027"/>
                </a:cubicBezTo>
                <a:cubicBezTo>
                  <a:pt x="33940" y="4893"/>
                  <a:pt x="33984" y="4893"/>
                  <a:pt x="34029" y="4760"/>
                </a:cubicBezTo>
                <a:cubicBezTo>
                  <a:pt x="34073" y="4626"/>
                  <a:pt x="33851" y="4448"/>
                  <a:pt x="33851" y="4448"/>
                </a:cubicBezTo>
                <a:lnTo>
                  <a:pt x="33762" y="4359"/>
                </a:lnTo>
                <a:cubicBezTo>
                  <a:pt x="33673" y="4315"/>
                  <a:pt x="33762" y="4359"/>
                  <a:pt x="33629" y="4271"/>
                </a:cubicBezTo>
                <a:cubicBezTo>
                  <a:pt x="33598" y="4240"/>
                  <a:pt x="33581" y="4223"/>
                  <a:pt x="33573" y="4215"/>
                </a:cubicBezTo>
                <a:cubicBezTo>
                  <a:pt x="33573" y="4215"/>
                  <a:pt x="33566" y="4208"/>
                  <a:pt x="33540" y="4182"/>
                </a:cubicBezTo>
                <a:cubicBezTo>
                  <a:pt x="33473" y="4137"/>
                  <a:pt x="33440" y="4126"/>
                  <a:pt x="33423" y="4126"/>
                </a:cubicBezTo>
                <a:cubicBezTo>
                  <a:pt x="33406" y="4126"/>
                  <a:pt x="33406" y="4137"/>
                  <a:pt x="33406" y="4137"/>
                </a:cubicBezTo>
                <a:lnTo>
                  <a:pt x="33317" y="4137"/>
                </a:lnTo>
                <a:lnTo>
                  <a:pt x="33184" y="4093"/>
                </a:lnTo>
                <a:cubicBezTo>
                  <a:pt x="33095" y="4004"/>
                  <a:pt x="33184" y="4093"/>
                  <a:pt x="33139" y="3915"/>
                </a:cubicBezTo>
                <a:cubicBezTo>
                  <a:pt x="33050" y="3737"/>
                  <a:pt x="33139" y="3915"/>
                  <a:pt x="33228" y="3692"/>
                </a:cubicBezTo>
                <a:cubicBezTo>
                  <a:pt x="33273" y="3603"/>
                  <a:pt x="33273" y="3603"/>
                  <a:pt x="33262" y="3603"/>
                </a:cubicBezTo>
                <a:cubicBezTo>
                  <a:pt x="33250" y="3603"/>
                  <a:pt x="33228" y="3603"/>
                  <a:pt x="33228" y="3514"/>
                </a:cubicBezTo>
                <a:cubicBezTo>
                  <a:pt x="33228" y="3425"/>
                  <a:pt x="33228" y="3425"/>
                  <a:pt x="33223" y="3425"/>
                </a:cubicBezTo>
                <a:cubicBezTo>
                  <a:pt x="33217" y="3425"/>
                  <a:pt x="33206" y="3425"/>
                  <a:pt x="33184" y="3336"/>
                </a:cubicBezTo>
                <a:cubicBezTo>
                  <a:pt x="33166" y="3265"/>
                  <a:pt x="33162" y="3251"/>
                  <a:pt x="33165" y="3251"/>
                </a:cubicBezTo>
                <a:lnTo>
                  <a:pt x="33165" y="3251"/>
                </a:lnTo>
                <a:cubicBezTo>
                  <a:pt x="33166" y="3251"/>
                  <a:pt x="33170" y="3257"/>
                  <a:pt x="33174" y="3257"/>
                </a:cubicBezTo>
                <a:cubicBezTo>
                  <a:pt x="33179" y="3257"/>
                  <a:pt x="33184" y="3247"/>
                  <a:pt x="33184" y="3203"/>
                </a:cubicBezTo>
                <a:cubicBezTo>
                  <a:pt x="33228" y="3070"/>
                  <a:pt x="33184" y="3203"/>
                  <a:pt x="33184" y="3025"/>
                </a:cubicBezTo>
                <a:lnTo>
                  <a:pt x="33184" y="2892"/>
                </a:lnTo>
                <a:cubicBezTo>
                  <a:pt x="33184" y="2825"/>
                  <a:pt x="33184" y="2825"/>
                  <a:pt x="33173" y="2825"/>
                </a:cubicBezTo>
                <a:cubicBezTo>
                  <a:pt x="33161" y="2825"/>
                  <a:pt x="33139" y="2825"/>
                  <a:pt x="33095" y="2758"/>
                </a:cubicBezTo>
                <a:cubicBezTo>
                  <a:pt x="33028" y="2691"/>
                  <a:pt x="33028" y="2691"/>
                  <a:pt x="33022" y="2691"/>
                </a:cubicBezTo>
                <a:cubicBezTo>
                  <a:pt x="33017" y="2691"/>
                  <a:pt x="33006" y="2691"/>
                  <a:pt x="32917" y="2625"/>
                </a:cubicBezTo>
                <a:cubicBezTo>
                  <a:pt x="32783" y="2536"/>
                  <a:pt x="32917" y="2625"/>
                  <a:pt x="32872" y="2447"/>
                </a:cubicBezTo>
                <a:lnTo>
                  <a:pt x="32739" y="2135"/>
                </a:lnTo>
                <a:lnTo>
                  <a:pt x="32650" y="2046"/>
                </a:lnTo>
                <a:lnTo>
                  <a:pt x="32339" y="1913"/>
                </a:lnTo>
                <a:lnTo>
                  <a:pt x="32294" y="1780"/>
                </a:lnTo>
                <a:lnTo>
                  <a:pt x="32294" y="1646"/>
                </a:lnTo>
                <a:lnTo>
                  <a:pt x="32072" y="1424"/>
                </a:lnTo>
                <a:lnTo>
                  <a:pt x="32072" y="1246"/>
                </a:lnTo>
                <a:lnTo>
                  <a:pt x="32161" y="1068"/>
                </a:lnTo>
                <a:lnTo>
                  <a:pt x="32161" y="890"/>
                </a:lnTo>
                <a:lnTo>
                  <a:pt x="32161" y="756"/>
                </a:lnTo>
                <a:lnTo>
                  <a:pt x="32116" y="623"/>
                </a:lnTo>
                <a:cubicBezTo>
                  <a:pt x="32072" y="579"/>
                  <a:pt x="32027" y="490"/>
                  <a:pt x="31983" y="401"/>
                </a:cubicBezTo>
                <a:cubicBezTo>
                  <a:pt x="31938" y="356"/>
                  <a:pt x="31894" y="312"/>
                  <a:pt x="31849" y="267"/>
                </a:cubicBezTo>
                <a:cubicBezTo>
                  <a:pt x="31805" y="223"/>
                  <a:pt x="31849" y="0"/>
                  <a:pt x="31849" y="0"/>
                </a:cubicBezTo>
                <a:close/>
              </a:path>
            </a:pathLst>
          </a:custGeom>
          <a:solidFill>
            <a:srgbClr val="CCCCCC">
              <a:alpha val="38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4" name="Picture 23">
            <a:extLst>
              <a:ext uri="{FF2B5EF4-FFF2-40B4-BE49-F238E27FC236}">
                <a16:creationId xmlns:a16="http://schemas.microsoft.com/office/drawing/2014/main" xmlns="" id="{1116034B-FA8D-CA4B-89C0-009ECE9ECC5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268" b="93293" l="10000" r="90000">
                        <a14:foregroundMark x1="25833" y1="92683" x2="57083" y2="93293"/>
                        <a14:foregroundMark x1="57083" y1="93293" x2="65833" y2="92683"/>
                        <a14:foregroundMark x1="41667" y1="4268" x2="47500" y2="8537"/>
                      </a14:backgroundRemoval>
                    </a14:imgEffect>
                  </a14:imgLayer>
                </a14:imgProps>
              </a:ext>
            </a:extLst>
          </a:blip>
          <a:stretch>
            <a:fillRect/>
          </a:stretch>
        </p:blipFill>
        <p:spPr>
          <a:xfrm>
            <a:off x="7172379" y="1487090"/>
            <a:ext cx="1158645" cy="1583483"/>
          </a:xfrm>
          <a:prstGeom prst="rect">
            <a:avLst/>
          </a:prstGeom>
        </p:spPr>
      </p:pic>
      <p:sp>
        <p:nvSpPr>
          <p:cNvPr id="30" name="TextBox 29">
            <a:extLst>
              <a:ext uri="{FF2B5EF4-FFF2-40B4-BE49-F238E27FC236}">
                <a16:creationId xmlns:a16="http://schemas.microsoft.com/office/drawing/2014/main" xmlns="" id="{F55B3F36-A245-6C42-BA26-82C54DC514C3}"/>
              </a:ext>
            </a:extLst>
          </p:cNvPr>
          <p:cNvSpPr txBox="1"/>
          <p:nvPr/>
        </p:nvSpPr>
        <p:spPr>
          <a:xfrm>
            <a:off x="1518027" y="3188739"/>
            <a:ext cx="5460284" cy="536685"/>
          </a:xfrm>
          <a:prstGeom prst="rect">
            <a:avLst/>
          </a:prstGeom>
          <a:noFill/>
        </p:spPr>
        <p:txBody>
          <a:bodyPr wrap="square" rtlCol="0">
            <a:spAutoFit/>
          </a:bodyPr>
          <a:lstStyle/>
          <a:p>
            <a:r>
              <a:rPr lang="en-US" sz="2800" dirty="0" err="1">
                <a:latin typeface="Patrick Hand" pitchFamily="2" charset="77"/>
              </a:rPr>
              <a:t>Hỏi</a:t>
            </a:r>
            <a:r>
              <a:rPr lang="en-US" sz="2800" dirty="0">
                <a:latin typeface="Patrick Hand" pitchFamily="2" charset="77"/>
              </a:rPr>
              <a:t> </a:t>
            </a:r>
            <a:r>
              <a:rPr lang="en-US" sz="2800" dirty="0" err="1">
                <a:latin typeface="Patrick Hand" pitchFamily="2" charset="77"/>
              </a:rPr>
              <a:t>cây</a:t>
            </a:r>
            <a:r>
              <a:rPr lang="en-US" sz="2800" dirty="0">
                <a:latin typeface="Patrick Hand" pitchFamily="2" charset="77"/>
              </a:rPr>
              <a:t> </a:t>
            </a:r>
            <a:r>
              <a:rPr lang="en-US" sz="2800" dirty="0" err="1">
                <a:latin typeface="Patrick Hand" pitchFamily="2" charset="77"/>
              </a:rPr>
              <a:t>nào</a:t>
            </a:r>
            <a:r>
              <a:rPr lang="en-US" sz="2800" dirty="0">
                <a:latin typeface="Patrick Hand" pitchFamily="2" charset="77"/>
              </a:rPr>
              <a:t> </a:t>
            </a:r>
            <a:r>
              <a:rPr lang="en-US" sz="2800" dirty="0" err="1">
                <a:latin typeface="Patrick Hand" pitchFamily="2" charset="77"/>
              </a:rPr>
              <a:t>tươi</a:t>
            </a:r>
            <a:r>
              <a:rPr lang="en-US" sz="2800" dirty="0">
                <a:latin typeface="Patrick Hand" pitchFamily="2" charset="77"/>
              </a:rPr>
              <a:t> </a:t>
            </a:r>
            <a:r>
              <a:rPr lang="en-US" sz="2800" dirty="0" err="1">
                <a:latin typeface="Patrick Hand" pitchFamily="2" charset="77"/>
              </a:rPr>
              <a:t>tốt</a:t>
            </a:r>
            <a:r>
              <a:rPr lang="en-US" sz="2800" dirty="0">
                <a:latin typeface="Patrick Hand" pitchFamily="2" charset="77"/>
              </a:rPr>
              <a:t> </a:t>
            </a:r>
            <a:r>
              <a:rPr lang="en-US" sz="2800" dirty="0" err="1">
                <a:latin typeface="Patrick Hand" pitchFamily="2" charset="77"/>
              </a:rPr>
              <a:t>nhất</a:t>
            </a:r>
            <a:r>
              <a:rPr lang="en-US" sz="2800" dirty="0">
                <a:latin typeface="Patrick Hand" pitchFamily="2" charset="77"/>
              </a:rPr>
              <a:t> ?</a:t>
            </a:r>
          </a:p>
        </p:txBody>
      </p:sp>
      <p:sp>
        <p:nvSpPr>
          <p:cNvPr id="31" name="TextBox 30">
            <a:extLst>
              <a:ext uri="{FF2B5EF4-FFF2-40B4-BE49-F238E27FC236}">
                <a16:creationId xmlns:a16="http://schemas.microsoft.com/office/drawing/2014/main" xmlns="" id="{71B3CD54-3277-8E4F-AD27-DF7E2C48DB58}"/>
              </a:ext>
            </a:extLst>
          </p:cNvPr>
          <p:cNvSpPr txBox="1"/>
          <p:nvPr/>
        </p:nvSpPr>
        <p:spPr>
          <a:xfrm>
            <a:off x="846791" y="3513596"/>
            <a:ext cx="1318898" cy="523220"/>
          </a:xfrm>
          <a:prstGeom prst="rect">
            <a:avLst/>
          </a:prstGeom>
          <a:noFill/>
        </p:spPr>
        <p:txBody>
          <a:bodyPr wrap="square" rtlCol="0">
            <a:spAutoFit/>
          </a:bodyPr>
          <a:lstStyle/>
          <a:p>
            <a:r>
              <a:rPr lang="en-US" sz="2800" dirty="0">
                <a:latin typeface="Patrick Hand" pitchFamily="2" charset="77"/>
              </a:rPr>
              <a:t>a) </a:t>
            </a:r>
            <a:r>
              <a:rPr lang="en-US" sz="2800" dirty="0" err="1">
                <a:latin typeface="Patrick Hand" pitchFamily="2" charset="77"/>
              </a:rPr>
              <a:t>Cây</a:t>
            </a:r>
            <a:r>
              <a:rPr lang="en-US" sz="2800" dirty="0">
                <a:latin typeface="Patrick Hand" pitchFamily="2" charset="77"/>
              </a:rPr>
              <a:t> 1 </a:t>
            </a:r>
          </a:p>
        </p:txBody>
      </p:sp>
      <p:sp>
        <p:nvSpPr>
          <p:cNvPr id="32" name="TextBox 31">
            <a:extLst>
              <a:ext uri="{FF2B5EF4-FFF2-40B4-BE49-F238E27FC236}">
                <a16:creationId xmlns:a16="http://schemas.microsoft.com/office/drawing/2014/main" xmlns="" id="{B2533266-49BC-7541-8642-394F9FFC3C69}"/>
              </a:ext>
            </a:extLst>
          </p:cNvPr>
          <p:cNvSpPr txBox="1"/>
          <p:nvPr/>
        </p:nvSpPr>
        <p:spPr>
          <a:xfrm>
            <a:off x="2908755" y="3531516"/>
            <a:ext cx="1318898" cy="523220"/>
          </a:xfrm>
          <a:prstGeom prst="rect">
            <a:avLst/>
          </a:prstGeom>
          <a:noFill/>
        </p:spPr>
        <p:txBody>
          <a:bodyPr wrap="square" rtlCol="0">
            <a:spAutoFit/>
          </a:bodyPr>
          <a:lstStyle/>
          <a:p>
            <a:r>
              <a:rPr lang="en-US" sz="2800" dirty="0">
                <a:latin typeface="Patrick Hand" pitchFamily="2" charset="77"/>
              </a:rPr>
              <a:t>b) </a:t>
            </a:r>
            <a:r>
              <a:rPr lang="en-US" sz="2800" dirty="0" err="1">
                <a:latin typeface="Patrick Hand" pitchFamily="2" charset="77"/>
              </a:rPr>
              <a:t>Cây</a:t>
            </a:r>
            <a:r>
              <a:rPr lang="en-US" sz="2800" dirty="0">
                <a:latin typeface="Patrick Hand" pitchFamily="2" charset="77"/>
              </a:rPr>
              <a:t> 2 </a:t>
            </a:r>
          </a:p>
        </p:txBody>
      </p:sp>
      <p:sp>
        <p:nvSpPr>
          <p:cNvPr id="33" name="TextBox 32">
            <a:extLst>
              <a:ext uri="{FF2B5EF4-FFF2-40B4-BE49-F238E27FC236}">
                <a16:creationId xmlns:a16="http://schemas.microsoft.com/office/drawing/2014/main" xmlns="" id="{8FD3F878-07CC-C041-B708-8DB98E58A61E}"/>
              </a:ext>
            </a:extLst>
          </p:cNvPr>
          <p:cNvSpPr txBox="1"/>
          <p:nvPr/>
        </p:nvSpPr>
        <p:spPr>
          <a:xfrm>
            <a:off x="795187" y="4091889"/>
            <a:ext cx="1318898" cy="523220"/>
          </a:xfrm>
          <a:prstGeom prst="rect">
            <a:avLst/>
          </a:prstGeom>
          <a:noFill/>
        </p:spPr>
        <p:txBody>
          <a:bodyPr wrap="square" rtlCol="0">
            <a:spAutoFit/>
          </a:bodyPr>
          <a:lstStyle/>
          <a:p>
            <a:r>
              <a:rPr lang="en-US" sz="2800" dirty="0">
                <a:latin typeface="Patrick Hand" pitchFamily="2" charset="77"/>
              </a:rPr>
              <a:t>c) </a:t>
            </a:r>
            <a:r>
              <a:rPr lang="en-US" sz="2800" dirty="0" err="1">
                <a:latin typeface="Patrick Hand" pitchFamily="2" charset="77"/>
              </a:rPr>
              <a:t>Cây</a:t>
            </a:r>
            <a:r>
              <a:rPr lang="en-US" sz="2800" dirty="0">
                <a:latin typeface="Patrick Hand" pitchFamily="2" charset="77"/>
              </a:rPr>
              <a:t> 3 </a:t>
            </a:r>
          </a:p>
        </p:txBody>
      </p:sp>
      <p:sp>
        <p:nvSpPr>
          <p:cNvPr id="34" name="TextBox 33">
            <a:extLst>
              <a:ext uri="{FF2B5EF4-FFF2-40B4-BE49-F238E27FC236}">
                <a16:creationId xmlns:a16="http://schemas.microsoft.com/office/drawing/2014/main" xmlns="" id="{DFC05D37-3CFB-404C-8B54-E8104E482433}"/>
              </a:ext>
            </a:extLst>
          </p:cNvPr>
          <p:cNvSpPr txBox="1"/>
          <p:nvPr/>
        </p:nvSpPr>
        <p:spPr>
          <a:xfrm>
            <a:off x="2908755" y="4082769"/>
            <a:ext cx="1318898" cy="523220"/>
          </a:xfrm>
          <a:prstGeom prst="rect">
            <a:avLst/>
          </a:prstGeom>
          <a:noFill/>
        </p:spPr>
        <p:txBody>
          <a:bodyPr wrap="square" rtlCol="0">
            <a:spAutoFit/>
          </a:bodyPr>
          <a:lstStyle/>
          <a:p>
            <a:r>
              <a:rPr lang="en-US" sz="2800" dirty="0">
                <a:latin typeface="Patrick Hand" pitchFamily="2" charset="77"/>
              </a:rPr>
              <a:t>d) </a:t>
            </a:r>
            <a:r>
              <a:rPr lang="en-US" sz="2800" dirty="0" err="1">
                <a:latin typeface="Patrick Hand" pitchFamily="2" charset="77"/>
              </a:rPr>
              <a:t>Cây</a:t>
            </a:r>
            <a:r>
              <a:rPr lang="en-US" sz="2800" dirty="0">
                <a:latin typeface="Patrick Hand" pitchFamily="2" charset="77"/>
              </a:rPr>
              <a:t> 4 </a:t>
            </a:r>
          </a:p>
        </p:txBody>
      </p:sp>
      <p:sp>
        <p:nvSpPr>
          <p:cNvPr id="35" name="Oval 34">
            <a:extLst>
              <a:ext uri="{FF2B5EF4-FFF2-40B4-BE49-F238E27FC236}">
                <a16:creationId xmlns:a16="http://schemas.microsoft.com/office/drawing/2014/main" xmlns="" id="{A50A5CD3-BA0B-234C-961D-37798BFD0E16}"/>
              </a:ext>
            </a:extLst>
          </p:cNvPr>
          <p:cNvSpPr/>
          <p:nvPr/>
        </p:nvSpPr>
        <p:spPr>
          <a:xfrm>
            <a:off x="795187" y="3531516"/>
            <a:ext cx="457417" cy="50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43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p:tgtEl>
                                          <p:spTgt spid="31"/>
                                        </p:tgtEl>
                                        <p:attrNameLst>
                                          <p:attrName>ppt_x</p:attrName>
                                        </p:attrNameLst>
                                      </p:cBhvr>
                                      <p:tavLst>
                                        <p:tav tm="0">
                                          <p:val>
                                            <p:strVal val="#ppt_x-#ppt_w*1.125000"/>
                                          </p:val>
                                        </p:tav>
                                        <p:tav tm="100000">
                                          <p:val>
                                            <p:strVal val="#ppt_x"/>
                                          </p:val>
                                        </p:tav>
                                      </p:tavLst>
                                    </p:anim>
                                    <p:animEffect transition="in" filter="wipe(right)">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p:tgtEl>
                                          <p:spTgt spid="32"/>
                                        </p:tgtEl>
                                        <p:attrNameLst>
                                          <p:attrName>ppt_x</p:attrName>
                                        </p:attrNameLst>
                                      </p:cBhvr>
                                      <p:tavLst>
                                        <p:tav tm="0">
                                          <p:val>
                                            <p:strVal val="#ppt_x-#ppt_w*1.125000"/>
                                          </p:val>
                                        </p:tav>
                                        <p:tav tm="100000">
                                          <p:val>
                                            <p:strVal val="#ppt_x"/>
                                          </p:val>
                                        </p:tav>
                                      </p:tavLst>
                                    </p:anim>
                                    <p:animEffect transition="in" filter="wipe(right)">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p:tgtEl>
                                          <p:spTgt spid="33"/>
                                        </p:tgtEl>
                                        <p:attrNameLst>
                                          <p:attrName>ppt_x</p:attrName>
                                        </p:attrNameLst>
                                      </p:cBhvr>
                                      <p:tavLst>
                                        <p:tav tm="0">
                                          <p:val>
                                            <p:strVal val="#ppt_x-#ppt_w*1.125000"/>
                                          </p:val>
                                        </p:tav>
                                        <p:tav tm="100000">
                                          <p:val>
                                            <p:strVal val="#ppt_x"/>
                                          </p:val>
                                        </p:tav>
                                      </p:tavLst>
                                    </p:anim>
                                    <p:animEffect transition="in" filter="wipe(right)">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righ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dissolve">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130;p39">
            <a:extLst>
              <a:ext uri="{FF2B5EF4-FFF2-40B4-BE49-F238E27FC236}">
                <a16:creationId xmlns:a16="http://schemas.microsoft.com/office/drawing/2014/main" xmlns="" id="{924E84F4-1933-9143-8E1A-86E0FFD63D8B}"/>
              </a:ext>
            </a:extLst>
          </p:cNvPr>
          <p:cNvGrpSpPr/>
          <p:nvPr/>
        </p:nvGrpSpPr>
        <p:grpSpPr>
          <a:xfrm flipH="1">
            <a:off x="801799" y="2941355"/>
            <a:ext cx="3002940" cy="1959984"/>
            <a:chOff x="1342840" y="903959"/>
            <a:chExt cx="3002940" cy="1959984"/>
          </a:xfrm>
        </p:grpSpPr>
        <p:sp>
          <p:nvSpPr>
            <p:cNvPr id="5" name="Google Shape;6131;p39">
              <a:extLst>
                <a:ext uri="{FF2B5EF4-FFF2-40B4-BE49-F238E27FC236}">
                  <a16:creationId xmlns:a16="http://schemas.microsoft.com/office/drawing/2014/main" xmlns="" id="{6A16B13D-19D0-E744-83D6-F179675C8DDE}"/>
                </a:ext>
              </a:extLst>
            </p:cNvPr>
            <p:cNvSpPr/>
            <p:nvPr/>
          </p:nvSpPr>
          <p:spPr>
            <a:xfrm>
              <a:off x="3962695" y="903959"/>
              <a:ext cx="344783" cy="375812"/>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32;p39">
              <a:extLst>
                <a:ext uri="{FF2B5EF4-FFF2-40B4-BE49-F238E27FC236}">
                  <a16:creationId xmlns:a16="http://schemas.microsoft.com/office/drawing/2014/main" xmlns="" id="{F04B5E50-88C3-7741-8ADB-505794970383}"/>
                </a:ext>
              </a:extLst>
            </p:cNvPr>
            <p:cNvSpPr/>
            <p:nvPr/>
          </p:nvSpPr>
          <p:spPr>
            <a:xfrm>
              <a:off x="4049032" y="982412"/>
              <a:ext cx="296748" cy="428068"/>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133;p39">
              <a:extLst>
                <a:ext uri="{FF2B5EF4-FFF2-40B4-BE49-F238E27FC236}">
                  <a16:creationId xmlns:a16="http://schemas.microsoft.com/office/drawing/2014/main" xmlns="" id="{7D5474F8-6E14-BA41-9D9E-E6750ACA033E}"/>
                </a:ext>
              </a:extLst>
            </p:cNvPr>
            <p:cNvSpPr/>
            <p:nvPr/>
          </p:nvSpPr>
          <p:spPr>
            <a:xfrm>
              <a:off x="3229388" y="1785628"/>
              <a:ext cx="72666" cy="45222"/>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34;p39">
              <a:extLst>
                <a:ext uri="{FF2B5EF4-FFF2-40B4-BE49-F238E27FC236}">
                  <a16:creationId xmlns:a16="http://schemas.microsoft.com/office/drawing/2014/main" xmlns="" id="{0E5AE5C4-9199-C647-BE82-34ABDC4C8FDD}"/>
                </a:ext>
              </a:extLst>
            </p:cNvPr>
            <p:cNvSpPr/>
            <p:nvPr/>
          </p:nvSpPr>
          <p:spPr>
            <a:xfrm>
              <a:off x="3229388" y="1827876"/>
              <a:ext cx="74471" cy="32722"/>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35;p39">
              <a:extLst>
                <a:ext uri="{FF2B5EF4-FFF2-40B4-BE49-F238E27FC236}">
                  <a16:creationId xmlns:a16="http://schemas.microsoft.com/office/drawing/2014/main" xmlns="" id="{61FE3E85-D9A8-824B-8FBD-6FBAE2E6B185}"/>
                </a:ext>
              </a:extLst>
            </p:cNvPr>
            <p:cNvSpPr/>
            <p:nvPr/>
          </p:nvSpPr>
          <p:spPr>
            <a:xfrm>
              <a:off x="3699288" y="1404616"/>
              <a:ext cx="314914" cy="359246"/>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36;p39">
              <a:extLst>
                <a:ext uri="{FF2B5EF4-FFF2-40B4-BE49-F238E27FC236}">
                  <a16:creationId xmlns:a16="http://schemas.microsoft.com/office/drawing/2014/main" xmlns="" id="{AA1E6EBB-0D6A-6440-8394-BD2DDE71A832}"/>
                </a:ext>
              </a:extLst>
            </p:cNvPr>
            <p:cNvSpPr/>
            <p:nvPr/>
          </p:nvSpPr>
          <p:spPr>
            <a:xfrm>
              <a:off x="2924454" y="1431670"/>
              <a:ext cx="249970" cy="231859"/>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37;p39">
              <a:extLst>
                <a:ext uri="{FF2B5EF4-FFF2-40B4-BE49-F238E27FC236}">
                  <a16:creationId xmlns:a16="http://schemas.microsoft.com/office/drawing/2014/main" xmlns="" id="{1965C7CA-FD64-2148-A8D9-E36EEC65C05C}"/>
                </a:ext>
              </a:extLst>
            </p:cNvPr>
            <p:cNvSpPr/>
            <p:nvPr/>
          </p:nvSpPr>
          <p:spPr>
            <a:xfrm>
              <a:off x="3162557" y="1418559"/>
              <a:ext cx="66860" cy="78833"/>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38;p39">
              <a:extLst>
                <a:ext uri="{FF2B5EF4-FFF2-40B4-BE49-F238E27FC236}">
                  <a16:creationId xmlns:a16="http://schemas.microsoft.com/office/drawing/2014/main" xmlns="" id="{3CA4170D-F7D9-6F4A-A53B-CD721E75AAF0}"/>
                </a:ext>
              </a:extLst>
            </p:cNvPr>
            <p:cNvSpPr/>
            <p:nvPr/>
          </p:nvSpPr>
          <p:spPr>
            <a:xfrm>
              <a:off x="2875734" y="1393783"/>
              <a:ext cx="69638" cy="8622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39;p39">
              <a:extLst>
                <a:ext uri="{FF2B5EF4-FFF2-40B4-BE49-F238E27FC236}">
                  <a16:creationId xmlns:a16="http://schemas.microsoft.com/office/drawing/2014/main" xmlns="" id="{B0BE1D78-E60B-8E4B-8F61-D7DE72421A53}"/>
                </a:ext>
              </a:extLst>
            </p:cNvPr>
            <p:cNvSpPr/>
            <p:nvPr/>
          </p:nvSpPr>
          <p:spPr>
            <a:xfrm>
              <a:off x="2823514" y="1984675"/>
              <a:ext cx="359274" cy="397135"/>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40;p39">
              <a:extLst>
                <a:ext uri="{FF2B5EF4-FFF2-40B4-BE49-F238E27FC236}">
                  <a16:creationId xmlns:a16="http://schemas.microsoft.com/office/drawing/2014/main" xmlns="" id="{95DD569E-C458-3E40-A243-854BA58BD80F}"/>
                </a:ext>
              </a:extLst>
            </p:cNvPr>
            <p:cNvSpPr/>
            <p:nvPr/>
          </p:nvSpPr>
          <p:spPr>
            <a:xfrm>
              <a:off x="2799848" y="1807849"/>
              <a:ext cx="444190" cy="246636"/>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41;p39">
              <a:extLst>
                <a:ext uri="{FF2B5EF4-FFF2-40B4-BE49-F238E27FC236}">
                  <a16:creationId xmlns:a16="http://schemas.microsoft.com/office/drawing/2014/main" xmlns="" id="{8AD161ED-43F8-334E-9ECD-3F8A759EA8AB}"/>
                </a:ext>
              </a:extLst>
            </p:cNvPr>
            <p:cNvSpPr/>
            <p:nvPr/>
          </p:nvSpPr>
          <p:spPr>
            <a:xfrm>
              <a:off x="3028895" y="2570846"/>
              <a:ext cx="215137" cy="205915"/>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2;p39">
              <a:extLst>
                <a:ext uri="{FF2B5EF4-FFF2-40B4-BE49-F238E27FC236}">
                  <a16:creationId xmlns:a16="http://schemas.microsoft.com/office/drawing/2014/main" xmlns="" id="{4CCB3C4B-490D-774F-9DAF-D00A733A66AB}"/>
                </a:ext>
              </a:extLst>
            </p:cNvPr>
            <p:cNvSpPr/>
            <p:nvPr/>
          </p:nvSpPr>
          <p:spPr>
            <a:xfrm>
              <a:off x="2657825" y="2515154"/>
              <a:ext cx="223526" cy="219553"/>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3;p39">
              <a:extLst>
                <a:ext uri="{FF2B5EF4-FFF2-40B4-BE49-F238E27FC236}">
                  <a16:creationId xmlns:a16="http://schemas.microsoft.com/office/drawing/2014/main" xmlns="" id="{0CA677ED-838C-5C4B-BAC4-84263006138C}"/>
                </a:ext>
              </a:extLst>
            </p:cNvPr>
            <p:cNvSpPr/>
            <p:nvPr/>
          </p:nvSpPr>
          <p:spPr>
            <a:xfrm>
              <a:off x="2837457" y="1348146"/>
              <a:ext cx="125332" cy="143693"/>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44;p39">
              <a:extLst>
                <a:ext uri="{FF2B5EF4-FFF2-40B4-BE49-F238E27FC236}">
                  <a16:creationId xmlns:a16="http://schemas.microsoft.com/office/drawing/2014/main" xmlns="" id="{82E807B1-F19C-8047-B29A-F6BAB46B735E}"/>
                </a:ext>
              </a:extLst>
            </p:cNvPr>
            <p:cNvSpPr/>
            <p:nvPr/>
          </p:nvSpPr>
          <p:spPr>
            <a:xfrm>
              <a:off x="3147946" y="1371534"/>
              <a:ext cx="133693" cy="137693"/>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45;p39">
              <a:extLst>
                <a:ext uri="{FF2B5EF4-FFF2-40B4-BE49-F238E27FC236}">
                  <a16:creationId xmlns:a16="http://schemas.microsoft.com/office/drawing/2014/main" xmlns="" id="{31D80405-7BDE-AA49-B96E-699F259E84C8}"/>
                </a:ext>
              </a:extLst>
            </p:cNvPr>
            <p:cNvSpPr/>
            <p:nvPr/>
          </p:nvSpPr>
          <p:spPr>
            <a:xfrm>
              <a:off x="2797070" y="1474390"/>
              <a:ext cx="519384" cy="390746"/>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146;p39">
              <a:extLst>
                <a:ext uri="{FF2B5EF4-FFF2-40B4-BE49-F238E27FC236}">
                  <a16:creationId xmlns:a16="http://schemas.microsoft.com/office/drawing/2014/main" xmlns="" id="{5594A72D-EDD0-AE4F-A88C-A27B20A77566}"/>
                </a:ext>
              </a:extLst>
            </p:cNvPr>
            <p:cNvSpPr/>
            <p:nvPr/>
          </p:nvSpPr>
          <p:spPr>
            <a:xfrm>
              <a:off x="2600049" y="1699409"/>
              <a:ext cx="719187" cy="874269"/>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47;p39">
              <a:extLst>
                <a:ext uri="{FF2B5EF4-FFF2-40B4-BE49-F238E27FC236}">
                  <a16:creationId xmlns:a16="http://schemas.microsoft.com/office/drawing/2014/main" xmlns="" id="{2CF93417-3587-624B-B9BC-B90334FADA80}"/>
                </a:ext>
              </a:extLst>
            </p:cNvPr>
            <p:cNvSpPr/>
            <p:nvPr/>
          </p:nvSpPr>
          <p:spPr>
            <a:xfrm>
              <a:off x="3310829" y="1343313"/>
              <a:ext cx="530522" cy="943352"/>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48;p39">
              <a:extLst>
                <a:ext uri="{FF2B5EF4-FFF2-40B4-BE49-F238E27FC236}">
                  <a16:creationId xmlns:a16="http://schemas.microsoft.com/office/drawing/2014/main" xmlns="" id="{80F25438-D31B-0640-A359-A41FD4184CA8}"/>
                </a:ext>
              </a:extLst>
            </p:cNvPr>
            <p:cNvSpPr/>
            <p:nvPr/>
          </p:nvSpPr>
          <p:spPr>
            <a:xfrm>
              <a:off x="2840930" y="1818988"/>
              <a:ext cx="365524" cy="5224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49;p39">
              <a:extLst>
                <a:ext uri="{FF2B5EF4-FFF2-40B4-BE49-F238E27FC236}">
                  <a16:creationId xmlns:a16="http://schemas.microsoft.com/office/drawing/2014/main" xmlns="" id="{F78D7841-19BD-7241-8381-C8DDF6DFE66A}"/>
                </a:ext>
              </a:extLst>
            </p:cNvPr>
            <p:cNvSpPr/>
            <p:nvPr/>
          </p:nvSpPr>
          <p:spPr>
            <a:xfrm>
              <a:off x="3133308" y="1807849"/>
              <a:ext cx="110721" cy="898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50;p39">
              <a:extLst>
                <a:ext uri="{FF2B5EF4-FFF2-40B4-BE49-F238E27FC236}">
                  <a16:creationId xmlns:a16="http://schemas.microsoft.com/office/drawing/2014/main" xmlns="" id="{7852AD1E-5991-CA46-9E65-97DF8C5415DB}"/>
                </a:ext>
              </a:extLst>
            </p:cNvPr>
            <p:cNvSpPr/>
            <p:nvPr/>
          </p:nvSpPr>
          <p:spPr>
            <a:xfrm>
              <a:off x="2689852" y="1935261"/>
              <a:ext cx="104471" cy="51938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151;p39">
              <a:extLst>
                <a:ext uri="{FF2B5EF4-FFF2-40B4-BE49-F238E27FC236}">
                  <a16:creationId xmlns:a16="http://schemas.microsoft.com/office/drawing/2014/main" xmlns="" id="{1DA24D68-F460-534B-A53F-8DD5FC1B7F09}"/>
                </a:ext>
              </a:extLst>
            </p:cNvPr>
            <p:cNvSpPr/>
            <p:nvPr/>
          </p:nvSpPr>
          <p:spPr>
            <a:xfrm>
              <a:off x="2991285" y="1999314"/>
              <a:ext cx="298691" cy="234637"/>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152;p39">
              <a:extLst>
                <a:ext uri="{FF2B5EF4-FFF2-40B4-BE49-F238E27FC236}">
                  <a16:creationId xmlns:a16="http://schemas.microsoft.com/office/drawing/2014/main" xmlns="" id="{DCE85D29-18D0-9940-A037-686F6B6A9D5C}"/>
                </a:ext>
              </a:extLst>
            </p:cNvPr>
            <p:cNvSpPr/>
            <p:nvPr/>
          </p:nvSpPr>
          <p:spPr>
            <a:xfrm>
              <a:off x="2921677" y="1624773"/>
              <a:ext cx="41111" cy="37611"/>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53;p39">
              <a:extLst>
                <a:ext uri="{FF2B5EF4-FFF2-40B4-BE49-F238E27FC236}">
                  <a16:creationId xmlns:a16="http://schemas.microsoft.com/office/drawing/2014/main" xmlns="" id="{3B9F9EA0-450F-5D4C-90C2-08F021C9F7D2}"/>
                </a:ext>
              </a:extLst>
            </p:cNvPr>
            <p:cNvSpPr/>
            <p:nvPr/>
          </p:nvSpPr>
          <p:spPr>
            <a:xfrm>
              <a:off x="3119392" y="1642161"/>
              <a:ext cx="37611" cy="37639"/>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54;p39">
              <a:extLst>
                <a:ext uri="{FF2B5EF4-FFF2-40B4-BE49-F238E27FC236}">
                  <a16:creationId xmlns:a16="http://schemas.microsoft.com/office/drawing/2014/main" xmlns="" id="{617F5161-8DE2-D64B-B64B-9450F0269928}"/>
                </a:ext>
              </a:extLst>
            </p:cNvPr>
            <p:cNvSpPr/>
            <p:nvPr/>
          </p:nvSpPr>
          <p:spPr>
            <a:xfrm>
              <a:off x="3026117" y="1679771"/>
              <a:ext cx="14639" cy="49444"/>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55;p39">
              <a:extLst>
                <a:ext uri="{FF2B5EF4-FFF2-40B4-BE49-F238E27FC236}">
                  <a16:creationId xmlns:a16="http://schemas.microsoft.com/office/drawing/2014/main" xmlns="" id="{507A18C3-2B69-4349-80EB-E51BE6B7580B}"/>
                </a:ext>
              </a:extLst>
            </p:cNvPr>
            <p:cNvSpPr/>
            <p:nvPr/>
          </p:nvSpPr>
          <p:spPr>
            <a:xfrm>
              <a:off x="3003146" y="1723630"/>
              <a:ext cx="54999" cy="33194"/>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56;p39">
              <a:extLst>
                <a:ext uri="{FF2B5EF4-FFF2-40B4-BE49-F238E27FC236}">
                  <a16:creationId xmlns:a16="http://schemas.microsoft.com/office/drawing/2014/main" xmlns="" id="{C352B962-8330-9D4A-BD36-F4FF664A33B0}"/>
                </a:ext>
              </a:extLst>
            </p:cNvPr>
            <p:cNvSpPr/>
            <p:nvPr/>
          </p:nvSpPr>
          <p:spPr>
            <a:xfrm>
              <a:off x="2846485" y="1674188"/>
              <a:ext cx="110027" cy="107499"/>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57;p39">
              <a:extLst>
                <a:ext uri="{FF2B5EF4-FFF2-40B4-BE49-F238E27FC236}">
                  <a16:creationId xmlns:a16="http://schemas.microsoft.com/office/drawing/2014/main" xmlns="" id="{9EEC362E-AC6D-2644-A47F-9D8F5DAF5B6F}"/>
                </a:ext>
              </a:extLst>
            </p:cNvPr>
            <p:cNvSpPr/>
            <p:nvPr/>
          </p:nvSpPr>
          <p:spPr>
            <a:xfrm>
              <a:off x="3119392" y="1700270"/>
              <a:ext cx="112804" cy="107832"/>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8;p39">
              <a:extLst>
                <a:ext uri="{FF2B5EF4-FFF2-40B4-BE49-F238E27FC236}">
                  <a16:creationId xmlns:a16="http://schemas.microsoft.com/office/drawing/2014/main" xmlns="" id="{54DF494A-8506-0A47-835C-BCAEE9723785}"/>
                </a:ext>
              </a:extLst>
            </p:cNvPr>
            <p:cNvSpPr/>
            <p:nvPr/>
          </p:nvSpPr>
          <p:spPr>
            <a:xfrm>
              <a:off x="2965536" y="1683243"/>
              <a:ext cx="144832" cy="5224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59;p39">
              <a:extLst>
                <a:ext uri="{FF2B5EF4-FFF2-40B4-BE49-F238E27FC236}">
                  <a16:creationId xmlns:a16="http://schemas.microsoft.com/office/drawing/2014/main" xmlns="" id="{C17B5929-2DBA-D643-99DA-428E71F0420A}"/>
                </a:ext>
              </a:extLst>
            </p:cNvPr>
            <p:cNvSpPr/>
            <p:nvPr/>
          </p:nvSpPr>
          <p:spPr>
            <a:xfrm>
              <a:off x="3000340" y="1648217"/>
              <a:ext cx="69527" cy="43611"/>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60;p39">
              <a:extLst>
                <a:ext uri="{FF2B5EF4-FFF2-40B4-BE49-F238E27FC236}">
                  <a16:creationId xmlns:a16="http://schemas.microsoft.com/office/drawing/2014/main" xmlns="" id="{931FC721-B036-164F-BF63-BCC093A8B096}"/>
                </a:ext>
              </a:extLst>
            </p:cNvPr>
            <p:cNvSpPr/>
            <p:nvPr/>
          </p:nvSpPr>
          <p:spPr>
            <a:xfrm>
              <a:off x="3432658" y="2426046"/>
              <a:ext cx="602938" cy="292414"/>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61;p39">
              <a:extLst>
                <a:ext uri="{FF2B5EF4-FFF2-40B4-BE49-F238E27FC236}">
                  <a16:creationId xmlns:a16="http://schemas.microsoft.com/office/drawing/2014/main" xmlns="" id="{A482DE98-74C7-BE44-88EF-AAC548A46DBB}"/>
                </a:ext>
              </a:extLst>
            </p:cNvPr>
            <p:cNvSpPr/>
            <p:nvPr/>
          </p:nvSpPr>
          <p:spPr>
            <a:xfrm>
              <a:off x="3989610" y="2692674"/>
              <a:ext cx="163693" cy="156804"/>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62;p39">
              <a:extLst>
                <a:ext uri="{FF2B5EF4-FFF2-40B4-BE49-F238E27FC236}">
                  <a16:creationId xmlns:a16="http://schemas.microsoft.com/office/drawing/2014/main" xmlns="" id="{E6A14C81-B0D0-DE45-9C7A-2B1ABA695D1E}"/>
                </a:ext>
              </a:extLst>
            </p:cNvPr>
            <p:cNvSpPr/>
            <p:nvPr/>
          </p:nvSpPr>
          <p:spPr>
            <a:xfrm>
              <a:off x="3881698" y="2643259"/>
              <a:ext cx="75916" cy="139249"/>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163;p39">
              <a:extLst>
                <a:ext uri="{FF2B5EF4-FFF2-40B4-BE49-F238E27FC236}">
                  <a16:creationId xmlns:a16="http://schemas.microsoft.com/office/drawing/2014/main" xmlns="" id="{6C75148C-7D33-8247-A76B-CE970E6EBFFD}"/>
                </a:ext>
              </a:extLst>
            </p:cNvPr>
            <p:cNvSpPr/>
            <p:nvPr/>
          </p:nvSpPr>
          <p:spPr>
            <a:xfrm>
              <a:off x="3763341" y="2556235"/>
              <a:ext cx="80333" cy="145054"/>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164;p39">
              <a:extLst>
                <a:ext uri="{FF2B5EF4-FFF2-40B4-BE49-F238E27FC236}">
                  <a16:creationId xmlns:a16="http://schemas.microsoft.com/office/drawing/2014/main" xmlns="" id="{3CC3FE31-692E-D141-B6B3-5FFB4EF4A484}"/>
                </a:ext>
              </a:extLst>
            </p:cNvPr>
            <p:cNvSpPr/>
            <p:nvPr/>
          </p:nvSpPr>
          <p:spPr>
            <a:xfrm>
              <a:off x="3630096" y="2494960"/>
              <a:ext cx="89416" cy="14213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165;p39">
              <a:extLst>
                <a:ext uri="{FF2B5EF4-FFF2-40B4-BE49-F238E27FC236}">
                  <a16:creationId xmlns:a16="http://schemas.microsoft.com/office/drawing/2014/main" xmlns="" id="{F4E2CD90-9267-0A40-BE13-CB638F0736C0}"/>
                </a:ext>
              </a:extLst>
            </p:cNvPr>
            <p:cNvSpPr/>
            <p:nvPr/>
          </p:nvSpPr>
          <p:spPr>
            <a:xfrm>
              <a:off x="3672844" y="2423852"/>
              <a:ext cx="151110" cy="63749"/>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166;p39">
              <a:extLst>
                <a:ext uri="{FF2B5EF4-FFF2-40B4-BE49-F238E27FC236}">
                  <a16:creationId xmlns:a16="http://schemas.microsoft.com/office/drawing/2014/main" xmlns="" id="{4A7F2A04-2E1D-C343-ACEF-2858F36E4F54}"/>
                </a:ext>
              </a:extLst>
            </p:cNvPr>
            <p:cNvSpPr/>
            <p:nvPr/>
          </p:nvSpPr>
          <p:spPr>
            <a:xfrm>
              <a:off x="3815561" y="2503598"/>
              <a:ext cx="150387" cy="6122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167;p39">
              <a:extLst>
                <a:ext uri="{FF2B5EF4-FFF2-40B4-BE49-F238E27FC236}">
                  <a16:creationId xmlns:a16="http://schemas.microsoft.com/office/drawing/2014/main" xmlns="" id="{247653A7-C46B-B048-8C67-2A538EF16B63}"/>
                </a:ext>
              </a:extLst>
            </p:cNvPr>
            <p:cNvSpPr/>
            <p:nvPr/>
          </p:nvSpPr>
          <p:spPr>
            <a:xfrm>
              <a:off x="3937390" y="2597484"/>
              <a:ext cx="147610" cy="6361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6168;p39">
              <a:extLst>
                <a:ext uri="{FF2B5EF4-FFF2-40B4-BE49-F238E27FC236}">
                  <a16:creationId xmlns:a16="http://schemas.microsoft.com/office/drawing/2014/main" xmlns="" id="{5A93457B-0185-DE4E-BAD7-20C8743E9950}"/>
                </a:ext>
              </a:extLst>
            </p:cNvPr>
            <p:cNvGrpSpPr/>
            <p:nvPr/>
          </p:nvGrpSpPr>
          <p:grpSpPr>
            <a:xfrm rot="-2523449">
              <a:off x="1342840" y="2274235"/>
              <a:ext cx="460423" cy="540097"/>
              <a:chOff x="1418932" y="2274259"/>
              <a:chExt cx="460407" cy="540078"/>
            </a:xfrm>
          </p:grpSpPr>
          <p:sp>
            <p:nvSpPr>
              <p:cNvPr id="45" name="Google Shape;6169;p39">
                <a:extLst>
                  <a:ext uri="{FF2B5EF4-FFF2-40B4-BE49-F238E27FC236}">
                    <a16:creationId xmlns:a16="http://schemas.microsoft.com/office/drawing/2014/main" xmlns="" id="{48C3C420-0BD9-324B-AC2B-411082595193}"/>
                  </a:ext>
                </a:extLst>
              </p:cNvPr>
              <p:cNvSpPr/>
              <p:nvPr/>
            </p:nvSpPr>
            <p:spPr>
              <a:xfrm rot="-1137101">
                <a:off x="1472399" y="2321134"/>
                <a:ext cx="353473" cy="38825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170;p39">
                <a:extLst>
                  <a:ext uri="{FF2B5EF4-FFF2-40B4-BE49-F238E27FC236}">
                    <a16:creationId xmlns:a16="http://schemas.microsoft.com/office/drawing/2014/main" xmlns="" id="{707EA623-BEBB-DD43-89E3-7CDC79C8F881}"/>
                  </a:ext>
                </a:extLst>
              </p:cNvPr>
              <p:cNvSpPr/>
              <p:nvPr/>
            </p:nvSpPr>
            <p:spPr>
              <a:xfrm rot="-1137101">
                <a:off x="1605231" y="2375832"/>
                <a:ext cx="156978" cy="424520"/>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6171;p39">
              <a:extLst>
                <a:ext uri="{FF2B5EF4-FFF2-40B4-BE49-F238E27FC236}">
                  <a16:creationId xmlns:a16="http://schemas.microsoft.com/office/drawing/2014/main" xmlns="" id="{01619AF7-A73E-E043-920F-D13F67A87633}"/>
                </a:ext>
              </a:extLst>
            </p:cNvPr>
            <p:cNvSpPr/>
            <p:nvPr/>
          </p:nvSpPr>
          <p:spPr>
            <a:xfrm rot="-2700000">
              <a:off x="2211427" y="2526709"/>
              <a:ext cx="171753" cy="337234"/>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172;p39">
              <a:extLst>
                <a:ext uri="{FF2B5EF4-FFF2-40B4-BE49-F238E27FC236}">
                  <a16:creationId xmlns:a16="http://schemas.microsoft.com/office/drawing/2014/main" xmlns="" id="{3181F20B-B715-1A4A-9BA8-609D8A188BF2}"/>
                </a:ext>
              </a:extLst>
            </p:cNvPr>
            <p:cNvSpPr/>
            <p:nvPr/>
          </p:nvSpPr>
          <p:spPr>
            <a:xfrm rot="-2700000">
              <a:off x="2208585" y="2422063"/>
              <a:ext cx="164121" cy="359663"/>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descr="Hình ảnh Phân Bón PNG, Vector, PSD, và biểu tượng để tải về miễn phí |  pngtree">
            <a:extLst>
              <a:ext uri="{FF2B5EF4-FFF2-40B4-BE49-F238E27FC236}">
                <a16:creationId xmlns:a16="http://schemas.microsoft.com/office/drawing/2014/main" xmlns="" id="{A704D89D-B4D8-9A45-9EA0-8BBF18D75D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609544" y="1137396"/>
            <a:ext cx="3186665" cy="3186665"/>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xmlns="" id="{F1194EC2-59D8-F94F-BC27-376F783878F5}"/>
              </a:ext>
            </a:extLst>
          </p:cNvPr>
          <p:cNvSpPr/>
          <p:nvPr/>
        </p:nvSpPr>
        <p:spPr>
          <a:xfrm>
            <a:off x="6516166" y="1711354"/>
            <a:ext cx="1338942" cy="315686"/>
          </a:xfrm>
          <a:prstGeom prst="rect">
            <a:avLst/>
          </a:prstGeom>
          <a:solidFill>
            <a:srgbClr val="689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F0EC4661-EDFF-464C-93C8-DCA63F460DB2}"/>
              </a:ext>
            </a:extLst>
          </p:cNvPr>
          <p:cNvSpPr txBox="1"/>
          <p:nvPr/>
        </p:nvSpPr>
        <p:spPr>
          <a:xfrm>
            <a:off x="6367126" y="1607587"/>
            <a:ext cx="1817915" cy="536685"/>
          </a:xfrm>
          <a:prstGeom prst="rect">
            <a:avLst/>
          </a:prstGeom>
          <a:noFill/>
        </p:spPr>
        <p:txBody>
          <a:bodyPr wrap="square" rtlCol="0">
            <a:spAutoFit/>
          </a:bodyPr>
          <a:lstStyle/>
          <a:p>
            <a:r>
              <a:rPr lang="en-US" sz="2800" dirty="0">
                <a:latin typeface="Patrick Hand" pitchFamily="2" charset="77"/>
              </a:rPr>
              <a:t>PHÂN ĐẠM</a:t>
            </a:r>
          </a:p>
        </p:txBody>
      </p:sp>
      <p:sp>
        <p:nvSpPr>
          <p:cNvPr id="54" name="TextBox 53">
            <a:extLst>
              <a:ext uri="{FF2B5EF4-FFF2-40B4-BE49-F238E27FC236}">
                <a16:creationId xmlns:a16="http://schemas.microsoft.com/office/drawing/2014/main" xmlns="" id="{9A852BBE-85B0-5C42-8335-90CF623A8782}"/>
              </a:ext>
            </a:extLst>
          </p:cNvPr>
          <p:cNvSpPr txBox="1"/>
          <p:nvPr/>
        </p:nvSpPr>
        <p:spPr>
          <a:xfrm>
            <a:off x="1428067" y="1541060"/>
            <a:ext cx="4991017" cy="2308324"/>
          </a:xfrm>
          <a:prstGeom prst="rect">
            <a:avLst/>
          </a:prstGeom>
          <a:noFill/>
        </p:spPr>
        <p:txBody>
          <a:bodyPr wrap="square" rtlCol="0">
            <a:spAutoFit/>
          </a:bodyPr>
          <a:lstStyle/>
          <a:p>
            <a:pPr lvl="4"/>
            <a:r>
              <a:rPr lang="en-US" sz="3600" dirty="0">
                <a:latin typeface="Patrick Hand" pitchFamily="2" charset="77"/>
              </a:rPr>
              <a:t>PHÂN ĐẠM GỒM :</a:t>
            </a:r>
          </a:p>
          <a:p>
            <a:pPr lvl="4"/>
            <a:r>
              <a:rPr lang="en-US" sz="3600" dirty="0">
                <a:latin typeface="Patrick Hand" pitchFamily="2" charset="77"/>
              </a:rPr>
              <a:t>94% : NI - TƠ; 4% : AMONIAC SUNFAT; 2% : URE</a:t>
            </a:r>
          </a:p>
          <a:p>
            <a:pPr lvl="4"/>
            <a:endParaRPr lang="en-US" sz="3600" dirty="0">
              <a:latin typeface="Patrick Hand" pitchFamily="2" charset="77"/>
            </a:endParaRPr>
          </a:p>
        </p:txBody>
      </p:sp>
      <p:sp>
        <p:nvSpPr>
          <p:cNvPr id="50" name="TextBox 49">
            <a:extLst>
              <a:ext uri="{FF2B5EF4-FFF2-40B4-BE49-F238E27FC236}">
                <a16:creationId xmlns:a16="http://schemas.microsoft.com/office/drawing/2014/main" xmlns="" id="{5C0150CE-3F2D-CE4E-8BA4-A4C7D4846E23}"/>
              </a:ext>
            </a:extLst>
          </p:cNvPr>
          <p:cNvSpPr txBox="1"/>
          <p:nvPr/>
        </p:nvSpPr>
        <p:spPr>
          <a:xfrm>
            <a:off x="1431686" y="753025"/>
            <a:ext cx="4991017" cy="646331"/>
          </a:xfrm>
          <a:prstGeom prst="rect">
            <a:avLst/>
          </a:prstGeom>
          <a:noFill/>
        </p:spPr>
        <p:txBody>
          <a:bodyPr wrap="square" rtlCol="0">
            <a:spAutoFit/>
          </a:bodyPr>
          <a:lstStyle/>
          <a:p>
            <a:pPr lvl="4"/>
            <a:r>
              <a:rPr lang="en-US" sz="3600" dirty="0">
                <a:latin typeface="Patrick Hand" pitchFamily="2" charset="77"/>
              </a:rPr>
              <a:t>GIỚI THIỆU LOẠI PHÂN BÓN</a:t>
            </a:r>
          </a:p>
        </p:txBody>
      </p:sp>
      <p:sp>
        <p:nvSpPr>
          <p:cNvPr id="52" name="Google Shape;5776;p37">
            <a:extLst>
              <a:ext uri="{FF2B5EF4-FFF2-40B4-BE49-F238E27FC236}">
                <a16:creationId xmlns:a16="http://schemas.microsoft.com/office/drawing/2014/main" xmlns="" id="{A12D5380-DDDC-8246-ADDB-74E34C284286}"/>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777;p37">
            <a:extLst>
              <a:ext uri="{FF2B5EF4-FFF2-40B4-BE49-F238E27FC236}">
                <a16:creationId xmlns:a16="http://schemas.microsoft.com/office/drawing/2014/main" xmlns="" id="{FB2B9B48-E4F5-7144-9821-51839A1DF0EC}"/>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778;p37">
            <a:extLst>
              <a:ext uri="{FF2B5EF4-FFF2-40B4-BE49-F238E27FC236}">
                <a16:creationId xmlns:a16="http://schemas.microsoft.com/office/drawing/2014/main" xmlns="" id="{747177E8-70B5-944F-9A2C-71F5A2020B95}"/>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779;p37">
            <a:extLst>
              <a:ext uri="{FF2B5EF4-FFF2-40B4-BE49-F238E27FC236}">
                <a16:creationId xmlns:a16="http://schemas.microsoft.com/office/drawing/2014/main" xmlns="" id="{647A0154-99AD-6340-9815-577C92FA4568}"/>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80;p37">
            <a:extLst>
              <a:ext uri="{FF2B5EF4-FFF2-40B4-BE49-F238E27FC236}">
                <a16:creationId xmlns:a16="http://schemas.microsoft.com/office/drawing/2014/main" xmlns="" id="{A991418F-19E7-3A41-9CD7-BDA16D28D5B6}"/>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781;p37">
            <a:extLst>
              <a:ext uri="{FF2B5EF4-FFF2-40B4-BE49-F238E27FC236}">
                <a16:creationId xmlns:a16="http://schemas.microsoft.com/office/drawing/2014/main" xmlns="" id="{68B12DC3-27AA-094F-A28F-FA3DB6691398}"/>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782;p37">
            <a:extLst>
              <a:ext uri="{FF2B5EF4-FFF2-40B4-BE49-F238E27FC236}">
                <a16:creationId xmlns:a16="http://schemas.microsoft.com/office/drawing/2014/main" xmlns="" id="{6F59131E-CDEF-BF4C-9226-242F8E64878C}"/>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783;p37">
            <a:extLst>
              <a:ext uri="{FF2B5EF4-FFF2-40B4-BE49-F238E27FC236}">
                <a16:creationId xmlns:a16="http://schemas.microsoft.com/office/drawing/2014/main" xmlns="" id="{4A53DE32-9395-CD4D-96FF-91B69FC29115}"/>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784;p37">
            <a:extLst>
              <a:ext uri="{FF2B5EF4-FFF2-40B4-BE49-F238E27FC236}">
                <a16:creationId xmlns:a16="http://schemas.microsoft.com/office/drawing/2014/main" xmlns="" id="{28A189E1-9F62-134A-B161-4ADD34E9160C}"/>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785;p37">
            <a:extLst>
              <a:ext uri="{FF2B5EF4-FFF2-40B4-BE49-F238E27FC236}">
                <a16:creationId xmlns:a16="http://schemas.microsoft.com/office/drawing/2014/main" xmlns="" id="{3ADEC3EB-3C1B-8247-8E2A-58303065A675}"/>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786;p37">
            <a:extLst>
              <a:ext uri="{FF2B5EF4-FFF2-40B4-BE49-F238E27FC236}">
                <a16:creationId xmlns:a16="http://schemas.microsoft.com/office/drawing/2014/main" xmlns="" id="{3EA74F50-3E14-D043-8BB8-EBC720CECE0A}"/>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787;p37">
            <a:extLst>
              <a:ext uri="{FF2B5EF4-FFF2-40B4-BE49-F238E27FC236}">
                <a16:creationId xmlns:a16="http://schemas.microsoft.com/office/drawing/2014/main" xmlns="" id="{F0AFC74A-5586-C74A-AAFB-4A822970AB39}"/>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788;p37">
            <a:extLst>
              <a:ext uri="{FF2B5EF4-FFF2-40B4-BE49-F238E27FC236}">
                <a16:creationId xmlns:a16="http://schemas.microsoft.com/office/drawing/2014/main" xmlns="" id="{ADD3DB23-5350-3A41-A2F1-2058A975BDDE}"/>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789;p37">
            <a:extLst>
              <a:ext uri="{FF2B5EF4-FFF2-40B4-BE49-F238E27FC236}">
                <a16:creationId xmlns:a16="http://schemas.microsoft.com/office/drawing/2014/main" xmlns="" id="{27090B65-CA86-D64A-8F30-4B07FBD696A1}"/>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790;p37">
            <a:extLst>
              <a:ext uri="{FF2B5EF4-FFF2-40B4-BE49-F238E27FC236}">
                <a16:creationId xmlns:a16="http://schemas.microsoft.com/office/drawing/2014/main" xmlns="" id="{EC43917A-CA2D-6C40-8956-0108F77ABD78}"/>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791;p37">
            <a:extLst>
              <a:ext uri="{FF2B5EF4-FFF2-40B4-BE49-F238E27FC236}">
                <a16:creationId xmlns:a16="http://schemas.microsoft.com/office/drawing/2014/main" xmlns="" id="{4741D5DE-7B6F-2747-8BF8-DCA6D8BC8799}"/>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792;p37">
            <a:extLst>
              <a:ext uri="{FF2B5EF4-FFF2-40B4-BE49-F238E27FC236}">
                <a16:creationId xmlns:a16="http://schemas.microsoft.com/office/drawing/2014/main" xmlns="" id="{D38D982A-9BA1-7041-AD5E-FE373275DD94}"/>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793;p37">
            <a:extLst>
              <a:ext uri="{FF2B5EF4-FFF2-40B4-BE49-F238E27FC236}">
                <a16:creationId xmlns:a16="http://schemas.microsoft.com/office/drawing/2014/main" xmlns="" id="{A752A2B9-9B0E-3445-BEAE-739B6A14D9FD}"/>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94;p37">
            <a:extLst>
              <a:ext uri="{FF2B5EF4-FFF2-40B4-BE49-F238E27FC236}">
                <a16:creationId xmlns:a16="http://schemas.microsoft.com/office/drawing/2014/main" xmlns="" id="{61691328-24A2-6745-97A0-E4B8420C5B7A}"/>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95;p37">
            <a:extLst>
              <a:ext uri="{FF2B5EF4-FFF2-40B4-BE49-F238E27FC236}">
                <a16:creationId xmlns:a16="http://schemas.microsoft.com/office/drawing/2014/main" xmlns="" id="{8B3AC4A4-74F1-9546-8A97-17BA0D727FC4}"/>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96;p37">
            <a:extLst>
              <a:ext uri="{FF2B5EF4-FFF2-40B4-BE49-F238E27FC236}">
                <a16:creationId xmlns:a16="http://schemas.microsoft.com/office/drawing/2014/main" xmlns="" id="{2B37EF56-6BC5-AF41-BABA-DDA39947A170}"/>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97;p37">
            <a:extLst>
              <a:ext uri="{FF2B5EF4-FFF2-40B4-BE49-F238E27FC236}">
                <a16:creationId xmlns:a16="http://schemas.microsoft.com/office/drawing/2014/main" xmlns="" id="{698EBE56-6F0A-2D47-9608-2AC2C24134D9}"/>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798;p37">
            <a:extLst>
              <a:ext uri="{FF2B5EF4-FFF2-40B4-BE49-F238E27FC236}">
                <a16:creationId xmlns:a16="http://schemas.microsoft.com/office/drawing/2014/main" xmlns="" id="{4E77B5D8-C99D-FC41-B7D1-2B35F6C462B9}"/>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799;p37">
            <a:extLst>
              <a:ext uri="{FF2B5EF4-FFF2-40B4-BE49-F238E27FC236}">
                <a16:creationId xmlns:a16="http://schemas.microsoft.com/office/drawing/2014/main" xmlns="" id="{9C89F6D5-E831-7F42-8ACE-6705E0E7A12D}"/>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00;p37">
            <a:hlinkClick r:id="" action="ppaction://noaction"/>
            <a:extLst>
              <a:ext uri="{FF2B5EF4-FFF2-40B4-BE49-F238E27FC236}">
                <a16:creationId xmlns:a16="http://schemas.microsoft.com/office/drawing/2014/main" xmlns="" id="{57FBFB10-24B9-4945-9A7C-57CBF1ECBA2F}"/>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78" name="Google Shape;5801;p37">
            <a:extLst>
              <a:ext uri="{FF2B5EF4-FFF2-40B4-BE49-F238E27FC236}">
                <a16:creationId xmlns:a16="http://schemas.microsoft.com/office/drawing/2014/main" xmlns="" id="{FE0D9933-AFCE-CD4C-979C-9CF418C73A2A}"/>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79" name="Google Shape;5802;p37">
            <a:extLst>
              <a:ext uri="{FF2B5EF4-FFF2-40B4-BE49-F238E27FC236}">
                <a16:creationId xmlns:a16="http://schemas.microsoft.com/office/drawing/2014/main" xmlns="" id="{5D9269A2-D0F9-B443-8BDC-52D4D71AC9EF}"/>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80" name="Google Shape;5803;p37">
            <a:extLst>
              <a:ext uri="{FF2B5EF4-FFF2-40B4-BE49-F238E27FC236}">
                <a16:creationId xmlns:a16="http://schemas.microsoft.com/office/drawing/2014/main" xmlns="" id="{6E521450-6F1F-5448-8A84-1CD711C1E4A5}"/>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81" name="Google Shape;5804;p37">
            <a:extLst>
              <a:ext uri="{FF2B5EF4-FFF2-40B4-BE49-F238E27FC236}">
                <a16:creationId xmlns:a16="http://schemas.microsoft.com/office/drawing/2014/main" xmlns="" id="{6645CB36-03A9-CF4E-A9AE-B24DB3B94FAF}"/>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82" name="Google Shape;5805;p37">
            <a:extLst>
              <a:ext uri="{FF2B5EF4-FFF2-40B4-BE49-F238E27FC236}">
                <a16:creationId xmlns:a16="http://schemas.microsoft.com/office/drawing/2014/main" xmlns="" id="{0E45D750-4719-B243-B8FD-A1DED684BDD0}"/>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83" name="Google Shape;5806;p37">
            <a:extLst>
              <a:ext uri="{FF2B5EF4-FFF2-40B4-BE49-F238E27FC236}">
                <a16:creationId xmlns:a16="http://schemas.microsoft.com/office/drawing/2014/main" xmlns="" id="{39C0EEA6-1318-D84B-B7D0-2C2CBA30E71E}"/>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84" name="Google Shape;5807;p37">
            <a:extLst>
              <a:ext uri="{FF2B5EF4-FFF2-40B4-BE49-F238E27FC236}">
                <a16:creationId xmlns:a16="http://schemas.microsoft.com/office/drawing/2014/main" xmlns="" id="{F47FBABB-B1A1-1447-8395-FDCD705D73EE}"/>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85" name="Google Shape;5808;p37">
            <a:extLst>
              <a:ext uri="{FF2B5EF4-FFF2-40B4-BE49-F238E27FC236}">
                <a16:creationId xmlns:a16="http://schemas.microsoft.com/office/drawing/2014/main" xmlns="" id="{32ED9E71-1468-0C49-B9C6-FFFBF9E75D42}"/>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86" name="Google Shape;5809;p37">
            <a:extLst>
              <a:ext uri="{FF2B5EF4-FFF2-40B4-BE49-F238E27FC236}">
                <a16:creationId xmlns:a16="http://schemas.microsoft.com/office/drawing/2014/main" xmlns="" id="{00AECAA1-B89B-1043-895E-AAD9836BD781}"/>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7" name="Google Shape;5810;p37">
            <a:extLst>
              <a:ext uri="{FF2B5EF4-FFF2-40B4-BE49-F238E27FC236}">
                <a16:creationId xmlns:a16="http://schemas.microsoft.com/office/drawing/2014/main" xmlns="" id="{93A82E25-5E7C-724A-AD1C-3D486A1B69E6}"/>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8" name="Google Shape;5811;p37">
            <a:extLst>
              <a:ext uri="{FF2B5EF4-FFF2-40B4-BE49-F238E27FC236}">
                <a16:creationId xmlns:a16="http://schemas.microsoft.com/office/drawing/2014/main" xmlns="" id="{9E572DEE-D154-954F-BB04-B0F518EE3276}"/>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89" name="Google Shape;5812;p37">
            <a:hlinkClick r:id="" action="ppaction://noaction"/>
            <a:extLst>
              <a:ext uri="{FF2B5EF4-FFF2-40B4-BE49-F238E27FC236}">
                <a16:creationId xmlns:a16="http://schemas.microsoft.com/office/drawing/2014/main" xmlns="" id="{DBB4B9E6-BBB6-7142-9FDC-10182D483FD0}"/>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90" name="Google Shape;5813;p37">
            <a:hlinkClick r:id="" action="ppaction://noaction"/>
            <a:extLst>
              <a:ext uri="{FF2B5EF4-FFF2-40B4-BE49-F238E27FC236}">
                <a16:creationId xmlns:a16="http://schemas.microsoft.com/office/drawing/2014/main" xmlns="" id="{621C6F4B-573E-714E-ABC3-A6E59DC17A71}"/>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14;p37">
            <a:hlinkClick r:id="" action="ppaction://noaction"/>
            <a:extLst>
              <a:ext uri="{FF2B5EF4-FFF2-40B4-BE49-F238E27FC236}">
                <a16:creationId xmlns:a16="http://schemas.microsoft.com/office/drawing/2014/main" xmlns="" id="{14FCC9C0-23C9-BF4F-B060-EAF2767D993A}"/>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92" name="Google Shape;5815;p37">
            <a:hlinkClick r:id="" action="ppaction://noaction"/>
            <a:extLst>
              <a:ext uri="{FF2B5EF4-FFF2-40B4-BE49-F238E27FC236}">
                <a16:creationId xmlns:a16="http://schemas.microsoft.com/office/drawing/2014/main" xmlns="" id="{EC473807-470F-0D45-B66F-8678E530D761}"/>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16;p37">
            <a:hlinkClick r:id="" action="ppaction://noaction"/>
            <a:extLst>
              <a:ext uri="{FF2B5EF4-FFF2-40B4-BE49-F238E27FC236}">
                <a16:creationId xmlns:a16="http://schemas.microsoft.com/office/drawing/2014/main" xmlns="" id="{AE7AC791-D1DE-CA47-8E07-1A09E3525A34}"/>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17;p37">
            <a:hlinkClick r:id="" action="ppaction://noaction"/>
            <a:extLst>
              <a:ext uri="{FF2B5EF4-FFF2-40B4-BE49-F238E27FC236}">
                <a16:creationId xmlns:a16="http://schemas.microsoft.com/office/drawing/2014/main" xmlns="" id="{59D9C7CF-2C07-964A-8EE8-14CE152B125C}"/>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18;p37">
            <a:hlinkClick r:id="" action="ppaction://noaction"/>
            <a:extLst>
              <a:ext uri="{FF2B5EF4-FFF2-40B4-BE49-F238E27FC236}">
                <a16:creationId xmlns:a16="http://schemas.microsoft.com/office/drawing/2014/main" xmlns="" id="{AF9FCC0F-C409-F145-A071-C2DA3413CFC0}"/>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19;p37">
            <a:hlinkClick r:id="" action="ppaction://noaction"/>
            <a:extLst>
              <a:ext uri="{FF2B5EF4-FFF2-40B4-BE49-F238E27FC236}">
                <a16:creationId xmlns:a16="http://schemas.microsoft.com/office/drawing/2014/main" xmlns="" id="{2C3C28E7-B5FE-134C-9C34-9CAEC4840A55}"/>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20;p37">
            <a:hlinkClick r:id="" action="ppaction://noaction"/>
            <a:extLst>
              <a:ext uri="{FF2B5EF4-FFF2-40B4-BE49-F238E27FC236}">
                <a16:creationId xmlns:a16="http://schemas.microsoft.com/office/drawing/2014/main" xmlns="" id="{E90474DB-A3E1-D54A-A2CD-C653C76D779D}"/>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21;p37">
            <a:hlinkClick r:id="" action="ppaction://noaction"/>
            <a:extLst>
              <a:ext uri="{FF2B5EF4-FFF2-40B4-BE49-F238E27FC236}">
                <a16:creationId xmlns:a16="http://schemas.microsoft.com/office/drawing/2014/main" xmlns="" id="{5229127A-0A52-B649-B9F7-17881880E4F6}"/>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22;p37">
            <a:hlinkClick r:id="" action="ppaction://noaction"/>
            <a:extLst>
              <a:ext uri="{FF2B5EF4-FFF2-40B4-BE49-F238E27FC236}">
                <a16:creationId xmlns:a16="http://schemas.microsoft.com/office/drawing/2014/main" xmlns="" id="{2B29E51B-5E8B-FC45-A827-8EE039846C85}"/>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23;p37">
            <a:hlinkClick r:id="" action="ppaction://noaction"/>
            <a:extLst>
              <a:ext uri="{FF2B5EF4-FFF2-40B4-BE49-F238E27FC236}">
                <a16:creationId xmlns:a16="http://schemas.microsoft.com/office/drawing/2014/main" xmlns="" id="{DC7A9D8D-92DE-5340-B198-83BB23C25A09}"/>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Tree>
    <p:extLst>
      <p:ext uri="{BB962C8B-B14F-4D97-AF65-F5344CB8AC3E}">
        <p14:creationId xmlns:p14="http://schemas.microsoft.com/office/powerpoint/2010/main" val="217548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4"/>
                                        </p:tgtEl>
                                        <p:attrNameLst>
                                          <p:attrName>style.visibility</p:attrName>
                                        </p:attrNameLst>
                                      </p:cBhvr>
                                      <p:to>
                                        <p:strVal val="visible"/>
                                      </p:to>
                                    </p:set>
                                    <p:anim by="(-#ppt_w*2)" calcmode="lin" valueType="num">
                                      <p:cBhvr rctx="PPT">
                                        <p:cTn id="7" dur="500" autoRev="1" fill="hold">
                                          <p:stCondLst>
                                            <p:cond delay="0"/>
                                          </p:stCondLst>
                                        </p:cTn>
                                        <p:tgtEl>
                                          <p:spTgt spid="54"/>
                                        </p:tgtEl>
                                        <p:attrNameLst>
                                          <p:attrName>ppt_w</p:attrName>
                                        </p:attrNameLst>
                                      </p:cBhvr>
                                    </p:anim>
                                    <p:anim by="(#ppt_w*0.50)" calcmode="lin" valueType="num">
                                      <p:cBhvr>
                                        <p:cTn id="8" dur="500" decel="50000" autoRev="1" fill="hold">
                                          <p:stCondLst>
                                            <p:cond delay="0"/>
                                          </p:stCondLst>
                                        </p:cTn>
                                        <p:tgtEl>
                                          <p:spTgt spid="54"/>
                                        </p:tgtEl>
                                        <p:attrNameLst>
                                          <p:attrName>ppt_x</p:attrName>
                                        </p:attrNameLst>
                                      </p:cBhvr>
                                    </p:anim>
                                    <p:anim from="(-#ppt_h/2)" to="(#ppt_y)" calcmode="lin" valueType="num">
                                      <p:cBhvr>
                                        <p:cTn id="9" dur="1000" fill="hold">
                                          <p:stCondLst>
                                            <p:cond delay="0"/>
                                          </p:stCondLst>
                                        </p:cTn>
                                        <p:tgtEl>
                                          <p:spTgt spid="54"/>
                                        </p:tgtEl>
                                        <p:attrNameLst>
                                          <p:attrName>ppt_y</p:attrName>
                                        </p:attrNameLst>
                                      </p:cBhvr>
                                    </p:anim>
                                    <p:animRot by="21600000">
                                      <p:cBhvr>
                                        <p:cTn id="10" dur="1000" fill="hold">
                                          <p:stCondLst>
                                            <p:cond delay="0"/>
                                          </p:stCondLst>
                                        </p:cTn>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xmlns="" id="{9A852BBE-85B0-5C42-8335-90CF623A8782}"/>
              </a:ext>
            </a:extLst>
          </p:cNvPr>
          <p:cNvSpPr txBox="1"/>
          <p:nvPr/>
        </p:nvSpPr>
        <p:spPr>
          <a:xfrm>
            <a:off x="1428067" y="1541060"/>
            <a:ext cx="4991017" cy="1754326"/>
          </a:xfrm>
          <a:prstGeom prst="rect">
            <a:avLst/>
          </a:prstGeom>
          <a:noFill/>
        </p:spPr>
        <p:txBody>
          <a:bodyPr wrap="square" rtlCol="0">
            <a:spAutoFit/>
          </a:bodyPr>
          <a:lstStyle/>
          <a:p>
            <a:pPr lvl="4"/>
            <a:r>
              <a:rPr lang="en-US" sz="3600" dirty="0">
                <a:latin typeface="Patrick Hand" pitchFamily="2" charset="77"/>
              </a:rPr>
              <a:t>PHÂN LÂN GỒM :</a:t>
            </a:r>
          </a:p>
          <a:p>
            <a:pPr lvl="4"/>
            <a:r>
              <a:rPr lang="en-US" sz="3600" dirty="0">
                <a:latin typeface="Patrick Hand" pitchFamily="2" charset="77"/>
              </a:rPr>
              <a:t>75% </a:t>
            </a:r>
            <a:r>
              <a:rPr lang="en-US" sz="3600" dirty="0" err="1">
                <a:latin typeface="Patrick Hand" pitchFamily="2" charset="77"/>
              </a:rPr>
              <a:t>Phốt</a:t>
            </a:r>
            <a:r>
              <a:rPr lang="en-US" sz="3600" dirty="0">
                <a:latin typeface="Patrick Hand" pitchFamily="2" charset="77"/>
              </a:rPr>
              <a:t> – pho , 2% </a:t>
            </a:r>
            <a:r>
              <a:rPr lang="en-US" sz="3600" dirty="0" err="1">
                <a:latin typeface="Patrick Hand" pitchFamily="2" charset="77"/>
              </a:rPr>
              <a:t>chất</a:t>
            </a:r>
            <a:r>
              <a:rPr lang="en-US" sz="3600" dirty="0">
                <a:latin typeface="Patrick Hand" pitchFamily="2" charset="77"/>
              </a:rPr>
              <a:t> </a:t>
            </a:r>
            <a:r>
              <a:rPr lang="en-US" sz="3600" dirty="0" err="1">
                <a:latin typeface="Patrick Hand" pitchFamily="2" charset="77"/>
              </a:rPr>
              <a:t>hoà</a:t>
            </a:r>
            <a:r>
              <a:rPr lang="en-US" sz="3600" dirty="0">
                <a:latin typeface="Patrick Hand" pitchFamily="2" charset="77"/>
              </a:rPr>
              <a:t> tan, 23% </a:t>
            </a:r>
            <a:r>
              <a:rPr lang="en-US" sz="3600" dirty="0" err="1">
                <a:latin typeface="Patrick Hand" pitchFamily="2" charset="77"/>
              </a:rPr>
              <a:t>nước</a:t>
            </a:r>
            <a:r>
              <a:rPr lang="en-US" sz="3600" dirty="0">
                <a:latin typeface="Patrick Hand" pitchFamily="2" charset="77"/>
              </a:rPr>
              <a:t> </a:t>
            </a:r>
            <a:r>
              <a:rPr lang="en-US" sz="3600" dirty="0" err="1">
                <a:latin typeface="Patrick Hand" pitchFamily="2" charset="77"/>
              </a:rPr>
              <a:t>và</a:t>
            </a:r>
            <a:r>
              <a:rPr lang="en-US" sz="3600" dirty="0">
                <a:latin typeface="Patrick Hand" pitchFamily="2" charset="77"/>
              </a:rPr>
              <a:t> </a:t>
            </a:r>
            <a:r>
              <a:rPr lang="en-US" sz="3600" dirty="0" err="1">
                <a:latin typeface="Patrick Hand" pitchFamily="2" charset="77"/>
              </a:rPr>
              <a:t>ô</a:t>
            </a:r>
            <a:r>
              <a:rPr lang="en-US" sz="3600" dirty="0">
                <a:latin typeface="Patrick Hand" pitchFamily="2" charset="77"/>
              </a:rPr>
              <a:t> </a:t>
            </a:r>
            <a:r>
              <a:rPr lang="en-US" sz="3600" dirty="0" err="1">
                <a:latin typeface="Patrick Hand" pitchFamily="2" charset="77"/>
              </a:rPr>
              <a:t>xy</a:t>
            </a:r>
            <a:r>
              <a:rPr lang="en-US" sz="3600" dirty="0">
                <a:latin typeface="Patrick Hand" pitchFamily="2" charset="77"/>
              </a:rPr>
              <a:t> </a:t>
            </a:r>
          </a:p>
        </p:txBody>
      </p:sp>
      <p:pic>
        <p:nvPicPr>
          <p:cNvPr id="3078" name="Picture 6">
            <a:extLst>
              <a:ext uri="{FF2B5EF4-FFF2-40B4-BE49-F238E27FC236}">
                <a16:creationId xmlns:a16="http://schemas.microsoft.com/office/drawing/2014/main" xmlns="" id="{ACABB911-3F87-8B4C-8659-CDB083B54A0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313" b="96406" l="10000" r="90000">
                        <a14:foregroundMark x1="18750" y1="6406" x2="42188" y2="5313"/>
                        <a14:foregroundMark x1="35469" y1="7969" x2="55156" y2="8750"/>
                        <a14:foregroundMark x1="55156" y1="38281" x2="56719" y2="57500"/>
                        <a14:foregroundMark x1="35469" y1="52344" x2="33750" y2="57813"/>
                        <a14:foregroundMark x1="44844" y1="44688" x2="37969" y2="61094"/>
                        <a14:foregroundMark x1="37969" y1="61094" x2="45938" y2="61563"/>
                        <a14:foregroundMark x1="55313" y1="52656" x2="32656" y2="61406"/>
                        <a14:foregroundMark x1="34688" y1="64063" x2="55156" y2="56563"/>
                        <a14:foregroundMark x1="53594" y1="47188" x2="42813" y2="44219"/>
                        <a14:foregroundMark x1="42813" y1="44219" x2="40313" y2="63750"/>
                        <a14:foregroundMark x1="40313" y1="63750" x2="53125" y2="51563"/>
                        <a14:foregroundMark x1="53125" y1="51563" x2="44531" y2="43594"/>
                        <a14:foregroundMark x1="44531" y1="43594" x2="32188" y2="53125"/>
                        <a14:foregroundMark x1="32188" y1="53125" x2="30938" y2="55000"/>
                        <a14:foregroundMark x1="30781" y1="63906" x2="46563" y2="48281"/>
                        <a14:foregroundMark x1="46563" y1="48281" x2="46563" y2="48281"/>
                        <a14:foregroundMark x1="46250" y1="30938" x2="42656" y2="34688"/>
                        <a14:foregroundMark x1="34375" y1="43438" x2="32031" y2="47031"/>
                        <a14:foregroundMark x1="33438" y1="43750" x2="36250" y2="38281"/>
                        <a14:foregroundMark x1="29844" y1="37031" x2="54688" y2="37656"/>
                        <a14:foregroundMark x1="36094" y1="37656" x2="51875" y2="37813"/>
                        <a14:foregroundMark x1="47813" y1="37656" x2="32031" y2="35625"/>
                        <a14:foregroundMark x1="32031" y1="35625" x2="42656" y2="32344"/>
                        <a14:foregroundMark x1="42656" y1="32344" x2="53281" y2="33281"/>
                        <a14:foregroundMark x1="53281" y1="33281" x2="65000" y2="33125"/>
                        <a14:foregroundMark x1="65000" y1="33125" x2="50938" y2="34531"/>
                        <a14:foregroundMark x1="50938" y1="34531" x2="41094" y2="45781"/>
                        <a14:foregroundMark x1="41094" y1="45781" x2="57188" y2="51094"/>
                        <a14:foregroundMark x1="57188" y1="51094" x2="68125" y2="59688"/>
                        <a14:foregroundMark x1="68125" y1="59688" x2="65000" y2="63281"/>
                        <a14:foregroundMark x1="53594" y1="65625" x2="65781" y2="68906"/>
                        <a14:foregroundMark x1="65781" y1="68906" x2="50938" y2="73750"/>
                        <a14:foregroundMark x1="50938" y1="73750" x2="54063" y2="73281"/>
                        <a14:foregroundMark x1="40313" y1="60156" x2="33906" y2="73125"/>
                        <a14:foregroundMark x1="33906" y1="73125" x2="45000" y2="71563"/>
                        <a14:foregroundMark x1="45000" y1="71563" x2="30000" y2="75781"/>
                        <a14:foregroundMark x1="30000" y1="75781" x2="46875" y2="70156"/>
                        <a14:foregroundMark x1="46875" y1="70156" x2="37969" y2="75938"/>
                        <a14:foregroundMark x1="37969" y1="75938" x2="62969" y2="75156"/>
                        <a14:foregroundMark x1="62969" y1="75156" x2="52969" y2="71406"/>
                        <a14:foregroundMark x1="52969" y1="71406" x2="37031" y2="70781"/>
                        <a14:foregroundMark x1="37031" y1="70781" x2="31406" y2="62969"/>
                        <a14:foregroundMark x1="31406" y1="62969" x2="31094" y2="63125"/>
                        <a14:foregroundMark x1="51094" y1="59688" x2="45781" y2="62500"/>
                        <a14:foregroundMark x1="38594" y1="64688" x2="25781" y2="65313"/>
                        <a14:foregroundMark x1="25781" y1="65313" x2="33125" y2="57813"/>
                        <a14:foregroundMark x1="30781" y1="60313" x2="30156" y2="62031"/>
                        <a14:foregroundMark x1="39688" y1="57969" x2="25781" y2="47344"/>
                        <a14:foregroundMark x1="25781" y1="47344" x2="22656" y2="70156"/>
                        <a14:foregroundMark x1="22656" y1="70156" x2="26094" y2="59219"/>
                        <a14:foregroundMark x1="26094" y1="59219" x2="24063" y2="71406"/>
                        <a14:foregroundMark x1="24063" y1="71406" x2="29375" y2="61250"/>
                        <a14:foregroundMark x1="29375" y1="61250" x2="27344" y2="70469"/>
                        <a14:foregroundMark x1="27344" y1="70469" x2="29219" y2="78125"/>
                        <a14:foregroundMark x1="31406" y1="71563" x2="31875" y2="59219"/>
                        <a14:foregroundMark x1="35156" y1="44219" x2="27813" y2="33750"/>
                        <a14:foregroundMark x1="27813" y1="33750" x2="25000" y2="45156"/>
                        <a14:foregroundMark x1="25000" y1="45156" x2="26094" y2="35781"/>
                        <a14:foregroundMark x1="26094" y1="35781" x2="25313" y2="35313"/>
                        <a14:foregroundMark x1="28594" y1="32031" x2="54688" y2="32500"/>
                        <a14:foregroundMark x1="54688" y1="32500" x2="68750" y2="31563"/>
                        <a14:foregroundMark x1="68750" y1="31563" x2="57813" y2="31719"/>
                        <a14:foregroundMark x1="57813" y1="31719" x2="69063" y2="33438"/>
                        <a14:foregroundMark x1="69063" y1="33438" x2="68281" y2="43750"/>
                        <a14:foregroundMark x1="68281" y1="43750" x2="67969" y2="43750"/>
                        <a14:foregroundMark x1="68438" y1="40781" x2="57031" y2="42813"/>
                        <a14:foregroundMark x1="57031" y1="42813" x2="69219" y2="37656"/>
                        <a14:foregroundMark x1="69219" y1="37656" x2="71719" y2="49688"/>
                        <a14:foregroundMark x1="71719" y1="49688" x2="72188" y2="38906"/>
                        <a14:foregroundMark x1="72188" y1="38906" x2="70469" y2="52344"/>
                        <a14:foregroundMark x1="70469" y1="52344" x2="73594" y2="62813"/>
                        <a14:foregroundMark x1="73594" y1="62813" x2="71875" y2="75156"/>
                        <a14:foregroundMark x1="71875" y1="75156" x2="66094" y2="75781"/>
                        <a14:foregroundMark x1="16563" y1="95000" x2="17813" y2="95625"/>
                        <a14:foregroundMark x1="25938" y1="96875" x2="69531" y2="96406"/>
                        <a14:foregroundMark x1="69531" y1="96406" x2="74063" y2="95000"/>
                        <a14:foregroundMark x1="64219" y1="41094" x2="63281" y2="55469"/>
                        <a14:foregroundMark x1="63281" y1="55469" x2="63281" y2="55469"/>
                      </a14:backgroundRemoval>
                    </a14:imgEffect>
                  </a14:imgLayer>
                </a14:imgProps>
              </a:ext>
              <a:ext uri="{28A0092B-C50C-407E-A947-70E740481C1C}">
                <a14:useLocalDpi xmlns:a14="http://schemas.microsoft.com/office/drawing/2010/main" val="0"/>
              </a:ext>
            </a:extLst>
          </a:blip>
          <a:srcRect/>
          <a:stretch>
            <a:fillRect/>
          </a:stretch>
        </p:blipFill>
        <p:spPr bwMode="auto">
          <a:xfrm>
            <a:off x="5875907" y="1061163"/>
            <a:ext cx="2699863" cy="2699863"/>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oogle Shape;6530;p42">
            <a:extLst>
              <a:ext uri="{FF2B5EF4-FFF2-40B4-BE49-F238E27FC236}">
                <a16:creationId xmlns:a16="http://schemas.microsoft.com/office/drawing/2014/main" xmlns="" id="{FFF17953-6514-8F48-BD23-CE0EC5C21B16}"/>
              </a:ext>
            </a:extLst>
          </p:cNvPr>
          <p:cNvGrpSpPr/>
          <p:nvPr/>
        </p:nvGrpSpPr>
        <p:grpSpPr>
          <a:xfrm>
            <a:off x="820389" y="3136605"/>
            <a:ext cx="2464389" cy="1561554"/>
            <a:chOff x="1608474" y="2579522"/>
            <a:chExt cx="2990403" cy="2030716"/>
          </a:xfrm>
        </p:grpSpPr>
        <p:sp>
          <p:nvSpPr>
            <p:cNvPr id="49" name="Google Shape;6531;p42">
              <a:extLst>
                <a:ext uri="{FF2B5EF4-FFF2-40B4-BE49-F238E27FC236}">
                  <a16:creationId xmlns:a16="http://schemas.microsoft.com/office/drawing/2014/main" xmlns="" id="{45E84C95-703B-5B49-8D0A-596B3DF299A9}"/>
                </a:ext>
              </a:extLst>
            </p:cNvPr>
            <p:cNvSpPr/>
            <p:nvPr/>
          </p:nvSpPr>
          <p:spPr>
            <a:xfrm flipH="1">
              <a:off x="1689350" y="3371503"/>
              <a:ext cx="28850" cy="87575"/>
            </a:xfrm>
            <a:custGeom>
              <a:avLst/>
              <a:gdLst/>
              <a:ahLst/>
              <a:cxnLst/>
              <a:rect l="l" t="t" r="r" b="b"/>
              <a:pathLst>
                <a:path w="1154" h="3503" extrusionOk="0">
                  <a:moveTo>
                    <a:pt x="577" y="0"/>
                  </a:moveTo>
                  <a:cubicBezTo>
                    <a:pt x="451" y="0"/>
                    <a:pt x="326" y="76"/>
                    <a:pt x="326" y="226"/>
                  </a:cubicBezTo>
                  <a:cubicBezTo>
                    <a:pt x="101" y="1178"/>
                    <a:pt x="0" y="2331"/>
                    <a:pt x="326" y="3258"/>
                  </a:cubicBezTo>
                  <a:cubicBezTo>
                    <a:pt x="376" y="3421"/>
                    <a:pt x="477" y="3503"/>
                    <a:pt x="577" y="3503"/>
                  </a:cubicBezTo>
                  <a:cubicBezTo>
                    <a:pt x="677" y="3503"/>
                    <a:pt x="777" y="3421"/>
                    <a:pt x="827" y="3258"/>
                  </a:cubicBezTo>
                  <a:cubicBezTo>
                    <a:pt x="1153" y="2331"/>
                    <a:pt x="1053" y="1178"/>
                    <a:pt x="827" y="226"/>
                  </a:cubicBezTo>
                  <a:cubicBezTo>
                    <a:pt x="827" y="76"/>
                    <a:pt x="702" y="0"/>
                    <a:pt x="577" y="0"/>
                  </a:cubicBezTo>
                  <a:close/>
                </a:path>
              </a:pathLst>
            </a:custGeom>
            <a:solidFill>
              <a:srgbClr val="FFB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6532;p42">
              <a:extLst>
                <a:ext uri="{FF2B5EF4-FFF2-40B4-BE49-F238E27FC236}">
                  <a16:creationId xmlns:a16="http://schemas.microsoft.com/office/drawing/2014/main" xmlns="" id="{A6EEF2FE-7FE0-2D47-8741-CAC0952D58E9}"/>
                </a:ext>
              </a:extLst>
            </p:cNvPr>
            <p:cNvGrpSpPr/>
            <p:nvPr/>
          </p:nvGrpSpPr>
          <p:grpSpPr>
            <a:xfrm>
              <a:off x="1608474" y="2579522"/>
              <a:ext cx="1044576" cy="2030716"/>
              <a:chOff x="1608474" y="2579522"/>
              <a:chExt cx="1044576" cy="2030716"/>
            </a:xfrm>
          </p:grpSpPr>
          <p:sp>
            <p:nvSpPr>
              <p:cNvPr id="123" name="Google Shape;6533;p42">
                <a:extLst>
                  <a:ext uri="{FF2B5EF4-FFF2-40B4-BE49-F238E27FC236}">
                    <a16:creationId xmlns:a16="http://schemas.microsoft.com/office/drawing/2014/main" xmlns="" id="{CD28117D-6EF5-A340-8397-6A072CB73E27}"/>
                  </a:ext>
                </a:extLst>
              </p:cNvPr>
              <p:cNvSpPr/>
              <p:nvPr/>
            </p:nvSpPr>
            <p:spPr>
              <a:xfrm flipH="1">
                <a:off x="1608474" y="2579522"/>
                <a:ext cx="1044576" cy="1354324"/>
              </a:xfrm>
              <a:custGeom>
                <a:avLst/>
                <a:gdLst/>
                <a:ahLst/>
                <a:cxnLst/>
                <a:rect l="l" t="t" r="r" b="b"/>
                <a:pathLst>
                  <a:path w="46164" h="59853" extrusionOk="0">
                    <a:moveTo>
                      <a:pt x="20219" y="0"/>
                    </a:moveTo>
                    <a:cubicBezTo>
                      <a:pt x="18875" y="0"/>
                      <a:pt x="17491" y="175"/>
                      <a:pt x="16088" y="551"/>
                    </a:cubicBezTo>
                    <a:cubicBezTo>
                      <a:pt x="3557" y="3985"/>
                      <a:pt x="9822" y="18195"/>
                      <a:pt x="9396" y="21955"/>
                    </a:cubicBezTo>
                    <a:cubicBezTo>
                      <a:pt x="8995" y="25714"/>
                      <a:pt x="624" y="24862"/>
                      <a:pt x="323" y="35940"/>
                    </a:cubicBezTo>
                    <a:cubicBezTo>
                      <a:pt x="0" y="47022"/>
                      <a:pt x="15714" y="59852"/>
                      <a:pt x="21577" y="59852"/>
                    </a:cubicBezTo>
                    <a:cubicBezTo>
                      <a:pt x="21628" y="59852"/>
                      <a:pt x="21678" y="59851"/>
                      <a:pt x="21727" y="59850"/>
                    </a:cubicBezTo>
                    <a:cubicBezTo>
                      <a:pt x="44710" y="58822"/>
                      <a:pt x="46163" y="41378"/>
                      <a:pt x="44910" y="37619"/>
                    </a:cubicBezTo>
                    <a:cubicBezTo>
                      <a:pt x="43657" y="33859"/>
                      <a:pt x="40324" y="35012"/>
                      <a:pt x="39998" y="33007"/>
                    </a:cubicBezTo>
                    <a:cubicBezTo>
                      <a:pt x="39797" y="31128"/>
                      <a:pt x="44609" y="27067"/>
                      <a:pt x="41677" y="22255"/>
                    </a:cubicBezTo>
                    <a:cubicBezTo>
                      <a:pt x="39597" y="18822"/>
                      <a:pt x="37191" y="20601"/>
                      <a:pt x="35938" y="18922"/>
                    </a:cubicBezTo>
                    <a:cubicBezTo>
                      <a:pt x="34685" y="17243"/>
                      <a:pt x="36665" y="14210"/>
                      <a:pt x="35612" y="10977"/>
                    </a:cubicBezTo>
                    <a:cubicBezTo>
                      <a:pt x="33582" y="5078"/>
                      <a:pt x="27468" y="0"/>
                      <a:pt x="202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534;p42">
                <a:extLst>
                  <a:ext uri="{FF2B5EF4-FFF2-40B4-BE49-F238E27FC236}">
                    <a16:creationId xmlns:a16="http://schemas.microsoft.com/office/drawing/2014/main" xmlns="" id="{607E89D4-F5D9-5F45-B9DE-5C6A061ED8C2}"/>
                  </a:ext>
                </a:extLst>
              </p:cNvPr>
              <p:cNvSpPr/>
              <p:nvPr/>
            </p:nvSpPr>
            <p:spPr>
              <a:xfrm flipH="1">
                <a:off x="2121168" y="2813705"/>
                <a:ext cx="75440" cy="1796533"/>
              </a:xfrm>
              <a:custGeom>
                <a:avLst/>
                <a:gdLst/>
                <a:ahLst/>
                <a:cxnLst/>
                <a:rect l="l" t="t" r="r" b="b"/>
                <a:pathLst>
                  <a:path w="3334" h="79396" extrusionOk="0">
                    <a:moveTo>
                      <a:pt x="2381" y="1"/>
                    </a:moveTo>
                    <a:cubicBezTo>
                      <a:pt x="2080" y="1"/>
                      <a:pt x="1454" y="1153"/>
                      <a:pt x="1454" y="1680"/>
                    </a:cubicBezTo>
                    <a:cubicBezTo>
                      <a:pt x="1454" y="1680"/>
                      <a:pt x="0" y="73635"/>
                      <a:pt x="1028" y="78648"/>
                    </a:cubicBezTo>
                    <a:cubicBezTo>
                      <a:pt x="1150" y="79094"/>
                      <a:pt x="1813" y="79395"/>
                      <a:pt x="2397" y="79395"/>
                    </a:cubicBezTo>
                    <a:cubicBezTo>
                      <a:pt x="2894" y="79395"/>
                      <a:pt x="3334" y="79178"/>
                      <a:pt x="3334" y="78648"/>
                    </a:cubicBezTo>
                    <a:cubicBezTo>
                      <a:pt x="3334" y="77595"/>
                      <a:pt x="2807" y="29349"/>
                      <a:pt x="2807" y="15991"/>
                    </a:cubicBezTo>
                    <a:cubicBezTo>
                      <a:pt x="2807" y="3234"/>
                      <a:pt x="2907" y="1"/>
                      <a:pt x="2381" y="1"/>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6535;p42">
                <a:extLst>
                  <a:ext uri="{FF2B5EF4-FFF2-40B4-BE49-F238E27FC236}">
                    <a16:creationId xmlns:a16="http://schemas.microsoft.com/office/drawing/2014/main" xmlns="" id="{2EABA5D6-8287-9848-97CB-1D9AC9704434}"/>
                  </a:ext>
                </a:extLst>
              </p:cNvPr>
              <p:cNvSpPr/>
              <p:nvPr/>
            </p:nvSpPr>
            <p:spPr>
              <a:xfrm flipH="1">
                <a:off x="2142698" y="3359816"/>
                <a:ext cx="280739" cy="267027"/>
              </a:xfrm>
              <a:custGeom>
                <a:avLst/>
                <a:gdLst/>
                <a:ahLst/>
                <a:cxnLst/>
                <a:rect l="l" t="t" r="r" b="b"/>
                <a:pathLst>
                  <a:path w="12407" h="11801" extrusionOk="0">
                    <a:moveTo>
                      <a:pt x="401" y="0"/>
                    </a:moveTo>
                    <a:cubicBezTo>
                      <a:pt x="301" y="0"/>
                      <a:pt x="201" y="0"/>
                      <a:pt x="100" y="100"/>
                    </a:cubicBezTo>
                    <a:cubicBezTo>
                      <a:pt x="0" y="201"/>
                      <a:pt x="100" y="401"/>
                      <a:pt x="201" y="401"/>
                    </a:cubicBezTo>
                    <a:cubicBezTo>
                      <a:pt x="201" y="401"/>
                      <a:pt x="927" y="1028"/>
                      <a:pt x="2080" y="1980"/>
                    </a:cubicBezTo>
                    <a:cubicBezTo>
                      <a:pt x="2707" y="2406"/>
                      <a:pt x="3333" y="2907"/>
                      <a:pt x="3960" y="3534"/>
                    </a:cubicBezTo>
                    <a:cubicBezTo>
                      <a:pt x="4687" y="4160"/>
                      <a:pt x="5414" y="4787"/>
                      <a:pt x="6040" y="5539"/>
                    </a:cubicBezTo>
                    <a:cubicBezTo>
                      <a:pt x="6366" y="5840"/>
                      <a:pt x="6767" y="6266"/>
                      <a:pt x="7093" y="6566"/>
                    </a:cubicBezTo>
                    <a:cubicBezTo>
                      <a:pt x="7394" y="6892"/>
                      <a:pt x="7719" y="7293"/>
                      <a:pt x="8020" y="7619"/>
                    </a:cubicBezTo>
                    <a:cubicBezTo>
                      <a:pt x="8346" y="7920"/>
                      <a:pt x="8547" y="8246"/>
                      <a:pt x="8872" y="8546"/>
                    </a:cubicBezTo>
                    <a:cubicBezTo>
                      <a:pt x="9073" y="8872"/>
                      <a:pt x="9399" y="9173"/>
                      <a:pt x="9599" y="9499"/>
                    </a:cubicBezTo>
                    <a:cubicBezTo>
                      <a:pt x="9800" y="9800"/>
                      <a:pt x="10025" y="10025"/>
                      <a:pt x="10125" y="10326"/>
                    </a:cubicBezTo>
                    <a:cubicBezTo>
                      <a:pt x="10326" y="10551"/>
                      <a:pt x="10426" y="10752"/>
                      <a:pt x="10652" y="10952"/>
                    </a:cubicBezTo>
                    <a:cubicBezTo>
                      <a:pt x="10852" y="11278"/>
                      <a:pt x="10953" y="11479"/>
                      <a:pt x="10953" y="11479"/>
                    </a:cubicBezTo>
                    <a:cubicBezTo>
                      <a:pt x="11159" y="11685"/>
                      <a:pt x="11395" y="11801"/>
                      <a:pt x="11624" y="11801"/>
                    </a:cubicBezTo>
                    <a:cubicBezTo>
                      <a:pt x="11756" y="11801"/>
                      <a:pt x="11886" y="11762"/>
                      <a:pt x="12005" y="11679"/>
                    </a:cubicBezTo>
                    <a:cubicBezTo>
                      <a:pt x="12306" y="11379"/>
                      <a:pt x="12406" y="10952"/>
                      <a:pt x="12206" y="10652"/>
                    </a:cubicBezTo>
                    <a:cubicBezTo>
                      <a:pt x="12206" y="10652"/>
                      <a:pt x="12005" y="10426"/>
                      <a:pt x="11780" y="10125"/>
                    </a:cubicBezTo>
                    <a:cubicBezTo>
                      <a:pt x="11679" y="9925"/>
                      <a:pt x="11479" y="9699"/>
                      <a:pt x="11278" y="9399"/>
                    </a:cubicBezTo>
                    <a:cubicBezTo>
                      <a:pt x="11153" y="9173"/>
                      <a:pt x="10953" y="8972"/>
                      <a:pt x="10652" y="8672"/>
                    </a:cubicBezTo>
                    <a:cubicBezTo>
                      <a:pt x="10426" y="8346"/>
                      <a:pt x="10226" y="8045"/>
                      <a:pt x="9900" y="7719"/>
                    </a:cubicBezTo>
                    <a:cubicBezTo>
                      <a:pt x="9599" y="7419"/>
                      <a:pt x="9273" y="6993"/>
                      <a:pt x="8973" y="6667"/>
                    </a:cubicBezTo>
                    <a:cubicBezTo>
                      <a:pt x="8647" y="6366"/>
                      <a:pt x="8346" y="5940"/>
                      <a:pt x="8020" y="5639"/>
                    </a:cubicBezTo>
                    <a:cubicBezTo>
                      <a:pt x="7619" y="5313"/>
                      <a:pt x="7293" y="5013"/>
                      <a:pt x="6892" y="4587"/>
                    </a:cubicBezTo>
                    <a:cubicBezTo>
                      <a:pt x="6140" y="3960"/>
                      <a:pt x="5414" y="3333"/>
                      <a:pt x="4687" y="2807"/>
                    </a:cubicBezTo>
                    <a:cubicBezTo>
                      <a:pt x="3860" y="2180"/>
                      <a:pt x="3233" y="1654"/>
                      <a:pt x="2607" y="1253"/>
                    </a:cubicBezTo>
                    <a:cubicBezTo>
                      <a:pt x="1980" y="827"/>
                      <a:pt x="1454" y="526"/>
                      <a:pt x="1028" y="301"/>
                    </a:cubicBezTo>
                    <a:cubicBezTo>
                      <a:pt x="627" y="100"/>
                      <a:pt x="401" y="0"/>
                      <a:pt x="401"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6536;p42">
                <a:extLst>
                  <a:ext uri="{FF2B5EF4-FFF2-40B4-BE49-F238E27FC236}">
                    <a16:creationId xmlns:a16="http://schemas.microsoft.com/office/drawing/2014/main" xmlns="" id="{DA087D56-AB79-A247-ADF0-98D28A6C7C48}"/>
                  </a:ext>
                </a:extLst>
              </p:cNvPr>
              <p:cNvSpPr/>
              <p:nvPr/>
            </p:nvSpPr>
            <p:spPr>
              <a:xfrm flipH="1">
                <a:off x="1939131" y="3038272"/>
                <a:ext cx="229126" cy="385301"/>
              </a:xfrm>
              <a:custGeom>
                <a:avLst/>
                <a:gdLst/>
                <a:ahLst/>
                <a:cxnLst/>
                <a:rect l="l" t="t" r="r" b="b"/>
                <a:pathLst>
                  <a:path w="10126" h="17028" extrusionOk="0">
                    <a:moveTo>
                      <a:pt x="10126" y="0"/>
                    </a:moveTo>
                    <a:cubicBezTo>
                      <a:pt x="10025" y="0"/>
                      <a:pt x="10025" y="0"/>
                      <a:pt x="10025" y="101"/>
                    </a:cubicBezTo>
                    <a:cubicBezTo>
                      <a:pt x="10025" y="101"/>
                      <a:pt x="9800" y="326"/>
                      <a:pt x="9499" y="727"/>
                    </a:cubicBezTo>
                    <a:cubicBezTo>
                      <a:pt x="9274" y="1153"/>
                      <a:pt x="8873" y="1780"/>
                      <a:pt x="8346" y="2507"/>
                    </a:cubicBezTo>
                    <a:cubicBezTo>
                      <a:pt x="7920" y="3234"/>
                      <a:pt x="7394" y="4186"/>
                      <a:pt x="6893" y="5113"/>
                    </a:cubicBezTo>
                    <a:cubicBezTo>
                      <a:pt x="6266" y="6066"/>
                      <a:pt x="5740" y="7093"/>
                      <a:pt x="5213" y="8146"/>
                    </a:cubicBezTo>
                    <a:cubicBezTo>
                      <a:pt x="4888" y="8672"/>
                      <a:pt x="4687" y="9198"/>
                      <a:pt x="4386" y="9725"/>
                    </a:cubicBezTo>
                    <a:cubicBezTo>
                      <a:pt x="4061" y="10226"/>
                      <a:pt x="3760" y="10652"/>
                      <a:pt x="3534" y="11178"/>
                    </a:cubicBezTo>
                    <a:cubicBezTo>
                      <a:pt x="3233" y="11604"/>
                      <a:pt x="2908" y="12005"/>
                      <a:pt x="2607" y="12432"/>
                    </a:cubicBezTo>
                    <a:cubicBezTo>
                      <a:pt x="2381" y="12858"/>
                      <a:pt x="2081" y="13259"/>
                      <a:pt x="1880" y="13685"/>
                    </a:cubicBezTo>
                    <a:cubicBezTo>
                      <a:pt x="1654" y="13985"/>
                      <a:pt x="1454" y="14311"/>
                      <a:pt x="1253" y="14612"/>
                    </a:cubicBezTo>
                    <a:cubicBezTo>
                      <a:pt x="1028" y="14938"/>
                      <a:pt x="827" y="15138"/>
                      <a:pt x="627" y="15364"/>
                    </a:cubicBezTo>
                    <a:cubicBezTo>
                      <a:pt x="401" y="15765"/>
                      <a:pt x="201" y="15990"/>
                      <a:pt x="201" y="15990"/>
                    </a:cubicBezTo>
                    <a:cubicBezTo>
                      <a:pt x="0" y="16291"/>
                      <a:pt x="0" y="16717"/>
                      <a:pt x="301" y="16918"/>
                    </a:cubicBezTo>
                    <a:cubicBezTo>
                      <a:pt x="378" y="16994"/>
                      <a:pt x="487" y="17027"/>
                      <a:pt x="604" y="17027"/>
                    </a:cubicBezTo>
                    <a:cubicBezTo>
                      <a:pt x="794" y="17027"/>
                      <a:pt x="1004" y="16941"/>
                      <a:pt x="1128" y="16818"/>
                    </a:cubicBezTo>
                    <a:cubicBezTo>
                      <a:pt x="1128" y="16818"/>
                      <a:pt x="1354" y="16492"/>
                      <a:pt x="1654" y="16091"/>
                    </a:cubicBezTo>
                    <a:cubicBezTo>
                      <a:pt x="1880" y="15865"/>
                      <a:pt x="1980" y="15665"/>
                      <a:pt x="2181" y="15364"/>
                    </a:cubicBezTo>
                    <a:cubicBezTo>
                      <a:pt x="2381" y="15038"/>
                      <a:pt x="2607" y="14737"/>
                      <a:pt x="2908" y="14311"/>
                    </a:cubicBezTo>
                    <a:cubicBezTo>
                      <a:pt x="3133" y="13885"/>
                      <a:pt x="3334" y="13584"/>
                      <a:pt x="3634" y="13058"/>
                    </a:cubicBezTo>
                    <a:cubicBezTo>
                      <a:pt x="3860" y="12632"/>
                      <a:pt x="4161" y="12231"/>
                      <a:pt x="4386" y="11705"/>
                    </a:cubicBezTo>
                    <a:cubicBezTo>
                      <a:pt x="4687" y="11178"/>
                      <a:pt x="4888" y="10652"/>
                      <a:pt x="5213" y="10226"/>
                    </a:cubicBezTo>
                    <a:cubicBezTo>
                      <a:pt x="5514" y="9725"/>
                      <a:pt x="5840" y="9198"/>
                      <a:pt x="6141" y="8672"/>
                    </a:cubicBezTo>
                    <a:cubicBezTo>
                      <a:pt x="6467" y="8146"/>
                      <a:pt x="6767" y="7619"/>
                      <a:pt x="6993" y="7093"/>
                    </a:cubicBezTo>
                    <a:cubicBezTo>
                      <a:pt x="7294" y="6692"/>
                      <a:pt x="7519" y="6166"/>
                      <a:pt x="7820" y="5640"/>
                    </a:cubicBezTo>
                    <a:cubicBezTo>
                      <a:pt x="8246" y="4587"/>
                      <a:pt x="8647" y="3660"/>
                      <a:pt x="9073" y="2933"/>
                    </a:cubicBezTo>
                    <a:cubicBezTo>
                      <a:pt x="9399" y="2081"/>
                      <a:pt x="9700" y="1354"/>
                      <a:pt x="9800" y="953"/>
                    </a:cubicBezTo>
                    <a:cubicBezTo>
                      <a:pt x="10025" y="426"/>
                      <a:pt x="10126" y="101"/>
                      <a:pt x="10126" y="101"/>
                    </a:cubicBezTo>
                    <a:lnTo>
                      <a:pt x="10126" y="0"/>
                    </a:ln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6537;p42">
                <a:extLst>
                  <a:ext uri="{FF2B5EF4-FFF2-40B4-BE49-F238E27FC236}">
                    <a16:creationId xmlns:a16="http://schemas.microsoft.com/office/drawing/2014/main" xmlns="" id="{67ABA991-2906-B24B-A56E-1FEE455398FC}"/>
                  </a:ext>
                </a:extLst>
              </p:cNvPr>
              <p:cNvSpPr/>
              <p:nvPr/>
            </p:nvSpPr>
            <p:spPr>
              <a:xfrm flipH="1">
                <a:off x="2021931" y="3080810"/>
                <a:ext cx="28375" cy="157465"/>
              </a:xfrm>
              <a:custGeom>
                <a:avLst/>
                <a:gdLst/>
                <a:ahLst/>
                <a:cxnLst/>
                <a:rect l="l" t="t" r="r" b="b"/>
                <a:pathLst>
                  <a:path w="1254" h="6959" extrusionOk="0">
                    <a:moveTo>
                      <a:pt x="727" y="0"/>
                    </a:moveTo>
                    <a:cubicBezTo>
                      <a:pt x="527" y="0"/>
                      <a:pt x="426" y="100"/>
                      <a:pt x="426" y="201"/>
                    </a:cubicBezTo>
                    <a:cubicBezTo>
                      <a:pt x="426" y="201"/>
                      <a:pt x="301" y="627"/>
                      <a:pt x="201" y="1253"/>
                    </a:cubicBezTo>
                    <a:cubicBezTo>
                      <a:pt x="101" y="1579"/>
                      <a:pt x="101" y="1880"/>
                      <a:pt x="101" y="2306"/>
                    </a:cubicBezTo>
                    <a:cubicBezTo>
                      <a:pt x="101" y="2707"/>
                      <a:pt x="0" y="3033"/>
                      <a:pt x="0" y="3459"/>
                    </a:cubicBezTo>
                    <a:lnTo>
                      <a:pt x="0" y="4085"/>
                    </a:lnTo>
                    <a:lnTo>
                      <a:pt x="0" y="4712"/>
                    </a:lnTo>
                    <a:cubicBezTo>
                      <a:pt x="0" y="5013"/>
                      <a:pt x="0" y="5439"/>
                      <a:pt x="101" y="5739"/>
                    </a:cubicBezTo>
                    <a:lnTo>
                      <a:pt x="101" y="6692"/>
                    </a:lnTo>
                    <a:cubicBezTo>
                      <a:pt x="101" y="6792"/>
                      <a:pt x="201" y="6892"/>
                      <a:pt x="201" y="6892"/>
                    </a:cubicBezTo>
                    <a:cubicBezTo>
                      <a:pt x="242" y="6934"/>
                      <a:pt x="305" y="6958"/>
                      <a:pt x="365" y="6958"/>
                    </a:cubicBezTo>
                    <a:cubicBezTo>
                      <a:pt x="449" y="6958"/>
                      <a:pt x="527" y="6910"/>
                      <a:pt x="527" y="6792"/>
                    </a:cubicBezTo>
                    <a:cubicBezTo>
                      <a:pt x="527" y="6792"/>
                      <a:pt x="627" y="6792"/>
                      <a:pt x="727" y="6592"/>
                    </a:cubicBezTo>
                    <a:cubicBezTo>
                      <a:pt x="827" y="6366"/>
                      <a:pt x="928" y="6166"/>
                      <a:pt x="928" y="5840"/>
                    </a:cubicBezTo>
                    <a:cubicBezTo>
                      <a:pt x="1053" y="5539"/>
                      <a:pt x="1153" y="5113"/>
                      <a:pt x="1153" y="4712"/>
                    </a:cubicBezTo>
                    <a:cubicBezTo>
                      <a:pt x="1254" y="4486"/>
                      <a:pt x="1254" y="4386"/>
                      <a:pt x="1254" y="4186"/>
                    </a:cubicBezTo>
                    <a:lnTo>
                      <a:pt x="1254" y="3559"/>
                    </a:lnTo>
                    <a:lnTo>
                      <a:pt x="1254" y="2306"/>
                    </a:lnTo>
                    <a:cubicBezTo>
                      <a:pt x="1254" y="1880"/>
                      <a:pt x="1153" y="1579"/>
                      <a:pt x="1153" y="1253"/>
                    </a:cubicBezTo>
                    <a:cubicBezTo>
                      <a:pt x="1053" y="627"/>
                      <a:pt x="928" y="201"/>
                      <a:pt x="928" y="201"/>
                    </a:cubicBezTo>
                    <a:cubicBezTo>
                      <a:pt x="827" y="100"/>
                      <a:pt x="827" y="0"/>
                      <a:pt x="727"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538;p42">
                <a:extLst>
                  <a:ext uri="{FF2B5EF4-FFF2-40B4-BE49-F238E27FC236}">
                    <a16:creationId xmlns:a16="http://schemas.microsoft.com/office/drawing/2014/main" xmlns="" id="{2D08B3B9-09BE-2044-9A6E-8C147B46A1DA}"/>
                  </a:ext>
                </a:extLst>
              </p:cNvPr>
              <p:cNvSpPr/>
              <p:nvPr/>
            </p:nvSpPr>
            <p:spPr>
              <a:xfrm flipH="1">
                <a:off x="1901709" y="3189688"/>
                <a:ext cx="179210" cy="107005"/>
              </a:xfrm>
              <a:custGeom>
                <a:avLst/>
                <a:gdLst/>
                <a:ahLst/>
                <a:cxnLst/>
                <a:rect l="l" t="t" r="r" b="b"/>
                <a:pathLst>
                  <a:path w="7920" h="4729" extrusionOk="0">
                    <a:moveTo>
                      <a:pt x="7619" y="0"/>
                    </a:moveTo>
                    <a:cubicBezTo>
                      <a:pt x="7619" y="0"/>
                      <a:pt x="6993" y="100"/>
                      <a:pt x="6266" y="301"/>
                    </a:cubicBezTo>
                    <a:cubicBezTo>
                      <a:pt x="6040" y="401"/>
                      <a:pt x="5840" y="526"/>
                      <a:pt x="5639" y="526"/>
                    </a:cubicBezTo>
                    <a:cubicBezTo>
                      <a:pt x="5414" y="627"/>
                      <a:pt x="5113" y="727"/>
                      <a:pt x="4912" y="827"/>
                    </a:cubicBezTo>
                    <a:cubicBezTo>
                      <a:pt x="4486" y="1028"/>
                      <a:pt x="3960" y="1354"/>
                      <a:pt x="3434" y="1554"/>
                    </a:cubicBezTo>
                    <a:cubicBezTo>
                      <a:pt x="3233" y="1654"/>
                      <a:pt x="3033" y="1880"/>
                      <a:pt x="2707" y="1980"/>
                    </a:cubicBezTo>
                    <a:cubicBezTo>
                      <a:pt x="2506" y="2181"/>
                      <a:pt x="2281" y="2281"/>
                      <a:pt x="2080" y="2506"/>
                    </a:cubicBezTo>
                    <a:cubicBezTo>
                      <a:pt x="1654" y="2807"/>
                      <a:pt x="1253" y="3033"/>
                      <a:pt x="1028" y="3334"/>
                    </a:cubicBezTo>
                    <a:cubicBezTo>
                      <a:pt x="727" y="3659"/>
                      <a:pt x="401" y="3860"/>
                      <a:pt x="301" y="4060"/>
                    </a:cubicBezTo>
                    <a:cubicBezTo>
                      <a:pt x="100" y="4286"/>
                      <a:pt x="0" y="4386"/>
                      <a:pt x="0" y="4386"/>
                    </a:cubicBezTo>
                    <a:lnTo>
                      <a:pt x="0" y="4587"/>
                    </a:lnTo>
                    <a:cubicBezTo>
                      <a:pt x="0" y="4658"/>
                      <a:pt x="100" y="4728"/>
                      <a:pt x="194" y="4728"/>
                    </a:cubicBezTo>
                    <a:cubicBezTo>
                      <a:pt x="233" y="4728"/>
                      <a:pt x="271" y="4716"/>
                      <a:pt x="301" y="4687"/>
                    </a:cubicBezTo>
                    <a:cubicBezTo>
                      <a:pt x="301" y="4687"/>
                      <a:pt x="401" y="4687"/>
                      <a:pt x="627" y="4587"/>
                    </a:cubicBezTo>
                    <a:cubicBezTo>
                      <a:pt x="827" y="4486"/>
                      <a:pt x="1153" y="4286"/>
                      <a:pt x="1554" y="4060"/>
                    </a:cubicBezTo>
                    <a:cubicBezTo>
                      <a:pt x="1654" y="4060"/>
                      <a:pt x="1880" y="3960"/>
                      <a:pt x="2080" y="3760"/>
                    </a:cubicBezTo>
                    <a:cubicBezTo>
                      <a:pt x="2281" y="3659"/>
                      <a:pt x="2506" y="3534"/>
                      <a:pt x="2707" y="3434"/>
                    </a:cubicBezTo>
                    <a:cubicBezTo>
                      <a:pt x="2907" y="3334"/>
                      <a:pt x="3133" y="3233"/>
                      <a:pt x="3434" y="3033"/>
                    </a:cubicBezTo>
                    <a:cubicBezTo>
                      <a:pt x="3659" y="2907"/>
                      <a:pt x="3860" y="2807"/>
                      <a:pt x="4060" y="2707"/>
                    </a:cubicBezTo>
                    <a:cubicBezTo>
                      <a:pt x="4587" y="2406"/>
                      <a:pt x="5013" y="2080"/>
                      <a:pt x="5414" y="1880"/>
                    </a:cubicBezTo>
                    <a:cubicBezTo>
                      <a:pt x="5840" y="1654"/>
                      <a:pt x="6266" y="1354"/>
                      <a:pt x="6566" y="1153"/>
                    </a:cubicBezTo>
                    <a:cubicBezTo>
                      <a:pt x="7293" y="727"/>
                      <a:pt x="7820" y="526"/>
                      <a:pt x="7820" y="526"/>
                    </a:cubicBezTo>
                    <a:cubicBezTo>
                      <a:pt x="7820" y="401"/>
                      <a:pt x="7920" y="301"/>
                      <a:pt x="7920" y="201"/>
                    </a:cubicBezTo>
                    <a:cubicBezTo>
                      <a:pt x="7820" y="100"/>
                      <a:pt x="7719" y="0"/>
                      <a:pt x="7619"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539;p42">
                <a:extLst>
                  <a:ext uri="{FF2B5EF4-FFF2-40B4-BE49-F238E27FC236}">
                    <a16:creationId xmlns:a16="http://schemas.microsoft.com/office/drawing/2014/main" xmlns="" id="{24FA4272-94FF-3E43-92C1-CE12D44BA6B8}"/>
                  </a:ext>
                </a:extLst>
              </p:cNvPr>
              <p:cNvSpPr/>
              <p:nvPr/>
            </p:nvSpPr>
            <p:spPr>
              <a:xfrm flipH="1">
                <a:off x="2369540" y="2803500"/>
                <a:ext cx="28398" cy="75802"/>
              </a:xfrm>
              <a:custGeom>
                <a:avLst/>
                <a:gdLst/>
                <a:ahLst/>
                <a:cxnLst/>
                <a:rect l="l" t="t" r="r" b="b"/>
                <a:pathLst>
                  <a:path w="1255" h="3350" extrusionOk="0">
                    <a:moveTo>
                      <a:pt x="953" y="0"/>
                    </a:moveTo>
                    <a:cubicBezTo>
                      <a:pt x="916" y="0"/>
                      <a:pt x="881" y="16"/>
                      <a:pt x="853" y="51"/>
                    </a:cubicBezTo>
                    <a:cubicBezTo>
                      <a:pt x="527" y="452"/>
                      <a:pt x="427" y="1078"/>
                      <a:pt x="327" y="1604"/>
                    </a:cubicBezTo>
                    <a:cubicBezTo>
                      <a:pt x="226" y="2131"/>
                      <a:pt x="1" y="2657"/>
                      <a:pt x="327" y="3183"/>
                    </a:cubicBezTo>
                    <a:cubicBezTo>
                      <a:pt x="385" y="3301"/>
                      <a:pt x="479" y="3349"/>
                      <a:pt x="591" y="3349"/>
                    </a:cubicBezTo>
                    <a:cubicBezTo>
                      <a:pt x="670" y="3349"/>
                      <a:pt x="760" y="3325"/>
                      <a:pt x="853" y="3284"/>
                    </a:cubicBezTo>
                    <a:cubicBezTo>
                      <a:pt x="1154" y="2858"/>
                      <a:pt x="1154" y="2331"/>
                      <a:pt x="1154" y="1930"/>
                    </a:cubicBezTo>
                    <a:cubicBezTo>
                      <a:pt x="1154" y="1304"/>
                      <a:pt x="1254" y="777"/>
                      <a:pt x="1154" y="251"/>
                    </a:cubicBezTo>
                    <a:cubicBezTo>
                      <a:pt x="1154" y="106"/>
                      <a:pt x="1049" y="0"/>
                      <a:pt x="9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540;p42">
                <a:extLst>
                  <a:ext uri="{FF2B5EF4-FFF2-40B4-BE49-F238E27FC236}">
                    <a16:creationId xmlns:a16="http://schemas.microsoft.com/office/drawing/2014/main" xmlns="" id="{651834F0-2794-FB47-85AA-CFEBCC06A0CA}"/>
                  </a:ext>
                </a:extLst>
              </p:cNvPr>
              <p:cNvSpPr/>
              <p:nvPr/>
            </p:nvSpPr>
            <p:spPr>
              <a:xfrm flipH="1">
                <a:off x="2324174" y="2897061"/>
                <a:ext cx="27832" cy="54034"/>
              </a:xfrm>
              <a:custGeom>
                <a:avLst/>
                <a:gdLst/>
                <a:ahLst/>
                <a:cxnLst/>
                <a:rect l="l" t="t" r="r" b="b"/>
                <a:pathLst>
                  <a:path w="1230" h="2388" extrusionOk="0">
                    <a:moveTo>
                      <a:pt x="803" y="1"/>
                    </a:moveTo>
                    <a:cubicBezTo>
                      <a:pt x="753" y="1"/>
                      <a:pt x="703" y="26"/>
                      <a:pt x="703" y="76"/>
                    </a:cubicBezTo>
                    <a:cubicBezTo>
                      <a:pt x="477" y="302"/>
                      <a:pt x="377" y="602"/>
                      <a:pt x="277" y="928"/>
                    </a:cubicBezTo>
                    <a:cubicBezTo>
                      <a:pt x="176" y="1229"/>
                      <a:pt x="76" y="1555"/>
                      <a:pt x="76" y="1855"/>
                    </a:cubicBezTo>
                    <a:cubicBezTo>
                      <a:pt x="1" y="2100"/>
                      <a:pt x="209" y="2388"/>
                      <a:pt x="455" y="2388"/>
                    </a:cubicBezTo>
                    <a:cubicBezTo>
                      <a:pt x="536" y="2388"/>
                      <a:pt x="622" y="2356"/>
                      <a:pt x="703" y="2281"/>
                    </a:cubicBezTo>
                    <a:cubicBezTo>
                      <a:pt x="1229" y="1655"/>
                      <a:pt x="1004" y="803"/>
                      <a:pt x="903" y="76"/>
                    </a:cubicBezTo>
                    <a:cubicBezTo>
                      <a:pt x="903" y="26"/>
                      <a:pt x="853" y="1"/>
                      <a:pt x="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541;p42">
                <a:extLst>
                  <a:ext uri="{FF2B5EF4-FFF2-40B4-BE49-F238E27FC236}">
                    <a16:creationId xmlns:a16="http://schemas.microsoft.com/office/drawing/2014/main" xmlns="" id="{9B4D6345-9E6F-1E45-A95B-DF4BB40D2239}"/>
                  </a:ext>
                </a:extLst>
              </p:cNvPr>
              <p:cNvSpPr/>
              <p:nvPr/>
            </p:nvSpPr>
            <p:spPr>
              <a:xfrm flipH="1">
                <a:off x="2329288" y="2805197"/>
                <a:ext cx="20998" cy="49735"/>
              </a:xfrm>
              <a:custGeom>
                <a:avLst/>
                <a:gdLst/>
                <a:ahLst/>
                <a:cxnLst/>
                <a:rect l="l" t="t" r="r" b="b"/>
                <a:pathLst>
                  <a:path w="928" h="2198" extrusionOk="0">
                    <a:moveTo>
                      <a:pt x="714" y="1"/>
                    </a:moveTo>
                    <a:cubicBezTo>
                      <a:pt x="652" y="1"/>
                      <a:pt x="577" y="26"/>
                      <a:pt x="527" y="76"/>
                    </a:cubicBezTo>
                    <a:cubicBezTo>
                      <a:pt x="301" y="276"/>
                      <a:pt x="301" y="702"/>
                      <a:pt x="201" y="1003"/>
                    </a:cubicBezTo>
                    <a:cubicBezTo>
                      <a:pt x="100" y="1329"/>
                      <a:pt x="0" y="1630"/>
                      <a:pt x="201" y="2056"/>
                    </a:cubicBezTo>
                    <a:cubicBezTo>
                      <a:pt x="201" y="2127"/>
                      <a:pt x="301" y="2198"/>
                      <a:pt x="404" y="2198"/>
                    </a:cubicBezTo>
                    <a:cubicBezTo>
                      <a:pt x="447" y="2198"/>
                      <a:pt x="490" y="2185"/>
                      <a:pt x="527" y="2156"/>
                    </a:cubicBezTo>
                    <a:cubicBezTo>
                      <a:pt x="928" y="1955"/>
                      <a:pt x="928" y="1630"/>
                      <a:pt x="928" y="1229"/>
                    </a:cubicBezTo>
                    <a:cubicBezTo>
                      <a:pt x="928" y="903"/>
                      <a:pt x="928" y="477"/>
                      <a:pt x="827" y="76"/>
                    </a:cubicBezTo>
                    <a:cubicBezTo>
                      <a:pt x="827" y="26"/>
                      <a:pt x="777" y="1"/>
                      <a:pt x="7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542;p42">
                <a:extLst>
                  <a:ext uri="{FF2B5EF4-FFF2-40B4-BE49-F238E27FC236}">
                    <a16:creationId xmlns:a16="http://schemas.microsoft.com/office/drawing/2014/main" xmlns="" id="{42090D6B-7A3C-4941-990D-0CA508499B41}"/>
                  </a:ext>
                </a:extLst>
              </p:cNvPr>
              <p:cNvSpPr/>
              <p:nvPr/>
            </p:nvSpPr>
            <p:spPr>
              <a:xfrm flipH="1">
                <a:off x="2281659" y="3258857"/>
                <a:ext cx="23827" cy="87930"/>
              </a:xfrm>
              <a:custGeom>
                <a:avLst/>
                <a:gdLst/>
                <a:ahLst/>
                <a:cxnLst/>
                <a:rect l="l" t="t" r="r" b="b"/>
                <a:pathLst>
                  <a:path w="1053" h="3886" extrusionOk="0">
                    <a:moveTo>
                      <a:pt x="526" y="1"/>
                    </a:moveTo>
                    <a:cubicBezTo>
                      <a:pt x="476" y="1"/>
                      <a:pt x="426" y="26"/>
                      <a:pt x="426" y="76"/>
                    </a:cubicBezTo>
                    <a:cubicBezTo>
                      <a:pt x="301" y="703"/>
                      <a:pt x="201" y="1429"/>
                      <a:pt x="201" y="2056"/>
                    </a:cubicBezTo>
                    <a:cubicBezTo>
                      <a:pt x="201" y="2582"/>
                      <a:pt x="0" y="3209"/>
                      <a:pt x="301" y="3735"/>
                    </a:cubicBezTo>
                    <a:cubicBezTo>
                      <a:pt x="364" y="3835"/>
                      <a:pt x="445" y="3886"/>
                      <a:pt x="523" y="3886"/>
                    </a:cubicBezTo>
                    <a:cubicBezTo>
                      <a:pt x="602" y="3886"/>
                      <a:pt x="677" y="3835"/>
                      <a:pt x="727" y="3735"/>
                    </a:cubicBezTo>
                    <a:cubicBezTo>
                      <a:pt x="1053" y="3209"/>
                      <a:pt x="827" y="2582"/>
                      <a:pt x="827" y="2056"/>
                    </a:cubicBezTo>
                    <a:cubicBezTo>
                      <a:pt x="827" y="1429"/>
                      <a:pt x="727" y="703"/>
                      <a:pt x="627" y="76"/>
                    </a:cubicBezTo>
                    <a:cubicBezTo>
                      <a:pt x="627" y="26"/>
                      <a:pt x="577" y="1"/>
                      <a:pt x="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543;p42">
                <a:extLst>
                  <a:ext uri="{FF2B5EF4-FFF2-40B4-BE49-F238E27FC236}">
                    <a16:creationId xmlns:a16="http://schemas.microsoft.com/office/drawing/2014/main" xmlns="" id="{9EF12B13-2B8D-CB47-BAF5-EC7708909A74}"/>
                  </a:ext>
                </a:extLst>
              </p:cNvPr>
              <p:cNvSpPr/>
              <p:nvPr/>
            </p:nvSpPr>
            <p:spPr>
              <a:xfrm flipH="1">
                <a:off x="2241950" y="3190253"/>
                <a:ext cx="28375" cy="95149"/>
              </a:xfrm>
              <a:custGeom>
                <a:avLst/>
                <a:gdLst/>
                <a:ahLst/>
                <a:cxnLst/>
                <a:rect l="l" t="t" r="r" b="b"/>
                <a:pathLst>
                  <a:path w="1254" h="4205" extrusionOk="0">
                    <a:moveTo>
                      <a:pt x="639" y="0"/>
                    </a:moveTo>
                    <a:cubicBezTo>
                      <a:pt x="583" y="0"/>
                      <a:pt x="526" y="25"/>
                      <a:pt x="526" y="75"/>
                    </a:cubicBezTo>
                    <a:cubicBezTo>
                      <a:pt x="226" y="1329"/>
                      <a:pt x="0" y="2882"/>
                      <a:pt x="426" y="4035"/>
                    </a:cubicBezTo>
                    <a:cubicBezTo>
                      <a:pt x="476" y="4148"/>
                      <a:pt x="558" y="4205"/>
                      <a:pt x="639" y="4205"/>
                    </a:cubicBezTo>
                    <a:cubicBezTo>
                      <a:pt x="721" y="4205"/>
                      <a:pt x="802" y="4148"/>
                      <a:pt x="852" y="4035"/>
                    </a:cubicBezTo>
                    <a:cubicBezTo>
                      <a:pt x="1253" y="2882"/>
                      <a:pt x="1053" y="1329"/>
                      <a:pt x="752" y="75"/>
                    </a:cubicBezTo>
                    <a:cubicBezTo>
                      <a:pt x="752" y="25"/>
                      <a:pt x="696"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6544;p42">
                <a:extLst>
                  <a:ext uri="{FF2B5EF4-FFF2-40B4-BE49-F238E27FC236}">
                    <a16:creationId xmlns:a16="http://schemas.microsoft.com/office/drawing/2014/main" xmlns="" id="{0C0FB5AD-9BDC-E24E-948D-29AEEB35F010}"/>
                  </a:ext>
                </a:extLst>
              </p:cNvPr>
              <p:cNvSpPr/>
              <p:nvPr/>
            </p:nvSpPr>
            <p:spPr>
              <a:xfrm flipH="1">
                <a:off x="2293561" y="3113844"/>
                <a:ext cx="26112" cy="75938"/>
              </a:xfrm>
              <a:custGeom>
                <a:avLst/>
                <a:gdLst/>
                <a:ahLst/>
                <a:cxnLst/>
                <a:rect l="l" t="t" r="r" b="b"/>
                <a:pathLst>
                  <a:path w="1154" h="3356" extrusionOk="0">
                    <a:moveTo>
                      <a:pt x="464" y="0"/>
                    </a:moveTo>
                    <a:cubicBezTo>
                      <a:pt x="333" y="0"/>
                      <a:pt x="201" y="107"/>
                      <a:pt x="201" y="320"/>
                    </a:cubicBezTo>
                    <a:cubicBezTo>
                      <a:pt x="101" y="746"/>
                      <a:pt x="101" y="1247"/>
                      <a:pt x="101" y="1773"/>
                    </a:cubicBezTo>
                    <a:cubicBezTo>
                      <a:pt x="101" y="2199"/>
                      <a:pt x="1" y="2625"/>
                      <a:pt x="1" y="3026"/>
                    </a:cubicBezTo>
                    <a:cubicBezTo>
                      <a:pt x="1" y="3239"/>
                      <a:pt x="128" y="3355"/>
                      <a:pt x="280" y="3355"/>
                    </a:cubicBezTo>
                    <a:cubicBezTo>
                      <a:pt x="361" y="3355"/>
                      <a:pt x="448" y="3322"/>
                      <a:pt x="527" y="3252"/>
                    </a:cubicBezTo>
                    <a:cubicBezTo>
                      <a:pt x="1153" y="2500"/>
                      <a:pt x="828" y="1147"/>
                      <a:pt x="727" y="320"/>
                    </a:cubicBezTo>
                    <a:cubicBezTo>
                      <a:pt x="727" y="107"/>
                      <a:pt x="59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6545;p42">
                <a:extLst>
                  <a:ext uri="{FF2B5EF4-FFF2-40B4-BE49-F238E27FC236}">
                    <a16:creationId xmlns:a16="http://schemas.microsoft.com/office/drawing/2014/main" xmlns="" id="{9849EE28-F711-2349-BE4B-551539A28BDF}"/>
                  </a:ext>
                </a:extLst>
              </p:cNvPr>
              <p:cNvSpPr/>
              <p:nvPr/>
            </p:nvSpPr>
            <p:spPr>
              <a:xfrm flipH="1">
                <a:off x="2465951" y="3438827"/>
                <a:ext cx="28375" cy="78088"/>
              </a:xfrm>
              <a:custGeom>
                <a:avLst/>
                <a:gdLst/>
                <a:ahLst/>
                <a:cxnLst/>
                <a:rect l="l" t="t" r="r" b="b"/>
                <a:pathLst>
                  <a:path w="1254" h="3451" extrusionOk="0">
                    <a:moveTo>
                      <a:pt x="117" y="1"/>
                    </a:moveTo>
                    <a:cubicBezTo>
                      <a:pt x="51" y="1"/>
                      <a:pt x="0" y="78"/>
                      <a:pt x="0" y="167"/>
                    </a:cubicBezTo>
                    <a:cubicBezTo>
                      <a:pt x="0" y="668"/>
                      <a:pt x="100" y="1195"/>
                      <a:pt x="100" y="1721"/>
                    </a:cubicBezTo>
                    <a:cubicBezTo>
                      <a:pt x="100" y="2247"/>
                      <a:pt x="100" y="2774"/>
                      <a:pt x="301" y="3300"/>
                    </a:cubicBezTo>
                    <a:cubicBezTo>
                      <a:pt x="301" y="3400"/>
                      <a:pt x="382" y="3450"/>
                      <a:pt x="476" y="3450"/>
                    </a:cubicBezTo>
                    <a:cubicBezTo>
                      <a:pt x="570" y="3450"/>
                      <a:pt x="677" y="3400"/>
                      <a:pt x="727" y="3300"/>
                    </a:cubicBezTo>
                    <a:cubicBezTo>
                      <a:pt x="1253" y="2448"/>
                      <a:pt x="727" y="894"/>
                      <a:pt x="201" y="42"/>
                    </a:cubicBezTo>
                    <a:cubicBezTo>
                      <a:pt x="172" y="13"/>
                      <a:pt x="143" y="1"/>
                      <a:pt x="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6546;p42">
                <a:extLst>
                  <a:ext uri="{FF2B5EF4-FFF2-40B4-BE49-F238E27FC236}">
                    <a16:creationId xmlns:a16="http://schemas.microsoft.com/office/drawing/2014/main" xmlns="" id="{5C192B22-1EF1-6444-B3D4-A53F5098532E}"/>
                  </a:ext>
                </a:extLst>
              </p:cNvPr>
              <p:cNvSpPr/>
              <p:nvPr/>
            </p:nvSpPr>
            <p:spPr>
              <a:xfrm flipH="1">
                <a:off x="2418888" y="3488537"/>
                <a:ext cx="26112" cy="59556"/>
              </a:xfrm>
              <a:custGeom>
                <a:avLst/>
                <a:gdLst/>
                <a:ahLst/>
                <a:cxnLst/>
                <a:rect l="l" t="t" r="r" b="b"/>
                <a:pathLst>
                  <a:path w="1154" h="2632" extrusionOk="0">
                    <a:moveTo>
                      <a:pt x="301" y="0"/>
                    </a:moveTo>
                    <a:cubicBezTo>
                      <a:pt x="233" y="0"/>
                      <a:pt x="151" y="50"/>
                      <a:pt x="101" y="151"/>
                    </a:cubicBezTo>
                    <a:cubicBezTo>
                      <a:pt x="1" y="577"/>
                      <a:pt x="101" y="978"/>
                      <a:pt x="101" y="1404"/>
                    </a:cubicBezTo>
                    <a:cubicBezTo>
                      <a:pt x="201" y="1830"/>
                      <a:pt x="201" y="2356"/>
                      <a:pt x="527" y="2557"/>
                    </a:cubicBezTo>
                    <a:cubicBezTo>
                      <a:pt x="577" y="2607"/>
                      <a:pt x="652" y="2632"/>
                      <a:pt x="731" y="2632"/>
                    </a:cubicBezTo>
                    <a:cubicBezTo>
                      <a:pt x="809" y="2632"/>
                      <a:pt x="890" y="2607"/>
                      <a:pt x="953" y="2557"/>
                    </a:cubicBezTo>
                    <a:cubicBezTo>
                      <a:pt x="1154" y="2131"/>
                      <a:pt x="953" y="1830"/>
                      <a:pt x="728" y="1404"/>
                    </a:cubicBezTo>
                    <a:cubicBezTo>
                      <a:pt x="627" y="978"/>
                      <a:pt x="527" y="577"/>
                      <a:pt x="427" y="151"/>
                    </a:cubicBezTo>
                    <a:cubicBezTo>
                      <a:pt x="427" y="50"/>
                      <a:pt x="370" y="0"/>
                      <a:pt x="3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6547;p42">
                <a:extLst>
                  <a:ext uri="{FF2B5EF4-FFF2-40B4-BE49-F238E27FC236}">
                    <a16:creationId xmlns:a16="http://schemas.microsoft.com/office/drawing/2014/main" xmlns="" id="{00FE988A-11F1-0840-9F42-A8D8E6EEEC12}"/>
                  </a:ext>
                </a:extLst>
              </p:cNvPr>
              <p:cNvSpPr/>
              <p:nvPr/>
            </p:nvSpPr>
            <p:spPr>
              <a:xfrm flipH="1">
                <a:off x="1920428" y="3643913"/>
                <a:ext cx="30638" cy="89944"/>
              </a:xfrm>
              <a:custGeom>
                <a:avLst/>
                <a:gdLst/>
                <a:ahLst/>
                <a:cxnLst/>
                <a:rect l="l" t="t" r="r" b="b"/>
                <a:pathLst>
                  <a:path w="1354" h="3975" extrusionOk="0">
                    <a:moveTo>
                      <a:pt x="464" y="0"/>
                    </a:moveTo>
                    <a:cubicBezTo>
                      <a:pt x="282" y="0"/>
                      <a:pt x="101" y="126"/>
                      <a:pt x="101" y="376"/>
                    </a:cubicBezTo>
                    <a:cubicBezTo>
                      <a:pt x="0" y="1429"/>
                      <a:pt x="0" y="3309"/>
                      <a:pt x="1053" y="3935"/>
                    </a:cubicBezTo>
                    <a:cubicBezTo>
                      <a:pt x="1080" y="3962"/>
                      <a:pt x="1114" y="3975"/>
                      <a:pt x="1149" y="3975"/>
                    </a:cubicBezTo>
                    <a:cubicBezTo>
                      <a:pt x="1246" y="3975"/>
                      <a:pt x="1354" y="3882"/>
                      <a:pt x="1354" y="3735"/>
                    </a:cubicBezTo>
                    <a:cubicBezTo>
                      <a:pt x="1354" y="3209"/>
                      <a:pt x="1153" y="2682"/>
                      <a:pt x="1053" y="2256"/>
                    </a:cubicBezTo>
                    <a:cubicBezTo>
                      <a:pt x="928" y="1630"/>
                      <a:pt x="827" y="1003"/>
                      <a:pt x="827" y="376"/>
                    </a:cubicBezTo>
                    <a:cubicBezTo>
                      <a:pt x="827" y="126"/>
                      <a:pt x="646"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6548;p42">
                <a:extLst>
                  <a:ext uri="{FF2B5EF4-FFF2-40B4-BE49-F238E27FC236}">
                    <a16:creationId xmlns:a16="http://schemas.microsoft.com/office/drawing/2014/main" xmlns="" id="{0766256A-B80A-6B44-B962-3C2E4561785B}"/>
                  </a:ext>
                </a:extLst>
              </p:cNvPr>
              <p:cNvSpPr/>
              <p:nvPr/>
            </p:nvSpPr>
            <p:spPr>
              <a:xfrm flipH="1">
                <a:off x="1880154" y="3613299"/>
                <a:ext cx="28375" cy="83586"/>
              </a:xfrm>
              <a:custGeom>
                <a:avLst/>
                <a:gdLst/>
                <a:ahLst/>
                <a:cxnLst/>
                <a:rect l="l" t="t" r="r" b="b"/>
                <a:pathLst>
                  <a:path w="1254" h="3694" extrusionOk="0">
                    <a:moveTo>
                      <a:pt x="238" y="0"/>
                    </a:moveTo>
                    <a:cubicBezTo>
                      <a:pt x="201" y="0"/>
                      <a:pt x="150" y="25"/>
                      <a:pt x="100" y="75"/>
                    </a:cubicBezTo>
                    <a:cubicBezTo>
                      <a:pt x="0" y="702"/>
                      <a:pt x="0" y="1328"/>
                      <a:pt x="100" y="1955"/>
                    </a:cubicBezTo>
                    <a:cubicBezTo>
                      <a:pt x="100" y="2582"/>
                      <a:pt x="100" y="3208"/>
                      <a:pt x="426" y="3609"/>
                    </a:cubicBezTo>
                    <a:cubicBezTo>
                      <a:pt x="512" y="3663"/>
                      <a:pt x="597" y="3693"/>
                      <a:pt x="675" y="3693"/>
                    </a:cubicBezTo>
                    <a:cubicBezTo>
                      <a:pt x="780" y="3693"/>
                      <a:pt x="870" y="3638"/>
                      <a:pt x="927" y="3509"/>
                    </a:cubicBezTo>
                    <a:cubicBezTo>
                      <a:pt x="1253" y="3108"/>
                      <a:pt x="927" y="2481"/>
                      <a:pt x="827" y="2055"/>
                    </a:cubicBezTo>
                    <a:cubicBezTo>
                      <a:pt x="627" y="1328"/>
                      <a:pt x="526" y="702"/>
                      <a:pt x="301" y="75"/>
                    </a:cubicBezTo>
                    <a:cubicBezTo>
                      <a:pt x="301" y="25"/>
                      <a:pt x="276" y="0"/>
                      <a:pt x="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6549;p42">
                <a:extLst>
                  <a:ext uri="{FF2B5EF4-FFF2-40B4-BE49-F238E27FC236}">
                    <a16:creationId xmlns:a16="http://schemas.microsoft.com/office/drawing/2014/main" xmlns="" id="{1D630D2A-E9D2-8146-9F58-31F84F47F504}"/>
                  </a:ext>
                </a:extLst>
              </p:cNvPr>
              <p:cNvSpPr/>
              <p:nvPr/>
            </p:nvSpPr>
            <p:spPr>
              <a:xfrm flipH="1">
                <a:off x="1849540" y="3530487"/>
                <a:ext cx="26112" cy="62407"/>
              </a:xfrm>
              <a:custGeom>
                <a:avLst/>
                <a:gdLst/>
                <a:ahLst/>
                <a:cxnLst/>
                <a:rect l="l" t="t" r="r" b="b"/>
                <a:pathLst>
                  <a:path w="1154" h="2758" extrusionOk="0">
                    <a:moveTo>
                      <a:pt x="327" y="1"/>
                    </a:moveTo>
                    <a:cubicBezTo>
                      <a:pt x="276" y="1"/>
                      <a:pt x="226" y="26"/>
                      <a:pt x="226" y="76"/>
                    </a:cubicBezTo>
                    <a:cubicBezTo>
                      <a:pt x="1" y="602"/>
                      <a:pt x="101" y="1003"/>
                      <a:pt x="101" y="1530"/>
                    </a:cubicBezTo>
                    <a:cubicBezTo>
                      <a:pt x="101" y="1956"/>
                      <a:pt x="101" y="2482"/>
                      <a:pt x="427" y="2683"/>
                    </a:cubicBezTo>
                    <a:cubicBezTo>
                      <a:pt x="477" y="2733"/>
                      <a:pt x="552" y="2758"/>
                      <a:pt x="630" y="2758"/>
                    </a:cubicBezTo>
                    <a:cubicBezTo>
                      <a:pt x="709" y="2758"/>
                      <a:pt x="790" y="2733"/>
                      <a:pt x="853" y="2683"/>
                    </a:cubicBezTo>
                    <a:cubicBezTo>
                      <a:pt x="1154" y="2382"/>
                      <a:pt x="953" y="1856"/>
                      <a:pt x="853" y="1530"/>
                    </a:cubicBezTo>
                    <a:cubicBezTo>
                      <a:pt x="728" y="1003"/>
                      <a:pt x="527" y="602"/>
                      <a:pt x="427" y="76"/>
                    </a:cubicBezTo>
                    <a:cubicBezTo>
                      <a:pt x="427" y="26"/>
                      <a:pt x="377" y="1"/>
                      <a:pt x="3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6550;p42">
                <a:extLst>
                  <a:ext uri="{FF2B5EF4-FFF2-40B4-BE49-F238E27FC236}">
                    <a16:creationId xmlns:a16="http://schemas.microsoft.com/office/drawing/2014/main" xmlns="" id="{FFA48D11-C2C5-1448-8792-BE017DEB5193}"/>
                  </a:ext>
                </a:extLst>
              </p:cNvPr>
              <p:cNvSpPr/>
              <p:nvPr/>
            </p:nvSpPr>
            <p:spPr>
              <a:xfrm flipH="1">
                <a:off x="1802477" y="3265667"/>
                <a:ext cx="28375" cy="59442"/>
              </a:xfrm>
              <a:custGeom>
                <a:avLst/>
                <a:gdLst/>
                <a:ahLst/>
                <a:cxnLst/>
                <a:rect l="l" t="t" r="r" b="b"/>
                <a:pathLst>
                  <a:path w="1254" h="2627" extrusionOk="0">
                    <a:moveTo>
                      <a:pt x="276" y="1"/>
                    </a:moveTo>
                    <a:cubicBezTo>
                      <a:pt x="251" y="1"/>
                      <a:pt x="226" y="26"/>
                      <a:pt x="226" y="76"/>
                    </a:cubicBezTo>
                    <a:cubicBezTo>
                      <a:pt x="1" y="502"/>
                      <a:pt x="126" y="1028"/>
                      <a:pt x="226" y="1429"/>
                    </a:cubicBezTo>
                    <a:cubicBezTo>
                      <a:pt x="226" y="1855"/>
                      <a:pt x="226" y="2281"/>
                      <a:pt x="527" y="2582"/>
                    </a:cubicBezTo>
                    <a:cubicBezTo>
                      <a:pt x="560" y="2615"/>
                      <a:pt x="608" y="2627"/>
                      <a:pt x="660" y="2627"/>
                    </a:cubicBezTo>
                    <a:cubicBezTo>
                      <a:pt x="764" y="2627"/>
                      <a:pt x="886" y="2582"/>
                      <a:pt x="953" y="2582"/>
                    </a:cubicBezTo>
                    <a:cubicBezTo>
                      <a:pt x="1254" y="2181"/>
                      <a:pt x="1053" y="1655"/>
                      <a:pt x="953" y="1229"/>
                    </a:cubicBezTo>
                    <a:cubicBezTo>
                      <a:pt x="853" y="803"/>
                      <a:pt x="627" y="402"/>
                      <a:pt x="327" y="76"/>
                    </a:cubicBezTo>
                    <a:cubicBezTo>
                      <a:pt x="327" y="26"/>
                      <a:pt x="301" y="1"/>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6551;p42">
                <a:extLst>
                  <a:ext uri="{FF2B5EF4-FFF2-40B4-BE49-F238E27FC236}">
                    <a16:creationId xmlns:a16="http://schemas.microsoft.com/office/drawing/2014/main" xmlns="" id="{1381B634-98BC-A846-A7AC-E9B2A4004FCB}"/>
                  </a:ext>
                </a:extLst>
              </p:cNvPr>
              <p:cNvSpPr/>
              <p:nvPr/>
            </p:nvSpPr>
            <p:spPr>
              <a:xfrm flipH="1">
                <a:off x="1754826" y="3199462"/>
                <a:ext cx="30660" cy="66615"/>
              </a:xfrm>
              <a:custGeom>
                <a:avLst/>
                <a:gdLst/>
                <a:ahLst/>
                <a:cxnLst/>
                <a:rect l="l" t="t" r="r" b="b"/>
                <a:pathLst>
                  <a:path w="1355" h="2944" extrusionOk="0">
                    <a:moveTo>
                      <a:pt x="201" y="1"/>
                    </a:moveTo>
                    <a:cubicBezTo>
                      <a:pt x="151" y="1"/>
                      <a:pt x="101" y="32"/>
                      <a:pt x="101" y="94"/>
                    </a:cubicBezTo>
                    <a:cubicBezTo>
                      <a:pt x="1" y="596"/>
                      <a:pt x="101" y="1122"/>
                      <a:pt x="201" y="1548"/>
                    </a:cubicBezTo>
                    <a:cubicBezTo>
                      <a:pt x="201" y="2074"/>
                      <a:pt x="201" y="2601"/>
                      <a:pt x="627" y="2902"/>
                    </a:cubicBezTo>
                    <a:cubicBezTo>
                      <a:pt x="686" y="2931"/>
                      <a:pt x="736" y="2943"/>
                      <a:pt x="780" y="2943"/>
                    </a:cubicBezTo>
                    <a:cubicBezTo>
                      <a:pt x="887" y="2943"/>
                      <a:pt x="957" y="2872"/>
                      <a:pt x="1028" y="2801"/>
                    </a:cubicBezTo>
                    <a:cubicBezTo>
                      <a:pt x="1354" y="2375"/>
                      <a:pt x="1028" y="1849"/>
                      <a:pt x="928" y="1448"/>
                    </a:cubicBezTo>
                    <a:cubicBezTo>
                      <a:pt x="728" y="1022"/>
                      <a:pt x="627" y="495"/>
                      <a:pt x="301" y="94"/>
                    </a:cubicBezTo>
                    <a:cubicBezTo>
                      <a:pt x="301" y="32"/>
                      <a:pt x="251"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6552;p42">
                <a:extLst>
                  <a:ext uri="{FF2B5EF4-FFF2-40B4-BE49-F238E27FC236}">
                    <a16:creationId xmlns:a16="http://schemas.microsoft.com/office/drawing/2014/main" xmlns="" id="{1D8DC93E-24A1-864D-9500-46A27E869D48}"/>
                  </a:ext>
                </a:extLst>
              </p:cNvPr>
              <p:cNvSpPr/>
              <p:nvPr/>
            </p:nvSpPr>
            <p:spPr>
              <a:xfrm flipH="1">
                <a:off x="1939141" y="3396674"/>
                <a:ext cx="26112" cy="46160"/>
              </a:xfrm>
              <a:custGeom>
                <a:avLst/>
                <a:gdLst/>
                <a:ahLst/>
                <a:cxnLst/>
                <a:rect l="l" t="t" r="r" b="b"/>
                <a:pathLst>
                  <a:path w="1154" h="2040" extrusionOk="0">
                    <a:moveTo>
                      <a:pt x="315" y="1"/>
                    </a:moveTo>
                    <a:cubicBezTo>
                      <a:pt x="139" y="1"/>
                      <a:pt x="1" y="184"/>
                      <a:pt x="1" y="351"/>
                    </a:cubicBezTo>
                    <a:cubicBezTo>
                      <a:pt x="1" y="551"/>
                      <a:pt x="101" y="877"/>
                      <a:pt x="101" y="1078"/>
                    </a:cubicBezTo>
                    <a:cubicBezTo>
                      <a:pt x="101" y="1404"/>
                      <a:pt x="101" y="1604"/>
                      <a:pt x="201" y="1905"/>
                    </a:cubicBezTo>
                    <a:cubicBezTo>
                      <a:pt x="245" y="2002"/>
                      <a:pt x="330" y="2039"/>
                      <a:pt x="430" y="2039"/>
                    </a:cubicBezTo>
                    <a:cubicBezTo>
                      <a:pt x="560" y="2039"/>
                      <a:pt x="714" y="1976"/>
                      <a:pt x="828" y="1905"/>
                    </a:cubicBezTo>
                    <a:cubicBezTo>
                      <a:pt x="1154" y="1278"/>
                      <a:pt x="928" y="451"/>
                      <a:pt x="427" y="25"/>
                    </a:cubicBezTo>
                    <a:cubicBezTo>
                      <a:pt x="389" y="8"/>
                      <a:pt x="351" y="1"/>
                      <a:pt x="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6553;p42">
                <a:extLst>
                  <a:ext uri="{FF2B5EF4-FFF2-40B4-BE49-F238E27FC236}">
                    <a16:creationId xmlns:a16="http://schemas.microsoft.com/office/drawing/2014/main" xmlns="" id="{C6BAA977-1377-F143-929D-DCF65CA2BC72}"/>
                  </a:ext>
                </a:extLst>
              </p:cNvPr>
              <p:cNvSpPr/>
              <p:nvPr/>
            </p:nvSpPr>
            <p:spPr>
              <a:xfrm flipH="1">
                <a:off x="2062183" y="3762633"/>
                <a:ext cx="21021" cy="88270"/>
              </a:xfrm>
              <a:custGeom>
                <a:avLst/>
                <a:gdLst/>
                <a:ahLst/>
                <a:cxnLst/>
                <a:rect l="l" t="t" r="r" b="b"/>
                <a:pathLst>
                  <a:path w="929" h="3901" extrusionOk="0">
                    <a:moveTo>
                      <a:pt x="316" y="0"/>
                    </a:moveTo>
                    <a:cubicBezTo>
                      <a:pt x="251" y="0"/>
                      <a:pt x="201" y="71"/>
                      <a:pt x="201" y="142"/>
                    </a:cubicBezTo>
                    <a:cubicBezTo>
                      <a:pt x="101" y="668"/>
                      <a:pt x="101" y="1295"/>
                      <a:pt x="101" y="1821"/>
                    </a:cubicBezTo>
                    <a:cubicBezTo>
                      <a:pt x="101" y="2548"/>
                      <a:pt x="1" y="3074"/>
                      <a:pt x="201" y="3701"/>
                    </a:cubicBezTo>
                    <a:cubicBezTo>
                      <a:pt x="246" y="3845"/>
                      <a:pt x="334" y="3901"/>
                      <a:pt x="428" y="3901"/>
                    </a:cubicBezTo>
                    <a:cubicBezTo>
                      <a:pt x="546" y="3901"/>
                      <a:pt x="672" y="3813"/>
                      <a:pt x="728" y="3701"/>
                    </a:cubicBezTo>
                    <a:cubicBezTo>
                      <a:pt x="928" y="3074"/>
                      <a:pt x="928" y="2347"/>
                      <a:pt x="928" y="1621"/>
                    </a:cubicBezTo>
                    <a:cubicBezTo>
                      <a:pt x="828" y="1094"/>
                      <a:pt x="828" y="468"/>
                      <a:pt x="402" y="42"/>
                    </a:cubicBezTo>
                    <a:cubicBezTo>
                      <a:pt x="372" y="12"/>
                      <a:pt x="343"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6554;p42">
                <a:extLst>
                  <a:ext uri="{FF2B5EF4-FFF2-40B4-BE49-F238E27FC236}">
                    <a16:creationId xmlns:a16="http://schemas.microsoft.com/office/drawing/2014/main" xmlns="" id="{F27BBFEB-B8E8-4E46-8DEA-E7495817B323}"/>
                  </a:ext>
                </a:extLst>
              </p:cNvPr>
              <p:cNvSpPr/>
              <p:nvPr/>
            </p:nvSpPr>
            <p:spPr>
              <a:xfrm flipH="1">
                <a:off x="2019668" y="3800080"/>
                <a:ext cx="20998" cy="62180"/>
              </a:xfrm>
              <a:custGeom>
                <a:avLst/>
                <a:gdLst/>
                <a:ahLst/>
                <a:cxnLst/>
                <a:rect l="l" t="t" r="r" b="b"/>
                <a:pathLst>
                  <a:path w="928" h="2748" extrusionOk="0">
                    <a:moveTo>
                      <a:pt x="356" y="0"/>
                    </a:moveTo>
                    <a:cubicBezTo>
                      <a:pt x="301" y="0"/>
                      <a:pt x="243" y="24"/>
                      <a:pt x="201" y="66"/>
                    </a:cubicBezTo>
                    <a:cubicBezTo>
                      <a:pt x="0" y="492"/>
                      <a:pt x="0" y="893"/>
                      <a:pt x="101" y="1319"/>
                    </a:cubicBezTo>
                    <a:cubicBezTo>
                      <a:pt x="101" y="1845"/>
                      <a:pt x="101" y="2246"/>
                      <a:pt x="301" y="2672"/>
                    </a:cubicBezTo>
                    <a:cubicBezTo>
                      <a:pt x="351" y="2723"/>
                      <a:pt x="433" y="2748"/>
                      <a:pt x="514" y="2748"/>
                    </a:cubicBezTo>
                    <a:cubicBezTo>
                      <a:pt x="596" y="2748"/>
                      <a:pt x="677" y="2723"/>
                      <a:pt x="727" y="2672"/>
                    </a:cubicBezTo>
                    <a:cubicBezTo>
                      <a:pt x="928" y="2246"/>
                      <a:pt x="928" y="1946"/>
                      <a:pt x="828" y="1520"/>
                    </a:cubicBezTo>
                    <a:cubicBezTo>
                      <a:pt x="727" y="1119"/>
                      <a:pt x="727" y="592"/>
                      <a:pt x="502" y="166"/>
                    </a:cubicBezTo>
                    <a:cubicBezTo>
                      <a:pt x="502" y="49"/>
                      <a:pt x="433"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6555;p42">
                <a:extLst>
                  <a:ext uri="{FF2B5EF4-FFF2-40B4-BE49-F238E27FC236}">
                    <a16:creationId xmlns:a16="http://schemas.microsoft.com/office/drawing/2014/main" xmlns="" id="{83F3FF13-E2AD-DF41-B306-26A6698B5FCF}"/>
                  </a:ext>
                </a:extLst>
              </p:cNvPr>
              <p:cNvSpPr/>
              <p:nvPr/>
            </p:nvSpPr>
            <p:spPr>
              <a:xfrm flipH="1">
                <a:off x="2210769" y="3800578"/>
                <a:ext cx="49916" cy="76436"/>
              </a:xfrm>
              <a:custGeom>
                <a:avLst/>
                <a:gdLst/>
                <a:ahLst/>
                <a:cxnLst/>
                <a:rect l="l" t="t" r="r" b="b"/>
                <a:pathLst>
                  <a:path w="2206" h="3378" extrusionOk="0">
                    <a:moveTo>
                      <a:pt x="514" y="0"/>
                    </a:moveTo>
                    <a:cubicBezTo>
                      <a:pt x="288" y="0"/>
                      <a:pt x="50" y="157"/>
                      <a:pt x="0" y="470"/>
                    </a:cubicBezTo>
                    <a:cubicBezTo>
                      <a:pt x="0" y="1097"/>
                      <a:pt x="201" y="1598"/>
                      <a:pt x="326" y="2124"/>
                    </a:cubicBezTo>
                    <a:cubicBezTo>
                      <a:pt x="426" y="2550"/>
                      <a:pt x="526" y="3377"/>
                      <a:pt x="1053" y="3377"/>
                    </a:cubicBezTo>
                    <a:cubicBezTo>
                      <a:pt x="2206" y="3377"/>
                      <a:pt x="953" y="871"/>
                      <a:pt x="953" y="470"/>
                    </a:cubicBezTo>
                    <a:cubicBezTo>
                      <a:pt x="953" y="157"/>
                      <a:pt x="739" y="0"/>
                      <a:pt x="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6556;p42">
                <a:extLst>
                  <a:ext uri="{FF2B5EF4-FFF2-40B4-BE49-F238E27FC236}">
                    <a16:creationId xmlns:a16="http://schemas.microsoft.com/office/drawing/2014/main" xmlns="" id="{66FB4A74-21BA-1C46-90F7-86B0C9E7AA4B}"/>
                  </a:ext>
                </a:extLst>
              </p:cNvPr>
              <p:cNvSpPr/>
              <p:nvPr/>
            </p:nvSpPr>
            <p:spPr>
              <a:xfrm flipH="1">
                <a:off x="2239122" y="3685885"/>
                <a:ext cx="21564" cy="55437"/>
              </a:xfrm>
              <a:custGeom>
                <a:avLst/>
                <a:gdLst/>
                <a:ahLst/>
                <a:cxnLst/>
                <a:rect l="l" t="t" r="r" b="b"/>
                <a:pathLst>
                  <a:path w="953" h="2450" extrusionOk="0">
                    <a:moveTo>
                      <a:pt x="464" y="0"/>
                    </a:moveTo>
                    <a:cubicBezTo>
                      <a:pt x="307" y="0"/>
                      <a:pt x="150" y="100"/>
                      <a:pt x="100" y="301"/>
                    </a:cubicBezTo>
                    <a:lnTo>
                      <a:pt x="100" y="1354"/>
                    </a:lnTo>
                    <a:cubicBezTo>
                      <a:pt x="0" y="1780"/>
                      <a:pt x="0" y="1980"/>
                      <a:pt x="201" y="2281"/>
                    </a:cubicBezTo>
                    <a:cubicBezTo>
                      <a:pt x="263" y="2394"/>
                      <a:pt x="370" y="2450"/>
                      <a:pt x="473" y="2450"/>
                    </a:cubicBezTo>
                    <a:cubicBezTo>
                      <a:pt x="577" y="2450"/>
                      <a:pt x="677" y="2394"/>
                      <a:pt x="727" y="2281"/>
                    </a:cubicBezTo>
                    <a:cubicBezTo>
                      <a:pt x="953" y="1980"/>
                      <a:pt x="953" y="1780"/>
                      <a:pt x="953" y="1354"/>
                    </a:cubicBezTo>
                    <a:cubicBezTo>
                      <a:pt x="953" y="1028"/>
                      <a:pt x="827" y="727"/>
                      <a:pt x="827" y="301"/>
                    </a:cubicBezTo>
                    <a:cubicBezTo>
                      <a:pt x="777" y="100"/>
                      <a:pt x="620"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6557;p42">
                <a:extLst>
                  <a:ext uri="{FF2B5EF4-FFF2-40B4-BE49-F238E27FC236}">
                    <a16:creationId xmlns:a16="http://schemas.microsoft.com/office/drawing/2014/main" xmlns="" id="{80D3708C-8C3C-0241-8FF1-8DEF68F410CA}"/>
                  </a:ext>
                </a:extLst>
              </p:cNvPr>
              <p:cNvSpPr/>
              <p:nvPr/>
            </p:nvSpPr>
            <p:spPr>
              <a:xfrm flipH="1">
                <a:off x="2031569" y="2912944"/>
                <a:ext cx="32923" cy="78291"/>
              </a:xfrm>
              <a:custGeom>
                <a:avLst/>
                <a:gdLst/>
                <a:ahLst/>
                <a:cxnLst/>
                <a:rect l="l" t="t" r="r" b="b"/>
                <a:pathLst>
                  <a:path w="1455" h="3460" extrusionOk="0">
                    <a:moveTo>
                      <a:pt x="527" y="1"/>
                    </a:moveTo>
                    <a:cubicBezTo>
                      <a:pt x="527" y="1"/>
                      <a:pt x="427" y="1"/>
                      <a:pt x="427" y="101"/>
                    </a:cubicBezTo>
                    <a:cubicBezTo>
                      <a:pt x="1" y="527"/>
                      <a:pt x="101" y="1354"/>
                      <a:pt x="201" y="1880"/>
                    </a:cubicBezTo>
                    <a:cubicBezTo>
                      <a:pt x="201" y="2407"/>
                      <a:pt x="201" y="3133"/>
                      <a:pt x="728" y="3459"/>
                    </a:cubicBezTo>
                    <a:cubicBezTo>
                      <a:pt x="828" y="3459"/>
                      <a:pt x="1053" y="3459"/>
                      <a:pt x="1053" y="3359"/>
                    </a:cubicBezTo>
                    <a:cubicBezTo>
                      <a:pt x="1454" y="2933"/>
                      <a:pt x="1154" y="2306"/>
                      <a:pt x="1053" y="1780"/>
                    </a:cubicBezTo>
                    <a:cubicBezTo>
                      <a:pt x="928" y="1153"/>
                      <a:pt x="928" y="527"/>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558;p42">
                <a:extLst>
                  <a:ext uri="{FF2B5EF4-FFF2-40B4-BE49-F238E27FC236}">
                    <a16:creationId xmlns:a16="http://schemas.microsoft.com/office/drawing/2014/main" xmlns="" id="{4F9B7F26-84FA-4944-B30A-A900A1D44BFC}"/>
                  </a:ext>
                </a:extLst>
              </p:cNvPr>
              <p:cNvSpPr/>
              <p:nvPr/>
            </p:nvSpPr>
            <p:spPr>
              <a:xfrm flipH="1">
                <a:off x="1993580" y="2863619"/>
                <a:ext cx="26112" cy="65235"/>
              </a:xfrm>
              <a:custGeom>
                <a:avLst/>
                <a:gdLst/>
                <a:ahLst/>
                <a:cxnLst/>
                <a:rect l="l" t="t" r="r" b="b"/>
                <a:pathLst>
                  <a:path w="1154" h="2883" extrusionOk="0">
                    <a:moveTo>
                      <a:pt x="201" y="0"/>
                    </a:moveTo>
                    <a:cubicBezTo>
                      <a:pt x="101" y="0"/>
                      <a:pt x="1" y="0"/>
                      <a:pt x="1" y="100"/>
                    </a:cubicBezTo>
                    <a:cubicBezTo>
                      <a:pt x="101" y="827"/>
                      <a:pt x="201" y="1654"/>
                      <a:pt x="201" y="2406"/>
                    </a:cubicBezTo>
                    <a:cubicBezTo>
                      <a:pt x="201" y="2607"/>
                      <a:pt x="327" y="2707"/>
                      <a:pt x="427" y="2807"/>
                    </a:cubicBezTo>
                    <a:lnTo>
                      <a:pt x="527" y="2807"/>
                    </a:lnTo>
                    <a:cubicBezTo>
                      <a:pt x="577" y="2857"/>
                      <a:pt x="652" y="2882"/>
                      <a:pt x="731" y="2882"/>
                    </a:cubicBezTo>
                    <a:cubicBezTo>
                      <a:pt x="809" y="2882"/>
                      <a:pt x="891" y="2857"/>
                      <a:pt x="953" y="2807"/>
                    </a:cubicBezTo>
                    <a:lnTo>
                      <a:pt x="1053" y="2707"/>
                    </a:lnTo>
                    <a:cubicBezTo>
                      <a:pt x="1154" y="2607"/>
                      <a:pt x="1154" y="2406"/>
                      <a:pt x="1154" y="2281"/>
                    </a:cubicBezTo>
                    <a:cubicBezTo>
                      <a:pt x="1053" y="1454"/>
                      <a:pt x="828" y="62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559;p42">
                <a:extLst>
                  <a:ext uri="{FF2B5EF4-FFF2-40B4-BE49-F238E27FC236}">
                    <a16:creationId xmlns:a16="http://schemas.microsoft.com/office/drawing/2014/main" xmlns="" id="{CB4B5DC0-2C3F-1148-B34A-FCFE10AFE225}"/>
                  </a:ext>
                </a:extLst>
              </p:cNvPr>
              <p:cNvSpPr/>
              <p:nvPr/>
            </p:nvSpPr>
            <p:spPr>
              <a:xfrm flipH="1">
                <a:off x="1946517" y="2764945"/>
                <a:ext cx="32900" cy="65574"/>
              </a:xfrm>
              <a:custGeom>
                <a:avLst/>
                <a:gdLst/>
                <a:ahLst/>
                <a:cxnLst/>
                <a:rect l="l" t="t" r="r" b="b"/>
                <a:pathLst>
                  <a:path w="1454" h="2898" extrusionOk="0">
                    <a:moveTo>
                      <a:pt x="163" y="0"/>
                    </a:moveTo>
                    <a:cubicBezTo>
                      <a:pt x="126" y="0"/>
                      <a:pt x="101" y="25"/>
                      <a:pt x="101" y="75"/>
                    </a:cubicBezTo>
                    <a:cubicBezTo>
                      <a:pt x="0" y="501"/>
                      <a:pt x="101" y="1003"/>
                      <a:pt x="201" y="1429"/>
                    </a:cubicBezTo>
                    <a:cubicBezTo>
                      <a:pt x="426" y="1855"/>
                      <a:pt x="426" y="2381"/>
                      <a:pt x="727" y="2782"/>
                    </a:cubicBezTo>
                    <a:cubicBezTo>
                      <a:pt x="798" y="2862"/>
                      <a:pt x="896" y="2898"/>
                      <a:pt x="995" y="2898"/>
                    </a:cubicBezTo>
                    <a:cubicBezTo>
                      <a:pt x="1175" y="2898"/>
                      <a:pt x="1354" y="2776"/>
                      <a:pt x="1354" y="2582"/>
                    </a:cubicBezTo>
                    <a:cubicBezTo>
                      <a:pt x="1454" y="2055"/>
                      <a:pt x="1153" y="1755"/>
                      <a:pt x="928" y="1328"/>
                    </a:cubicBezTo>
                    <a:cubicBezTo>
                      <a:pt x="727" y="902"/>
                      <a:pt x="527" y="501"/>
                      <a:pt x="301" y="75"/>
                    </a:cubicBezTo>
                    <a:cubicBezTo>
                      <a:pt x="251" y="25"/>
                      <a:pt x="201" y="0"/>
                      <a:pt x="1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560;p42">
                <a:extLst>
                  <a:ext uri="{FF2B5EF4-FFF2-40B4-BE49-F238E27FC236}">
                    <a16:creationId xmlns:a16="http://schemas.microsoft.com/office/drawing/2014/main" xmlns="" id="{15776B08-DB03-9241-9793-E3D055C9B112}"/>
                  </a:ext>
                </a:extLst>
              </p:cNvPr>
              <p:cNvSpPr/>
              <p:nvPr/>
            </p:nvSpPr>
            <p:spPr>
              <a:xfrm flipH="1">
                <a:off x="2230048" y="2696885"/>
                <a:ext cx="20998" cy="117414"/>
              </a:xfrm>
              <a:custGeom>
                <a:avLst/>
                <a:gdLst/>
                <a:ahLst/>
                <a:cxnLst/>
                <a:rect l="l" t="t" r="r" b="b"/>
                <a:pathLst>
                  <a:path w="928" h="5189" extrusionOk="0">
                    <a:moveTo>
                      <a:pt x="476" y="1"/>
                    </a:moveTo>
                    <a:cubicBezTo>
                      <a:pt x="382" y="1"/>
                      <a:pt x="301" y="51"/>
                      <a:pt x="301" y="151"/>
                    </a:cubicBezTo>
                    <a:cubicBezTo>
                      <a:pt x="0" y="878"/>
                      <a:pt x="100" y="1730"/>
                      <a:pt x="0" y="2557"/>
                    </a:cubicBezTo>
                    <a:cubicBezTo>
                      <a:pt x="0" y="3384"/>
                      <a:pt x="0" y="4236"/>
                      <a:pt x="201" y="4963"/>
                    </a:cubicBezTo>
                    <a:cubicBezTo>
                      <a:pt x="251" y="5113"/>
                      <a:pt x="357" y="5189"/>
                      <a:pt x="464" y="5189"/>
                    </a:cubicBezTo>
                    <a:cubicBezTo>
                      <a:pt x="570" y="5189"/>
                      <a:pt x="677" y="5113"/>
                      <a:pt x="727" y="4963"/>
                    </a:cubicBezTo>
                    <a:cubicBezTo>
                      <a:pt x="928" y="4236"/>
                      <a:pt x="928" y="3384"/>
                      <a:pt x="928" y="2557"/>
                    </a:cubicBezTo>
                    <a:cubicBezTo>
                      <a:pt x="928" y="1730"/>
                      <a:pt x="928" y="878"/>
                      <a:pt x="727" y="151"/>
                    </a:cubicBezTo>
                    <a:cubicBezTo>
                      <a:pt x="677" y="51"/>
                      <a:pt x="570" y="1"/>
                      <a:pt x="4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561;p42">
                <a:extLst>
                  <a:ext uri="{FF2B5EF4-FFF2-40B4-BE49-F238E27FC236}">
                    <a16:creationId xmlns:a16="http://schemas.microsoft.com/office/drawing/2014/main" xmlns="" id="{3A2036D8-3CDE-F245-8DAD-7260D59A55D4}"/>
                  </a:ext>
                </a:extLst>
              </p:cNvPr>
              <p:cNvSpPr/>
              <p:nvPr/>
            </p:nvSpPr>
            <p:spPr>
              <a:xfrm flipH="1">
                <a:off x="2185248" y="2696319"/>
                <a:ext cx="23284" cy="57723"/>
              </a:xfrm>
              <a:custGeom>
                <a:avLst/>
                <a:gdLst/>
                <a:ahLst/>
                <a:cxnLst/>
                <a:rect l="l" t="t" r="r" b="b"/>
                <a:pathLst>
                  <a:path w="1029" h="2551" extrusionOk="0">
                    <a:moveTo>
                      <a:pt x="552" y="1"/>
                    </a:moveTo>
                    <a:cubicBezTo>
                      <a:pt x="458" y="1"/>
                      <a:pt x="352" y="26"/>
                      <a:pt x="302" y="76"/>
                    </a:cubicBezTo>
                    <a:cubicBezTo>
                      <a:pt x="201" y="402"/>
                      <a:pt x="201" y="702"/>
                      <a:pt x="101" y="1028"/>
                    </a:cubicBezTo>
                    <a:cubicBezTo>
                      <a:pt x="101" y="1429"/>
                      <a:pt x="1" y="1755"/>
                      <a:pt x="101" y="2156"/>
                    </a:cubicBezTo>
                    <a:cubicBezTo>
                      <a:pt x="151" y="2419"/>
                      <a:pt x="358" y="2551"/>
                      <a:pt x="565" y="2551"/>
                    </a:cubicBezTo>
                    <a:cubicBezTo>
                      <a:pt x="772" y="2551"/>
                      <a:pt x="978" y="2419"/>
                      <a:pt x="1028" y="2156"/>
                    </a:cubicBezTo>
                    <a:cubicBezTo>
                      <a:pt x="1028" y="1755"/>
                      <a:pt x="1028" y="1429"/>
                      <a:pt x="928" y="1028"/>
                    </a:cubicBezTo>
                    <a:cubicBezTo>
                      <a:pt x="928" y="702"/>
                      <a:pt x="928" y="402"/>
                      <a:pt x="728" y="76"/>
                    </a:cubicBezTo>
                    <a:cubicBezTo>
                      <a:pt x="728" y="26"/>
                      <a:pt x="646" y="1"/>
                      <a:pt x="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562;p42">
                <a:extLst>
                  <a:ext uri="{FF2B5EF4-FFF2-40B4-BE49-F238E27FC236}">
                    <a16:creationId xmlns:a16="http://schemas.microsoft.com/office/drawing/2014/main" xmlns="" id="{11C4AA04-05D6-414B-B29A-58E17CBE420F}"/>
                  </a:ext>
                </a:extLst>
              </p:cNvPr>
              <p:cNvSpPr/>
              <p:nvPr/>
            </p:nvSpPr>
            <p:spPr>
              <a:xfrm flipH="1">
                <a:off x="2123432" y="2648691"/>
                <a:ext cx="35751" cy="74309"/>
              </a:xfrm>
              <a:custGeom>
                <a:avLst/>
                <a:gdLst/>
                <a:ahLst/>
                <a:cxnLst/>
                <a:rect l="l" t="t" r="r" b="b"/>
                <a:pathLst>
                  <a:path w="1580" h="3284" extrusionOk="0">
                    <a:moveTo>
                      <a:pt x="426" y="0"/>
                    </a:moveTo>
                    <a:cubicBezTo>
                      <a:pt x="0" y="301"/>
                      <a:pt x="101" y="928"/>
                      <a:pt x="226" y="1253"/>
                    </a:cubicBezTo>
                    <a:cubicBezTo>
                      <a:pt x="326" y="1880"/>
                      <a:pt x="426" y="2607"/>
                      <a:pt x="727" y="3133"/>
                    </a:cubicBezTo>
                    <a:cubicBezTo>
                      <a:pt x="790" y="3233"/>
                      <a:pt x="896" y="3283"/>
                      <a:pt x="1000" y="3283"/>
                    </a:cubicBezTo>
                    <a:cubicBezTo>
                      <a:pt x="1103" y="3283"/>
                      <a:pt x="1203" y="3233"/>
                      <a:pt x="1253" y="3133"/>
                    </a:cubicBezTo>
                    <a:cubicBezTo>
                      <a:pt x="1579" y="2707"/>
                      <a:pt x="1354" y="2080"/>
                      <a:pt x="1153" y="1554"/>
                    </a:cubicBezTo>
                    <a:cubicBezTo>
                      <a:pt x="1053" y="1354"/>
                      <a:pt x="852" y="1028"/>
                      <a:pt x="727" y="727"/>
                    </a:cubicBezTo>
                    <a:cubicBezTo>
                      <a:pt x="627" y="502"/>
                      <a:pt x="627" y="301"/>
                      <a:pt x="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563;p42">
                <a:extLst>
                  <a:ext uri="{FF2B5EF4-FFF2-40B4-BE49-F238E27FC236}">
                    <a16:creationId xmlns:a16="http://schemas.microsoft.com/office/drawing/2014/main" xmlns="" id="{2E62E9A3-230D-6845-BA0C-AFB6EF236025}"/>
                  </a:ext>
                </a:extLst>
              </p:cNvPr>
              <p:cNvSpPr/>
              <p:nvPr/>
            </p:nvSpPr>
            <p:spPr>
              <a:xfrm flipH="1">
                <a:off x="2052544" y="2731051"/>
                <a:ext cx="30660" cy="76820"/>
              </a:xfrm>
              <a:custGeom>
                <a:avLst/>
                <a:gdLst/>
                <a:ahLst/>
                <a:cxnLst/>
                <a:rect l="l" t="t" r="r" b="b"/>
                <a:pathLst>
                  <a:path w="1355" h="3395" extrusionOk="0">
                    <a:moveTo>
                      <a:pt x="464" y="1"/>
                    </a:moveTo>
                    <a:cubicBezTo>
                      <a:pt x="283" y="1"/>
                      <a:pt x="101" y="107"/>
                      <a:pt x="101" y="320"/>
                    </a:cubicBezTo>
                    <a:cubicBezTo>
                      <a:pt x="1" y="947"/>
                      <a:pt x="101" y="1473"/>
                      <a:pt x="201" y="1999"/>
                    </a:cubicBezTo>
                    <a:cubicBezTo>
                      <a:pt x="302" y="2400"/>
                      <a:pt x="302" y="2927"/>
                      <a:pt x="728" y="3353"/>
                    </a:cubicBezTo>
                    <a:cubicBezTo>
                      <a:pt x="757" y="3382"/>
                      <a:pt x="795" y="3394"/>
                      <a:pt x="834" y="3394"/>
                    </a:cubicBezTo>
                    <a:cubicBezTo>
                      <a:pt x="928" y="3394"/>
                      <a:pt x="1028" y="3323"/>
                      <a:pt x="1028" y="3253"/>
                    </a:cubicBezTo>
                    <a:cubicBezTo>
                      <a:pt x="1354" y="2826"/>
                      <a:pt x="1254" y="2501"/>
                      <a:pt x="1129" y="1999"/>
                    </a:cubicBezTo>
                    <a:cubicBezTo>
                      <a:pt x="928" y="1473"/>
                      <a:pt x="828" y="947"/>
                      <a:pt x="828" y="320"/>
                    </a:cubicBezTo>
                    <a:cubicBezTo>
                      <a:pt x="828" y="107"/>
                      <a:pt x="646" y="1"/>
                      <a:pt x="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564;p42">
                <a:extLst>
                  <a:ext uri="{FF2B5EF4-FFF2-40B4-BE49-F238E27FC236}">
                    <a16:creationId xmlns:a16="http://schemas.microsoft.com/office/drawing/2014/main" xmlns="" id="{BB8499F2-B313-B148-BB3D-0C3D7235D0C7}"/>
                  </a:ext>
                </a:extLst>
              </p:cNvPr>
              <p:cNvSpPr/>
              <p:nvPr/>
            </p:nvSpPr>
            <p:spPr>
              <a:xfrm flipH="1">
                <a:off x="2331551" y="2685164"/>
                <a:ext cx="18736" cy="41589"/>
              </a:xfrm>
              <a:custGeom>
                <a:avLst/>
                <a:gdLst/>
                <a:ahLst/>
                <a:cxnLst/>
                <a:rect l="l" t="t" r="r" b="b"/>
                <a:pathLst>
                  <a:path w="828" h="1838" extrusionOk="0">
                    <a:moveTo>
                      <a:pt x="668" y="1"/>
                    </a:moveTo>
                    <a:cubicBezTo>
                      <a:pt x="644" y="1"/>
                      <a:pt x="627" y="13"/>
                      <a:pt x="627" y="42"/>
                    </a:cubicBezTo>
                    <a:cubicBezTo>
                      <a:pt x="301" y="569"/>
                      <a:pt x="0" y="1195"/>
                      <a:pt x="201" y="1722"/>
                    </a:cubicBezTo>
                    <a:cubicBezTo>
                      <a:pt x="259" y="1779"/>
                      <a:pt x="358" y="1837"/>
                      <a:pt x="451" y="1837"/>
                    </a:cubicBezTo>
                    <a:cubicBezTo>
                      <a:pt x="520" y="1837"/>
                      <a:pt x="584" y="1806"/>
                      <a:pt x="627" y="1722"/>
                    </a:cubicBezTo>
                    <a:cubicBezTo>
                      <a:pt x="627" y="1195"/>
                      <a:pt x="627" y="669"/>
                      <a:pt x="827" y="143"/>
                    </a:cubicBezTo>
                    <a:cubicBezTo>
                      <a:pt x="827" y="72"/>
                      <a:pt x="727" y="1"/>
                      <a:pt x="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565;p42">
                <a:extLst>
                  <a:ext uri="{FF2B5EF4-FFF2-40B4-BE49-F238E27FC236}">
                    <a16:creationId xmlns:a16="http://schemas.microsoft.com/office/drawing/2014/main" xmlns="" id="{2EA2EFF5-5E95-5F4C-8D72-DBECD6FE5A0F}"/>
                  </a:ext>
                </a:extLst>
              </p:cNvPr>
              <p:cNvSpPr/>
              <p:nvPr/>
            </p:nvSpPr>
            <p:spPr>
              <a:xfrm flipH="1">
                <a:off x="2248760" y="2983833"/>
                <a:ext cx="21564" cy="65801"/>
              </a:xfrm>
              <a:custGeom>
                <a:avLst/>
                <a:gdLst/>
                <a:ahLst/>
                <a:cxnLst/>
                <a:rect l="l" t="t" r="r" b="b"/>
                <a:pathLst>
                  <a:path w="953" h="2908" extrusionOk="0">
                    <a:moveTo>
                      <a:pt x="426" y="0"/>
                    </a:moveTo>
                    <a:cubicBezTo>
                      <a:pt x="326" y="426"/>
                      <a:pt x="226" y="953"/>
                      <a:pt x="226" y="1354"/>
                    </a:cubicBezTo>
                    <a:cubicBezTo>
                      <a:pt x="125" y="1880"/>
                      <a:pt x="0" y="2306"/>
                      <a:pt x="326" y="2832"/>
                    </a:cubicBezTo>
                    <a:cubicBezTo>
                      <a:pt x="326" y="2883"/>
                      <a:pt x="401" y="2908"/>
                      <a:pt x="492" y="2908"/>
                    </a:cubicBezTo>
                    <a:cubicBezTo>
                      <a:pt x="583" y="2908"/>
                      <a:pt x="689" y="2883"/>
                      <a:pt x="752" y="2832"/>
                    </a:cubicBezTo>
                    <a:cubicBezTo>
                      <a:pt x="952" y="2306"/>
                      <a:pt x="852" y="1880"/>
                      <a:pt x="852" y="1354"/>
                    </a:cubicBezTo>
                    <a:cubicBezTo>
                      <a:pt x="752" y="953"/>
                      <a:pt x="752" y="426"/>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566;p42">
                <a:extLst>
                  <a:ext uri="{FF2B5EF4-FFF2-40B4-BE49-F238E27FC236}">
                    <a16:creationId xmlns:a16="http://schemas.microsoft.com/office/drawing/2014/main" xmlns="" id="{11507BAE-9F12-5F44-94F7-9909AEDADD71}"/>
                  </a:ext>
                </a:extLst>
              </p:cNvPr>
              <p:cNvSpPr/>
              <p:nvPr/>
            </p:nvSpPr>
            <p:spPr>
              <a:xfrm flipH="1">
                <a:off x="2435338" y="3210481"/>
                <a:ext cx="26112" cy="58402"/>
              </a:xfrm>
              <a:custGeom>
                <a:avLst/>
                <a:gdLst/>
                <a:ahLst/>
                <a:cxnLst/>
                <a:rect l="l" t="t" r="r" b="b"/>
                <a:pathLst>
                  <a:path w="1154" h="2581" extrusionOk="0">
                    <a:moveTo>
                      <a:pt x="481" y="1"/>
                    </a:moveTo>
                    <a:cubicBezTo>
                      <a:pt x="390" y="1"/>
                      <a:pt x="302" y="93"/>
                      <a:pt x="302" y="234"/>
                    </a:cubicBezTo>
                    <a:cubicBezTo>
                      <a:pt x="302" y="861"/>
                      <a:pt x="1" y="1888"/>
                      <a:pt x="527" y="2515"/>
                    </a:cubicBezTo>
                    <a:cubicBezTo>
                      <a:pt x="569" y="2556"/>
                      <a:pt x="645" y="2581"/>
                      <a:pt x="719" y="2581"/>
                    </a:cubicBezTo>
                    <a:cubicBezTo>
                      <a:pt x="825" y="2581"/>
                      <a:pt x="928" y="2532"/>
                      <a:pt x="928" y="2415"/>
                    </a:cubicBezTo>
                    <a:cubicBezTo>
                      <a:pt x="1154" y="1988"/>
                      <a:pt x="1054" y="1688"/>
                      <a:pt x="1054" y="1262"/>
                    </a:cubicBezTo>
                    <a:cubicBezTo>
                      <a:pt x="928" y="861"/>
                      <a:pt x="828" y="435"/>
                      <a:pt x="627" y="109"/>
                    </a:cubicBezTo>
                    <a:cubicBezTo>
                      <a:pt x="590" y="34"/>
                      <a:pt x="535" y="1"/>
                      <a:pt x="4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567;p42">
                <a:extLst>
                  <a:ext uri="{FF2B5EF4-FFF2-40B4-BE49-F238E27FC236}">
                    <a16:creationId xmlns:a16="http://schemas.microsoft.com/office/drawing/2014/main" xmlns="" id="{3A3A1BED-E28E-D243-90BD-DB89B89CE65A}"/>
                  </a:ext>
                </a:extLst>
              </p:cNvPr>
              <p:cNvSpPr/>
              <p:nvPr/>
            </p:nvSpPr>
            <p:spPr>
              <a:xfrm flipH="1">
                <a:off x="1882439" y="3067799"/>
                <a:ext cx="26090" cy="46364"/>
              </a:xfrm>
              <a:custGeom>
                <a:avLst/>
                <a:gdLst/>
                <a:ahLst/>
                <a:cxnLst/>
                <a:rect l="l" t="t" r="r" b="b"/>
                <a:pathLst>
                  <a:path w="1153" h="2049" extrusionOk="0">
                    <a:moveTo>
                      <a:pt x="468" y="1"/>
                    </a:moveTo>
                    <a:cubicBezTo>
                      <a:pt x="323" y="1"/>
                      <a:pt x="201" y="86"/>
                      <a:pt x="201" y="274"/>
                    </a:cubicBezTo>
                    <a:cubicBezTo>
                      <a:pt x="100" y="776"/>
                      <a:pt x="0" y="1528"/>
                      <a:pt x="426" y="1929"/>
                    </a:cubicBezTo>
                    <a:cubicBezTo>
                      <a:pt x="502" y="2014"/>
                      <a:pt x="578" y="2049"/>
                      <a:pt x="648" y="2049"/>
                    </a:cubicBezTo>
                    <a:cubicBezTo>
                      <a:pt x="764" y="2049"/>
                      <a:pt x="865" y="1953"/>
                      <a:pt x="927" y="1828"/>
                    </a:cubicBezTo>
                    <a:cubicBezTo>
                      <a:pt x="1153" y="1402"/>
                      <a:pt x="927" y="901"/>
                      <a:pt x="927" y="375"/>
                    </a:cubicBezTo>
                    <a:cubicBezTo>
                      <a:pt x="871" y="137"/>
                      <a:pt x="652" y="1"/>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568;p42">
                <a:extLst>
                  <a:ext uri="{FF2B5EF4-FFF2-40B4-BE49-F238E27FC236}">
                    <a16:creationId xmlns:a16="http://schemas.microsoft.com/office/drawing/2014/main" xmlns="" id="{91153399-5F0C-DB4B-97EF-91256A81A172}"/>
                  </a:ext>
                </a:extLst>
              </p:cNvPr>
              <p:cNvSpPr/>
              <p:nvPr/>
            </p:nvSpPr>
            <p:spPr>
              <a:xfrm flipH="1">
                <a:off x="2005481" y="3507430"/>
                <a:ext cx="30660" cy="63221"/>
              </a:xfrm>
              <a:custGeom>
                <a:avLst/>
                <a:gdLst/>
                <a:ahLst/>
                <a:cxnLst/>
                <a:rect l="l" t="t" r="r" b="b"/>
                <a:pathLst>
                  <a:path w="1355" h="2794" extrusionOk="0">
                    <a:moveTo>
                      <a:pt x="195" y="1"/>
                    </a:moveTo>
                    <a:cubicBezTo>
                      <a:pt x="101" y="1"/>
                      <a:pt x="1" y="72"/>
                      <a:pt x="1" y="143"/>
                    </a:cubicBezTo>
                    <a:cubicBezTo>
                      <a:pt x="201" y="995"/>
                      <a:pt x="427" y="1822"/>
                      <a:pt x="628" y="2549"/>
                    </a:cubicBezTo>
                    <a:cubicBezTo>
                      <a:pt x="628" y="2712"/>
                      <a:pt x="734" y="2793"/>
                      <a:pt x="853" y="2793"/>
                    </a:cubicBezTo>
                    <a:cubicBezTo>
                      <a:pt x="972" y="2793"/>
                      <a:pt x="1104" y="2712"/>
                      <a:pt x="1154" y="2549"/>
                    </a:cubicBezTo>
                    <a:cubicBezTo>
                      <a:pt x="1354" y="1722"/>
                      <a:pt x="928" y="669"/>
                      <a:pt x="302" y="42"/>
                    </a:cubicBezTo>
                    <a:cubicBezTo>
                      <a:pt x="272" y="13"/>
                      <a:pt x="234" y="1"/>
                      <a:pt x="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6569;p42">
              <a:extLst>
                <a:ext uri="{FF2B5EF4-FFF2-40B4-BE49-F238E27FC236}">
                  <a16:creationId xmlns:a16="http://schemas.microsoft.com/office/drawing/2014/main" xmlns="" id="{F68A7108-EA9C-E34E-9FFA-5CA779A35637}"/>
                </a:ext>
              </a:extLst>
            </p:cNvPr>
            <p:cNvSpPr/>
            <p:nvPr/>
          </p:nvSpPr>
          <p:spPr>
            <a:xfrm flipH="1">
              <a:off x="2548000" y="3333003"/>
              <a:ext cx="28850" cy="119500"/>
            </a:xfrm>
            <a:custGeom>
              <a:avLst/>
              <a:gdLst/>
              <a:ahLst/>
              <a:cxnLst/>
              <a:rect l="l" t="t" r="r" b="b"/>
              <a:pathLst>
                <a:path w="1154" h="4780" extrusionOk="0">
                  <a:moveTo>
                    <a:pt x="669" y="1"/>
                  </a:moveTo>
                  <a:cubicBezTo>
                    <a:pt x="605" y="1"/>
                    <a:pt x="527" y="68"/>
                    <a:pt x="527" y="127"/>
                  </a:cubicBezTo>
                  <a:cubicBezTo>
                    <a:pt x="326" y="954"/>
                    <a:pt x="226" y="1781"/>
                    <a:pt x="126" y="2633"/>
                  </a:cubicBezTo>
                  <a:cubicBezTo>
                    <a:pt x="126" y="3360"/>
                    <a:pt x="1" y="4288"/>
                    <a:pt x="627" y="4714"/>
                  </a:cubicBezTo>
                  <a:cubicBezTo>
                    <a:pt x="679" y="4755"/>
                    <a:pt x="744" y="4779"/>
                    <a:pt x="802" y="4779"/>
                  </a:cubicBezTo>
                  <a:cubicBezTo>
                    <a:pt x="884" y="4779"/>
                    <a:pt x="953" y="4731"/>
                    <a:pt x="953" y="4613"/>
                  </a:cubicBezTo>
                  <a:cubicBezTo>
                    <a:pt x="1154" y="3887"/>
                    <a:pt x="953" y="3160"/>
                    <a:pt x="853" y="2408"/>
                  </a:cubicBezTo>
                  <a:cubicBezTo>
                    <a:pt x="853" y="1581"/>
                    <a:pt x="953" y="854"/>
                    <a:pt x="753" y="127"/>
                  </a:cubicBezTo>
                  <a:cubicBezTo>
                    <a:pt x="753" y="34"/>
                    <a:pt x="714" y="1"/>
                    <a:pt x="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70;p42">
              <a:extLst>
                <a:ext uri="{FF2B5EF4-FFF2-40B4-BE49-F238E27FC236}">
                  <a16:creationId xmlns:a16="http://schemas.microsoft.com/office/drawing/2014/main" xmlns="" id="{75624D4E-9C46-4E40-B3F4-E947417A663E}"/>
                </a:ext>
              </a:extLst>
            </p:cNvPr>
            <p:cNvSpPr/>
            <p:nvPr/>
          </p:nvSpPr>
          <p:spPr>
            <a:xfrm flipH="1">
              <a:off x="2592875" y="3231778"/>
              <a:ext cx="18200" cy="30100"/>
            </a:xfrm>
            <a:custGeom>
              <a:avLst/>
              <a:gdLst/>
              <a:ahLst/>
              <a:cxnLst/>
              <a:rect l="l" t="t" r="r" b="b"/>
              <a:pathLst>
                <a:path w="728" h="1204" extrusionOk="0">
                  <a:moveTo>
                    <a:pt x="327" y="0"/>
                  </a:moveTo>
                  <a:cubicBezTo>
                    <a:pt x="258" y="0"/>
                    <a:pt x="201" y="25"/>
                    <a:pt x="201" y="76"/>
                  </a:cubicBezTo>
                  <a:cubicBezTo>
                    <a:pt x="101" y="276"/>
                    <a:pt x="101" y="401"/>
                    <a:pt x="1" y="602"/>
                  </a:cubicBezTo>
                  <a:cubicBezTo>
                    <a:pt x="1" y="802"/>
                    <a:pt x="1" y="903"/>
                    <a:pt x="101" y="1128"/>
                  </a:cubicBezTo>
                  <a:cubicBezTo>
                    <a:pt x="151" y="1178"/>
                    <a:pt x="258" y="1203"/>
                    <a:pt x="352" y="1203"/>
                  </a:cubicBezTo>
                  <a:cubicBezTo>
                    <a:pt x="446" y="1203"/>
                    <a:pt x="527" y="1178"/>
                    <a:pt x="527" y="1128"/>
                  </a:cubicBezTo>
                  <a:cubicBezTo>
                    <a:pt x="627" y="903"/>
                    <a:pt x="728" y="802"/>
                    <a:pt x="627" y="602"/>
                  </a:cubicBezTo>
                  <a:cubicBezTo>
                    <a:pt x="627" y="401"/>
                    <a:pt x="527" y="276"/>
                    <a:pt x="527" y="76"/>
                  </a:cubicBezTo>
                  <a:cubicBezTo>
                    <a:pt x="477" y="25"/>
                    <a:pt x="396" y="0"/>
                    <a:pt x="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71;p42">
              <a:extLst>
                <a:ext uri="{FF2B5EF4-FFF2-40B4-BE49-F238E27FC236}">
                  <a16:creationId xmlns:a16="http://schemas.microsoft.com/office/drawing/2014/main" xmlns="" id="{250AD09A-DD04-4B45-A9BE-2907C9F27F9C}"/>
                </a:ext>
              </a:extLst>
            </p:cNvPr>
            <p:cNvSpPr/>
            <p:nvPr/>
          </p:nvSpPr>
          <p:spPr>
            <a:xfrm flipH="1">
              <a:off x="2658025" y="3009353"/>
              <a:ext cx="174850" cy="237475"/>
            </a:xfrm>
            <a:custGeom>
              <a:avLst/>
              <a:gdLst/>
              <a:ahLst/>
              <a:cxnLst/>
              <a:rect l="l" t="t" r="r" b="b"/>
              <a:pathLst>
                <a:path w="6994" h="9499" extrusionOk="0">
                  <a:moveTo>
                    <a:pt x="2933" y="0"/>
                  </a:moveTo>
                  <a:cubicBezTo>
                    <a:pt x="1981" y="1654"/>
                    <a:pt x="1053" y="2807"/>
                    <a:pt x="1" y="3534"/>
                  </a:cubicBezTo>
                  <a:cubicBezTo>
                    <a:pt x="1" y="3534"/>
                    <a:pt x="2181" y="5940"/>
                    <a:pt x="2181" y="9499"/>
                  </a:cubicBezTo>
                  <a:cubicBezTo>
                    <a:pt x="6567" y="6667"/>
                    <a:pt x="6993" y="3033"/>
                    <a:pt x="6993" y="3033"/>
                  </a:cubicBezTo>
                  <a:cubicBezTo>
                    <a:pt x="6567" y="1454"/>
                    <a:pt x="2933" y="0"/>
                    <a:pt x="29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72;p42">
              <a:extLst>
                <a:ext uri="{FF2B5EF4-FFF2-40B4-BE49-F238E27FC236}">
                  <a16:creationId xmlns:a16="http://schemas.microsoft.com/office/drawing/2014/main" xmlns="" id="{4485D04B-CB9F-734C-924C-84D71BA71918}"/>
                </a:ext>
              </a:extLst>
            </p:cNvPr>
            <p:cNvSpPr/>
            <p:nvPr/>
          </p:nvSpPr>
          <p:spPr>
            <a:xfrm flipH="1">
              <a:off x="2778325" y="3097678"/>
              <a:ext cx="78350" cy="164825"/>
            </a:xfrm>
            <a:custGeom>
              <a:avLst/>
              <a:gdLst/>
              <a:ahLst/>
              <a:cxnLst/>
              <a:rect l="l" t="t" r="r" b="b"/>
              <a:pathLst>
                <a:path w="3134" h="6593" extrusionOk="0">
                  <a:moveTo>
                    <a:pt x="953" y="1"/>
                  </a:moveTo>
                  <a:cubicBezTo>
                    <a:pt x="627" y="226"/>
                    <a:pt x="326" y="427"/>
                    <a:pt x="0" y="527"/>
                  </a:cubicBezTo>
                  <a:cubicBezTo>
                    <a:pt x="0" y="527"/>
                    <a:pt x="2106" y="4387"/>
                    <a:pt x="1780" y="6592"/>
                  </a:cubicBezTo>
                  <a:cubicBezTo>
                    <a:pt x="2106" y="6492"/>
                    <a:pt x="2406" y="6392"/>
                    <a:pt x="2632" y="6166"/>
                  </a:cubicBezTo>
                  <a:cubicBezTo>
                    <a:pt x="2832" y="6066"/>
                    <a:pt x="2933" y="5966"/>
                    <a:pt x="3133" y="5966"/>
                  </a:cubicBezTo>
                  <a:cubicBezTo>
                    <a:pt x="3133" y="2407"/>
                    <a:pt x="953" y="1"/>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73;p42">
              <a:extLst>
                <a:ext uri="{FF2B5EF4-FFF2-40B4-BE49-F238E27FC236}">
                  <a16:creationId xmlns:a16="http://schemas.microsoft.com/office/drawing/2014/main" xmlns="" id="{5CDA0C0C-4CA7-4E4C-AE04-7A0A59A5BD34}"/>
                </a:ext>
              </a:extLst>
            </p:cNvPr>
            <p:cNvSpPr/>
            <p:nvPr/>
          </p:nvSpPr>
          <p:spPr>
            <a:xfrm flipH="1">
              <a:off x="2804025" y="3110853"/>
              <a:ext cx="162300" cy="172325"/>
            </a:xfrm>
            <a:custGeom>
              <a:avLst/>
              <a:gdLst/>
              <a:ahLst/>
              <a:cxnLst/>
              <a:rect l="l" t="t" r="r" b="b"/>
              <a:pathLst>
                <a:path w="6492" h="6893" extrusionOk="0">
                  <a:moveTo>
                    <a:pt x="4386" y="0"/>
                  </a:moveTo>
                  <a:cubicBezTo>
                    <a:pt x="3033" y="727"/>
                    <a:pt x="1579" y="953"/>
                    <a:pt x="0" y="953"/>
                  </a:cubicBezTo>
                  <a:cubicBezTo>
                    <a:pt x="126" y="1153"/>
                    <a:pt x="1679" y="4186"/>
                    <a:pt x="953" y="6892"/>
                  </a:cubicBezTo>
                  <a:cubicBezTo>
                    <a:pt x="2732" y="6892"/>
                    <a:pt x="4512" y="6792"/>
                    <a:pt x="6166" y="6065"/>
                  </a:cubicBezTo>
                  <a:cubicBezTo>
                    <a:pt x="6492" y="3860"/>
                    <a:pt x="4386" y="0"/>
                    <a:pt x="43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74;p42">
              <a:extLst>
                <a:ext uri="{FF2B5EF4-FFF2-40B4-BE49-F238E27FC236}">
                  <a16:creationId xmlns:a16="http://schemas.microsoft.com/office/drawing/2014/main" xmlns="" id="{369D16FC-1329-344B-A49E-7006EEA5E3CC}"/>
                </a:ext>
              </a:extLst>
            </p:cNvPr>
            <p:cNvSpPr/>
            <p:nvPr/>
          </p:nvSpPr>
          <p:spPr>
            <a:xfrm flipH="1">
              <a:off x="2924325" y="3134653"/>
              <a:ext cx="177350" cy="148525"/>
            </a:xfrm>
            <a:custGeom>
              <a:avLst/>
              <a:gdLst/>
              <a:ahLst/>
              <a:cxnLst/>
              <a:rect l="l" t="t" r="r" b="b"/>
              <a:pathLst>
                <a:path w="7094" h="5941" extrusionOk="0">
                  <a:moveTo>
                    <a:pt x="5414" y="1"/>
                  </a:moveTo>
                  <a:cubicBezTo>
                    <a:pt x="5017" y="23"/>
                    <a:pt x="4613" y="31"/>
                    <a:pt x="4205" y="31"/>
                  </a:cubicBezTo>
                  <a:cubicBezTo>
                    <a:pt x="3478" y="31"/>
                    <a:pt x="2739" y="7"/>
                    <a:pt x="2002" y="7"/>
                  </a:cubicBezTo>
                  <a:cubicBezTo>
                    <a:pt x="1329" y="7"/>
                    <a:pt x="658" y="27"/>
                    <a:pt x="1" y="101"/>
                  </a:cubicBezTo>
                  <a:cubicBezTo>
                    <a:pt x="1" y="101"/>
                    <a:pt x="2181" y="2507"/>
                    <a:pt x="2281" y="5940"/>
                  </a:cubicBezTo>
                  <a:cubicBezTo>
                    <a:pt x="2741" y="5907"/>
                    <a:pt x="3198" y="5896"/>
                    <a:pt x="3652" y="5896"/>
                  </a:cubicBezTo>
                  <a:cubicBezTo>
                    <a:pt x="4562" y="5896"/>
                    <a:pt x="5464" y="5940"/>
                    <a:pt x="6367" y="5940"/>
                  </a:cubicBezTo>
                  <a:cubicBezTo>
                    <a:pt x="7093" y="3234"/>
                    <a:pt x="5540" y="201"/>
                    <a:pt x="5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75;p42">
              <a:extLst>
                <a:ext uri="{FF2B5EF4-FFF2-40B4-BE49-F238E27FC236}">
                  <a16:creationId xmlns:a16="http://schemas.microsoft.com/office/drawing/2014/main" xmlns="" id="{D346908C-163D-634A-B9F9-9794CFC8BE94}"/>
                </a:ext>
              </a:extLst>
            </p:cNvPr>
            <p:cNvSpPr/>
            <p:nvPr/>
          </p:nvSpPr>
          <p:spPr>
            <a:xfrm flipH="1">
              <a:off x="3044625" y="3137153"/>
              <a:ext cx="203650" cy="188000"/>
            </a:xfrm>
            <a:custGeom>
              <a:avLst/>
              <a:gdLst/>
              <a:ahLst/>
              <a:cxnLst/>
              <a:rect l="l" t="t" r="r" b="b"/>
              <a:pathLst>
                <a:path w="8146" h="7520" extrusionOk="0">
                  <a:moveTo>
                    <a:pt x="5865" y="1"/>
                  </a:moveTo>
                  <a:cubicBezTo>
                    <a:pt x="5439" y="101"/>
                    <a:pt x="5013" y="101"/>
                    <a:pt x="4612" y="201"/>
                  </a:cubicBezTo>
                  <a:cubicBezTo>
                    <a:pt x="2506" y="728"/>
                    <a:pt x="952" y="1680"/>
                    <a:pt x="0" y="2607"/>
                  </a:cubicBezTo>
                  <a:cubicBezTo>
                    <a:pt x="0" y="2607"/>
                    <a:pt x="2506" y="4813"/>
                    <a:pt x="3358" y="7520"/>
                  </a:cubicBezTo>
                  <a:cubicBezTo>
                    <a:pt x="3559" y="7319"/>
                    <a:pt x="3759" y="7094"/>
                    <a:pt x="4085" y="6993"/>
                  </a:cubicBezTo>
                  <a:cubicBezTo>
                    <a:pt x="5338" y="6166"/>
                    <a:pt x="6792" y="5941"/>
                    <a:pt x="8145" y="5840"/>
                  </a:cubicBezTo>
                  <a:cubicBezTo>
                    <a:pt x="8045" y="2407"/>
                    <a:pt x="5865"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576;p42">
              <a:extLst>
                <a:ext uri="{FF2B5EF4-FFF2-40B4-BE49-F238E27FC236}">
                  <a16:creationId xmlns:a16="http://schemas.microsoft.com/office/drawing/2014/main" xmlns="" id="{43467E22-9949-B74D-9B3A-8698606A17DA}"/>
                </a:ext>
              </a:extLst>
            </p:cNvPr>
            <p:cNvSpPr/>
            <p:nvPr/>
          </p:nvSpPr>
          <p:spPr>
            <a:xfrm flipH="1">
              <a:off x="3164300" y="3202328"/>
              <a:ext cx="112175" cy="141000"/>
            </a:xfrm>
            <a:custGeom>
              <a:avLst/>
              <a:gdLst/>
              <a:ahLst/>
              <a:cxnLst/>
              <a:rect l="l" t="t" r="r" b="b"/>
              <a:pathLst>
                <a:path w="4487" h="5640" extrusionOk="0">
                  <a:moveTo>
                    <a:pt x="1128" y="0"/>
                  </a:moveTo>
                  <a:cubicBezTo>
                    <a:pt x="627" y="426"/>
                    <a:pt x="301" y="827"/>
                    <a:pt x="0" y="1254"/>
                  </a:cubicBezTo>
                  <a:cubicBezTo>
                    <a:pt x="0" y="1254"/>
                    <a:pt x="2707" y="3334"/>
                    <a:pt x="3534" y="5640"/>
                  </a:cubicBezTo>
                  <a:cubicBezTo>
                    <a:pt x="3860" y="5339"/>
                    <a:pt x="4161" y="5113"/>
                    <a:pt x="4486" y="4913"/>
                  </a:cubicBezTo>
                  <a:cubicBezTo>
                    <a:pt x="3634" y="2206"/>
                    <a:pt x="1128" y="0"/>
                    <a:pt x="1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577;p42">
              <a:extLst>
                <a:ext uri="{FF2B5EF4-FFF2-40B4-BE49-F238E27FC236}">
                  <a16:creationId xmlns:a16="http://schemas.microsoft.com/office/drawing/2014/main" xmlns="" id="{0E83C0CF-D4D2-5442-9A75-EDDD0BABB1F2}"/>
                </a:ext>
              </a:extLst>
            </p:cNvPr>
            <p:cNvSpPr/>
            <p:nvPr/>
          </p:nvSpPr>
          <p:spPr>
            <a:xfrm flipH="1">
              <a:off x="3188100" y="3233653"/>
              <a:ext cx="141025" cy="237500"/>
            </a:xfrm>
            <a:custGeom>
              <a:avLst/>
              <a:gdLst/>
              <a:ahLst/>
              <a:cxnLst/>
              <a:rect l="l" t="t" r="r" b="b"/>
              <a:pathLst>
                <a:path w="5641" h="9500" extrusionOk="0">
                  <a:moveTo>
                    <a:pt x="2106" y="1"/>
                  </a:moveTo>
                  <a:cubicBezTo>
                    <a:pt x="1480" y="828"/>
                    <a:pt x="1254" y="1579"/>
                    <a:pt x="1254" y="1579"/>
                  </a:cubicBezTo>
                  <a:cubicBezTo>
                    <a:pt x="953" y="3033"/>
                    <a:pt x="627" y="3860"/>
                    <a:pt x="627" y="3860"/>
                  </a:cubicBezTo>
                  <a:cubicBezTo>
                    <a:pt x="527" y="4387"/>
                    <a:pt x="226" y="4813"/>
                    <a:pt x="1" y="5214"/>
                  </a:cubicBezTo>
                  <a:cubicBezTo>
                    <a:pt x="953" y="5640"/>
                    <a:pt x="2106" y="7945"/>
                    <a:pt x="2607" y="9499"/>
                  </a:cubicBezTo>
                  <a:cubicBezTo>
                    <a:pt x="2607" y="9499"/>
                    <a:pt x="3460" y="6592"/>
                    <a:pt x="5640" y="4387"/>
                  </a:cubicBezTo>
                  <a:cubicBezTo>
                    <a:pt x="4813" y="2081"/>
                    <a:pt x="2106" y="1"/>
                    <a:pt x="21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578;p42">
              <a:extLst>
                <a:ext uri="{FF2B5EF4-FFF2-40B4-BE49-F238E27FC236}">
                  <a16:creationId xmlns:a16="http://schemas.microsoft.com/office/drawing/2014/main" xmlns="" id="{8C85B686-0805-CC42-AE0C-CBF045CFCDDD}"/>
                </a:ext>
              </a:extLst>
            </p:cNvPr>
            <p:cNvSpPr/>
            <p:nvPr/>
          </p:nvSpPr>
          <p:spPr>
            <a:xfrm flipH="1">
              <a:off x="3253275" y="3363978"/>
              <a:ext cx="117200" cy="188000"/>
            </a:xfrm>
            <a:custGeom>
              <a:avLst/>
              <a:gdLst/>
              <a:ahLst/>
              <a:cxnLst/>
              <a:rect l="l" t="t" r="r" b="b"/>
              <a:pathLst>
                <a:path w="4688" h="7520" extrusionOk="0">
                  <a:moveTo>
                    <a:pt x="1655" y="1"/>
                  </a:moveTo>
                  <a:cubicBezTo>
                    <a:pt x="1254" y="752"/>
                    <a:pt x="627" y="1479"/>
                    <a:pt x="1" y="2106"/>
                  </a:cubicBezTo>
                  <a:cubicBezTo>
                    <a:pt x="1" y="2106"/>
                    <a:pt x="2908" y="6266"/>
                    <a:pt x="3334" y="7519"/>
                  </a:cubicBezTo>
                  <a:cubicBezTo>
                    <a:pt x="3860" y="7018"/>
                    <a:pt x="4387" y="6492"/>
                    <a:pt x="4587" y="5966"/>
                  </a:cubicBezTo>
                  <a:cubicBezTo>
                    <a:pt x="4688" y="5765"/>
                    <a:pt x="4587" y="5138"/>
                    <a:pt x="4261" y="4286"/>
                  </a:cubicBezTo>
                  <a:cubicBezTo>
                    <a:pt x="3760" y="2732"/>
                    <a:pt x="2607" y="427"/>
                    <a:pt x="16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579;p42">
              <a:extLst>
                <a:ext uri="{FF2B5EF4-FFF2-40B4-BE49-F238E27FC236}">
                  <a16:creationId xmlns:a16="http://schemas.microsoft.com/office/drawing/2014/main" xmlns="" id="{50EFC3FC-6849-D44E-B3CB-0F270388B2ED}"/>
                </a:ext>
              </a:extLst>
            </p:cNvPr>
            <p:cNvSpPr/>
            <p:nvPr/>
          </p:nvSpPr>
          <p:spPr>
            <a:xfrm flipH="1">
              <a:off x="3362925" y="3471128"/>
              <a:ext cx="156675" cy="180475"/>
            </a:xfrm>
            <a:custGeom>
              <a:avLst/>
              <a:gdLst/>
              <a:ahLst/>
              <a:cxnLst/>
              <a:rect l="l" t="t" r="r" b="b"/>
              <a:pathLst>
                <a:path w="6267" h="7219" extrusionOk="0">
                  <a:moveTo>
                    <a:pt x="3033" y="0"/>
                  </a:moveTo>
                  <a:cubicBezTo>
                    <a:pt x="1981" y="627"/>
                    <a:pt x="953" y="1153"/>
                    <a:pt x="1" y="1579"/>
                  </a:cubicBezTo>
                  <a:cubicBezTo>
                    <a:pt x="1" y="1579"/>
                    <a:pt x="1881" y="6893"/>
                    <a:pt x="2307" y="7218"/>
                  </a:cubicBezTo>
                  <a:cubicBezTo>
                    <a:pt x="3459" y="6792"/>
                    <a:pt x="4587" y="6266"/>
                    <a:pt x="5640" y="5639"/>
                  </a:cubicBezTo>
                  <a:cubicBezTo>
                    <a:pt x="5840" y="5539"/>
                    <a:pt x="6066" y="5439"/>
                    <a:pt x="6267" y="5339"/>
                  </a:cubicBezTo>
                  <a:cubicBezTo>
                    <a:pt x="5840" y="5013"/>
                    <a:pt x="3033" y="0"/>
                    <a:pt x="30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580;p42">
              <a:extLst>
                <a:ext uri="{FF2B5EF4-FFF2-40B4-BE49-F238E27FC236}">
                  <a16:creationId xmlns:a16="http://schemas.microsoft.com/office/drawing/2014/main" xmlns="" id="{DEB71480-A1A4-C241-820B-C421CF2F498B}"/>
                </a:ext>
              </a:extLst>
            </p:cNvPr>
            <p:cNvSpPr/>
            <p:nvPr/>
          </p:nvSpPr>
          <p:spPr>
            <a:xfrm flipH="1">
              <a:off x="3461925" y="3510603"/>
              <a:ext cx="143500" cy="166675"/>
            </a:xfrm>
            <a:custGeom>
              <a:avLst/>
              <a:gdLst/>
              <a:ahLst/>
              <a:cxnLst/>
              <a:rect l="l" t="t" r="r" b="b"/>
              <a:pathLst>
                <a:path w="5740" h="6667" extrusionOk="0">
                  <a:moveTo>
                    <a:pt x="3434" y="0"/>
                  </a:moveTo>
                  <a:cubicBezTo>
                    <a:pt x="2080" y="527"/>
                    <a:pt x="928" y="827"/>
                    <a:pt x="0" y="1028"/>
                  </a:cubicBezTo>
                  <a:cubicBezTo>
                    <a:pt x="0" y="1028"/>
                    <a:pt x="1980" y="6366"/>
                    <a:pt x="2607" y="6667"/>
                  </a:cubicBezTo>
                  <a:cubicBezTo>
                    <a:pt x="2807" y="6667"/>
                    <a:pt x="3133" y="6567"/>
                    <a:pt x="3434" y="6567"/>
                  </a:cubicBezTo>
                  <a:cubicBezTo>
                    <a:pt x="4060" y="6366"/>
                    <a:pt x="4887" y="6040"/>
                    <a:pt x="5740" y="5639"/>
                  </a:cubicBezTo>
                  <a:cubicBezTo>
                    <a:pt x="5314" y="5314"/>
                    <a:pt x="3434" y="0"/>
                    <a:pt x="34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581;p42">
              <a:extLst>
                <a:ext uri="{FF2B5EF4-FFF2-40B4-BE49-F238E27FC236}">
                  <a16:creationId xmlns:a16="http://schemas.microsoft.com/office/drawing/2014/main" xmlns="" id="{819EA7CC-B382-9448-854A-41BD8C199C66}"/>
                </a:ext>
              </a:extLst>
            </p:cNvPr>
            <p:cNvSpPr/>
            <p:nvPr/>
          </p:nvSpPr>
          <p:spPr>
            <a:xfrm flipH="1">
              <a:off x="3287100" y="3416603"/>
              <a:ext cx="156675" cy="188000"/>
            </a:xfrm>
            <a:custGeom>
              <a:avLst/>
              <a:gdLst/>
              <a:ahLst/>
              <a:cxnLst/>
              <a:rect l="l" t="t" r="r" b="b"/>
              <a:pathLst>
                <a:path w="6267" h="7520" extrusionOk="0">
                  <a:moveTo>
                    <a:pt x="2933" y="1"/>
                  </a:moveTo>
                  <a:cubicBezTo>
                    <a:pt x="2081" y="828"/>
                    <a:pt x="1053" y="1555"/>
                    <a:pt x="0" y="2181"/>
                  </a:cubicBezTo>
                  <a:cubicBezTo>
                    <a:pt x="0" y="2181"/>
                    <a:pt x="2807" y="7194"/>
                    <a:pt x="3234" y="7520"/>
                  </a:cubicBezTo>
                  <a:cubicBezTo>
                    <a:pt x="4386" y="6793"/>
                    <a:pt x="5439" y="6041"/>
                    <a:pt x="6266" y="5414"/>
                  </a:cubicBezTo>
                  <a:cubicBezTo>
                    <a:pt x="5840" y="4161"/>
                    <a:pt x="2933" y="1"/>
                    <a:pt x="29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82;p42">
              <a:extLst>
                <a:ext uri="{FF2B5EF4-FFF2-40B4-BE49-F238E27FC236}">
                  <a16:creationId xmlns:a16="http://schemas.microsoft.com/office/drawing/2014/main" xmlns="" id="{8E665EFA-BCDA-6E4C-9042-A1124D8903BD}"/>
                </a:ext>
              </a:extLst>
            </p:cNvPr>
            <p:cNvSpPr/>
            <p:nvPr/>
          </p:nvSpPr>
          <p:spPr>
            <a:xfrm flipH="1">
              <a:off x="3540250" y="3536278"/>
              <a:ext cx="127850" cy="146650"/>
            </a:xfrm>
            <a:custGeom>
              <a:avLst/>
              <a:gdLst/>
              <a:ahLst/>
              <a:cxnLst/>
              <a:rect l="l" t="t" r="r" b="b"/>
              <a:pathLst>
                <a:path w="5114" h="5866" extrusionOk="0">
                  <a:moveTo>
                    <a:pt x="2507" y="1"/>
                  </a:moveTo>
                  <a:cubicBezTo>
                    <a:pt x="1789" y="246"/>
                    <a:pt x="1143" y="364"/>
                    <a:pt x="728" y="364"/>
                  </a:cubicBezTo>
                  <a:cubicBezTo>
                    <a:pt x="593" y="364"/>
                    <a:pt x="482" y="351"/>
                    <a:pt x="402" y="327"/>
                  </a:cubicBezTo>
                  <a:lnTo>
                    <a:pt x="1" y="327"/>
                  </a:lnTo>
                  <a:cubicBezTo>
                    <a:pt x="1" y="327"/>
                    <a:pt x="1555" y="5439"/>
                    <a:pt x="3334" y="5866"/>
                  </a:cubicBezTo>
                  <a:cubicBezTo>
                    <a:pt x="3760" y="5866"/>
                    <a:pt x="4387" y="5866"/>
                    <a:pt x="5114" y="5640"/>
                  </a:cubicBezTo>
                  <a:cubicBezTo>
                    <a:pt x="4487" y="5339"/>
                    <a:pt x="2507" y="1"/>
                    <a:pt x="25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583;p42">
              <a:extLst>
                <a:ext uri="{FF2B5EF4-FFF2-40B4-BE49-F238E27FC236}">
                  <a16:creationId xmlns:a16="http://schemas.microsoft.com/office/drawing/2014/main" xmlns="" id="{1A1044CE-DE2C-CC4F-8FFC-5C201DE518E7}"/>
                </a:ext>
              </a:extLst>
            </p:cNvPr>
            <p:cNvSpPr/>
            <p:nvPr/>
          </p:nvSpPr>
          <p:spPr>
            <a:xfrm flipH="1">
              <a:off x="2380400" y="3551953"/>
              <a:ext cx="105350" cy="148450"/>
            </a:xfrm>
            <a:custGeom>
              <a:avLst/>
              <a:gdLst/>
              <a:ahLst/>
              <a:cxnLst/>
              <a:rect l="l" t="t" r="r" b="b"/>
              <a:pathLst>
                <a:path w="4214" h="5938" extrusionOk="0">
                  <a:moveTo>
                    <a:pt x="0" y="0"/>
                  </a:moveTo>
                  <a:cubicBezTo>
                    <a:pt x="1153" y="1579"/>
                    <a:pt x="1780" y="3133"/>
                    <a:pt x="2081" y="4612"/>
                  </a:cubicBezTo>
                  <a:cubicBezTo>
                    <a:pt x="2081" y="4612"/>
                    <a:pt x="3247" y="5938"/>
                    <a:pt x="3845" y="5938"/>
                  </a:cubicBezTo>
                  <a:cubicBezTo>
                    <a:pt x="4069" y="5938"/>
                    <a:pt x="4213" y="5751"/>
                    <a:pt x="4186" y="5239"/>
                  </a:cubicBezTo>
                  <a:cubicBezTo>
                    <a:pt x="3860" y="1880"/>
                    <a:pt x="1" y="1"/>
                    <a:pt x="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584;p42">
              <a:extLst>
                <a:ext uri="{FF2B5EF4-FFF2-40B4-BE49-F238E27FC236}">
                  <a16:creationId xmlns:a16="http://schemas.microsoft.com/office/drawing/2014/main" xmlns="" id="{C104AA7C-EC4D-1E4E-ACA7-0D4A42163CD7}"/>
                </a:ext>
              </a:extLst>
            </p:cNvPr>
            <p:cNvSpPr/>
            <p:nvPr/>
          </p:nvSpPr>
          <p:spPr>
            <a:xfrm flipH="1">
              <a:off x="2629200" y="4538803"/>
              <a:ext cx="86000" cy="56550"/>
            </a:xfrm>
            <a:custGeom>
              <a:avLst/>
              <a:gdLst/>
              <a:ahLst/>
              <a:cxnLst/>
              <a:rect l="l" t="t" r="r" b="b"/>
              <a:pathLst>
                <a:path w="3440" h="2262" extrusionOk="0">
                  <a:moveTo>
                    <a:pt x="406" y="0"/>
                  </a:moveTo>
                  <a:cubicBezTo>
                    <a:pt x="206" y="627"/>
                    <a:pt x="106" y="1253"/>
                    <a:pt x="106" y="1479"/>
                  </a:cubicBezTo>
                  <a:cubicBezTo>
                    <a:pt x="0" y="2065"/>
                    <a:pt x="426" y="2262"/>
                    <a:pt x="930" y="2262"/>
                  </a:cubicBezTo>
                  <a:cubicBezTo>
                    <a:pt x="1504" y="2262"/>
                    <a:pt x="2179" y="2007"/>
                    <a:pt x="2286" y="1780"/>
                  </a:cubicBezTo>
                  <a:cubicBezTo>
                    <a:pt x="2712" y="1253"/>
                    <a:pt x="3013" y="627"/>
                    <a:pt x="3439" y="0"/>
                  </a:cubicBezTo>
                  <a:lnTo>
                    <a:pt x="3439" y="0"/>
                  </a:lnTo>
                  <a:cubicBezTo>
                    <a:pt x="3055" y="42"/>
                    <a:pt x="2590" y="56"/>
                    <a:pt x="2140" y="56"/>
                  </a:cubicBezTo>
                  <a:cubicBezTo>
                    <a:pt x="1242" y="56"/>
                    <a:pt x="406" y="0"/>
                    <a:pt x="406"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585;p42">
              <a:extLst>
                <a:ext uri="{FF2B5EF4-FFF2-40B4-BE49-F238E27FC236}">
                  <a16:creationId xmlns:a16="http://schemas.microsoft.com/office/drawing/2014/main" xmlns="" id="{D46D699E-2B9B-544E-819A-A92CD0C3A328}"/>
                </a:ext>
              </a:extLst>
            </p:cNvPr>
            <p:cNvSpPr/>
            <p:nvPr/>
          </p:nvSpPr>
          <p:spPr>
            <a:xfrm flipH="1">
              <a:off x="2809675" y="4528778"/>
              <a:ext cx="59550" cy="56875"/>
            </a:xfrm>
            <a:custGeom>
              <a:avLst/>
              <a:gdLst/>
              <a:ahLst/>
              <a:cxnLst/>
              <a:rect l="l" t="t" r="r" b="b"/>
              <a:pathLst>
                <a:path w="2382" h="2275" extrusionOk="0">
                  <a:moveTo>
                    <a:pt x="101" y="0"/>
                  </a:moveTo>
                  <a:cubicBezTo>
                    <a:pt x="1" y="1028"/>
                    <a:pt x="1" y="1780"/>
                    <a:pt x="101" y="1880"/>
                  </a:cubicBezTo>
                  <a:cubicBezTo>
                    <a:pt x="302" y="2143"/>
                    <a:pt x="715" y="2275"/>
                    <a:pt x="1094" y="2275"/>
                  </a:cubicBezTo>
                  <a:cubicBezTo>
                    <a:pt x="1473" y="2275"/>
                    <a:pt x="1818" y="2143"/>
                    <a:pt x="1881" y="1880"/>
                  </a:cubicBezTo>
                  <a:cubicBezTo>
                    <a:pt x="1881" y="1780"/>
                    <a:pt x="2081" y="1153"/>
                    <a:pt x="2382" y="301"/>
                  </a:cubicBezTo>
                  <a:lnTo>
                    <a:pt x="2382" y="301"/>
                  </a:lnTo>
                  <a:cubicBezTo>
                    <a:pt x="2271" y="341"/>
                    <a:pt x="2129" y="357"/>
                    <a:pt x="1969" y="357"/>
                  </a:cubicBezTo>
                  <a:cubicBezTo>
                    <a:pt x="1223" y="357"/>
                    <a:pt x="101" y="0"/>
                    <a:pt x="101"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586;p42">
              <a:extLst>
                <a:ext uri="{FF2B5EF4-FFF2-40B4-BE49-F238E27FC236}">
                  <a16:creationId xmlns:a16="http://schemas.microsoft.com/office/drawing/2014/main" xmlns="" id="{49C53A40-BAE2-644D-9823-DB50E921DC86}"/>
                </a:ext>
              </a:extLst>
            </p:cNvPr>
            <p:cNvSpPr/>
            <p:nvPr/>
          </p:nvSpPr>
          <p:spPr>
            <a:xfrm flipH="1">
              <a:off x="3480100" y="4510603"/>
              <a:ext cx="78350" cy="55500"/>
            </a:xfrm>
            <a:custGeom>
              <a:avLst/>
              <a:gdLst/>
              <a:ahLst/>
              <a:cxnLst/>
              <a:rect l="l" t="t" r="r" b="b"/>
              <a:pathLst>
                <a:path w="3134" h="2220" extrusionOk="0">
                  <a:moveTo>
                    <a:pt x="3134" y="0"/>
                  </a:moveTo>
                  <a:lnTo>
                    <a:pt x="3134" y="0"/>
                  </a:lnTo>
                  <a:cubicBezTo>
                    <a:pt x="2622" y="181"/>
                    <a:pt x="1859" y="217"/>
                    <a:pt x="1237" y="217"/>
                  </a:cubicBezTo>
                  <a:cubicBezTo>
                    <a:pt x="823" y="217"/>
                    <a:pt x="472" y="201"/>
                    <a:pt x="302" y="201"/>
                  </a:cubicBezTo>
                  <a:cubicBezTo>
                    <a:pt x="101" y="1028"/>
                    <a:pt x="1" y="1655"/>
                    <a:pt x="1" y="1880"/>
                  </a:cubicBezTo>
                  <a:cubicBezTo>
                    <a:pt x="96" y="2117"/>
                    <a:pt x="565" y="2220"/>
                    <a:pt x="1066" y="2220"/>
                  </a:cubicBezTo>
                  <a:cubicBezTo>
                    <a:pt x="1625" y="2220"/>
                    <a:pt x="2223" y="2092"/>
                    <a:pt x="2382" y="1880"/>
                  </a:cubicBezTo>
                  <a:cubicBezTo>
                    <a:pt x="2507" y="1755"/>
                    <a:pt x="2708" y="1028"/>
                    <a:pt x="3134"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587;p42">
              <a:extLst>
                <a:ext uri="{FF2B5EF4-FFF2-40B4-BE49-F238E27FC236}">
                  <a16:creationId xmlns:a16="http://schemas.microsoft.com/office/drawing/2014/main" xmlns="" id="{F3417297-B973-3442-907E-BCE3FFA3F458}"/>
                </a:ext>
              </a:extLst>
            </p:cNvPr>
            <p:cNvSpPr/>
            <p:nvPr/>
          </p:nvSpPr>
          <p:spPr>
            <a:xfrm flipH="1">
              <a:off x="3367950" y="4528778"/>
              <a:ext cx="78325" cy="55750"/>
            </a:xfrm>
            <a:custGeom>
              <a:avLst/>
              <a:gdLst/>
              <a:ahLst/>
              <a:cxnLst/>
              <a:rect l="l" t="t" r="r" b="b"/>
              <a:pathLst>
                <a:path w="3133" h="2230" extrusionOk="0">
                  <a:moveTo>
                    <a:pt x="3133" y="0"/>
                  </a:moveTo>
                  <a:lnTo>
                    <a:pt x="3133" y="0"/>
                  </a:lnTo>
                  <a:cubicBezTo>
                    <a:pt x="2752" y="235"/>
                    <a:pt x="2126" y="301"/>
                    <a:pt x="1550" y="301"/>
                  </a:cubicBezTo>
                  <a:cubicBezTo>
                    <a:pt x="837" y="301"/>
                    <a:pt x="201" y="201"/>
                    <a:pt x="201" y="201"/>
                  </a:cubicBezTo>
                  <a:cubicBezTo>
                    <a:pt x="100" y="1153"/>
                    <a:pt x="0" y="1780"/>
                    <a:pt x="100" y="1880"/>
                  </a:cubicBezTo>
                  <a:cubicBezTo>
                    <a:pt x="194" y="2126"/>
                    <a:pt x="653" y="2229"/>
                    <a:pt x="1150" y="2229"/>
                  </a:cubicBezTo>
                  <a:cubicBezTo>
                    <a:pt x="1717" y="2229"/>
                    <a:pt x="2333" y="2094"/>
                    <a:pt x="2506" y="1880"/>
                  </a:cubicBezTo>
                  <a:cubicBezTo>
                    <a:pt x="2607" y="1780"/>
                    <a:pt x="2807" y="1153"/>
                    <a:pt x="3133"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588;p42">
              <a:extLst>
                <a:ext uri="{FF2B5EF4-FFF2-40B4-BE49-F238E27FC236}">
                  <a16:creationId xmlns:a16="http://schemas.microsoft.com/office/drawing/2014/main" xmlns="" id="{68ADF45F-3DBC-7E42-8987-A0393B8F9C19}"/>
                </a:ext>
              </a:extLst>
            </p:cNvPr>
            <p:cNvSpPr/>
            <p:nvPr/>
          </p:nvSpPr>
          <p:spPr>
            <a:xfrm flipH="1">
              <a:off x="2694375" y="4079528"/>
              <a:ext cx="245650" cy="458200"/>
            </a:xfrm>
            <a:custGeom>
              <a:avLst/>
              <a:gdLst/>
              <a:ahLst/>
              <a:cxnLst/>
              <a:rect l="l" t="t" r="r" b="b"/>
              <a:pathLst>
                <a:path w="9826" h="18328" extrusionOk="0">
                  <a:moveTo>
                    <a:pt x="6267" y="0"/>
                  </a:moveTo>
                  <a:cubicBezTo>
                    <a:pt x="3961" y="627"/>
                    <a:pt x="1881" y="1053"/>
                    <a:pt x="1" y="1153"/>
                  </a:cubicBezTo>
                  <a:cubicBezTo>
                    <a:pt x="1" y="1153"/>
                    <a:pt x="1054" y="4587"/>
                    <a:pt x="3861" y="8246"/>
                  </a:cubicBezTo>
                  <a:cubicBezTo>
                    <a:pt x="4487" y="8873"/>
                    <a:pt x="3334" y="14837"/>
                    <a:pt x="2933" y="17970"/>
                  </a:cubicBezTo>
                  <a:cubicBezTo>
                    <a:pt x="2933" y="17970"/>
                    <a:pt x="4055" y="18327"/>
                    <a:pt x="4801" y="18327"/>
                  </a:cubicBezTo>
                  <a:cubicBezTo>
                    <a:pt x="4961" y="18327"/>
                    <a:pt x="5103" y="18311"/>
                    <a:pt x="5214" y="18271"/>
                  </a:cubicBezTo>
                  <a:cubicBezTo>
                    <a:pt x="6066" y="15765"/>
                    <a:pt x="7720" y="11078"/>
                    <a:pt x="8472" y="9299"/>
                  </a:cubicBezTo>
                  <a:cubicBezTo>
                    <a:pt x="9725" y="6266"/>
                    <a:pt x="9826" y="4913"/>
                    <a:pt x="8973" y="3459"/>
                  </a:cubicBezTo>
                  <a:cubicBezTo>
                    <a:pt x="8046" y="2406"/>
                    <a:pt x="6993" y="1253"/>
                    <a:pt x="626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589;p42">
              <a:extLst>
                <a:ext uri="{FF2B5EF4-FFF2-40B4-BE49-F238E27FC236}">
                  <a16:creationId xmlns:a16="http://schemas.microsoft.com/office/drawing/2014/main" xmlns="" id="{68D6E4AC-F786-3A4F-A1C0-51A055C12587}"/>
                </a:ext>
              </a:extLst>
            </p:cNvPr>
            <p:cNvSpPr/>
            <p:nvPr/>
          </p:nvSpPr>
          <p:spPr>
            <a:xfrm flipH="1">
              <a:off x="3412425" y="3842053"/>
              <a:ext cx="138500" cy="674000"/>
            </a:xfrm>
            <a:custGeom>
              <a:avLst/>
              <a:gdLst/>
              <a:ahLst/>
              <a:cxnLst/>
              <a:rect l="l" t="t" r="r" b="b"/>
              <a:pathLst>
                <a:path w="5540" h="26960" extrusionOk="0">
                  <a:moveTo>
                    <a:pt x="2607" y="0"/>
                  </a:moveTo>
                  <a:cubicBezTo>
                    <a:pt x="2607" y="1"/>
                    <a:pt x="3033" y="6467"/>
                    <a:pt x="2081" y="16291"/>
                  </a:cubicBezTo>
                  <a:cubicBezTo>
                    <a:pt x="1680" y="20151"/>
                    <a:pt x="527" y="24537"/>
                    <a:pt x="1" y="26943"/>
                  </a:cubicBezTo>
                  <a:cubicBezTo>
                    <a:pt x="171" y="26943"/>
                    <a:pt x="522" y="26959"/>
                    <a:pt x="936" y="26959"/>
                  </a:cubicBezTo>
                  <a:cubicBezTo>
                    <a:pt x="1558" y="26959"/>
                    <a:pt x="2321" y="26923"/>
                    <a:pt x="2833" y="26742"/>
                  </a:cubicBezTo>
                  <a:cubicBezTo>
                    <a:pt x="3459" y="24637"/>
                    <a:pt x="4487" y="20978"/>
                    <a:pt x="5540" y="17745"/>
                  </a:cubicBezTo>
                  <a:lnTo>
                    <a:pt x="5540" y="17118"/>
                  </a:lnTo>
                  <a:cubicBezTo>
                    <a:pt x="5540" y="9073"/>
                    <a:pt x="4913" y="3760"/>
                    <a:pt x="4913" y="3760"/>
                  </a:cubicBezTo>
                  <a:cubicBezTo>
                    <a:pt x="3860" y="2808"/>
                    <a:pt x="3134" y="1454"/>
                    <a:pt x="2607" y="0"/>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590;p42">
              <a:extLst>
                <a:ext uri="{FF2B5EF4-FFF2-40B4-BE49-F238E27FC236}">
                  <a16:creationId xmlns:a16="http://schemas.microsoft.com/office/drawing/2014/main" xmlns="" id="{0C9EF1A0-A41E-DC42-AFA4-F7B06FA0B468}"/>
                </a:ext>
              </a:extLst>
            </p:cNvPr>
            <p:cNvSpPr/>
            <p:nvPr/>
          </p:nvSpPr>
          <p:spPr>
            <a:xfrm flipH="1">
              <a:off x="2436225" y="3612103"/>
              <a:ext cx="1083375" cy="928100"/>
            </a:xfrm>
            <a:custGeom>
              <a:avLst/>
              <a:gdLst/>
              <a:ahLst/>
              <a:cxnLst/>
              <a:rect l="l" t="t" r="r" b="b"/>
              <a:pathLst>
                <a:path w="43335" h="37124" extrusionOk="0">
                  <a:moveTo>
                    <a:pt x="5640" y="0"/>
                  </a:moveTo>
                  <a:cubicBezTo>
                    <a:pt x="4587" y="627"/>
                    <a:pt x="3459" y="1153"/>
                    <a:pt x="2307" y="1579"/>
                  </a:cubicBezTo>
                  <a:cubicBezTo>
                    <a:pt x="1454" y="1980"/>
                    <a:pt x="627" y="2306"/>
                    <a:pt x="1" y="2507"/>
                  </a:cubicBezTo>
                  <a:cubicBezTo>
                    <a:pt x="1" y="2507"/>
                    <a:pt x="201" y="6066"/>
                    <a:pt x="1354" y="9198"/>
                  </a:cubicBezTo>
                  <a:cubicBezTo>
                    <a:pt x="1881" y="10652"/>
                    <a:pt x="2607" y="12006"/>
                    <a:pt x="3660" y="12958"/>
                  </a:cubicBezTo>
                  <a:cubicBezTo>
                    <a:pt x="3660" y="12958"/>
                    <a:pt x="4287" y="18271"/>
                    <a:pt x="4287" y="26316"/>
                  </a:cubicBezTo>
                  <a:lnTo>
                    <a:pt x="4287" y="26943"/>
                  </a:lnTo>
                  <a:cubicBezTo>
                    <a:pt x="4186" y="30602"/>
                    <a:pt x="3459" y="34687"/>
                    <a:pt x="3134" y="36868"/>
                  </a:cubicBezTo>
                  <a:cubicBezTo>
                    <a:pt x="3134" y="36868"/>
                    <a:pt x="3770" y="36968"/>
                    <a:pt x="4483" y="36968"/>
                  </a:cubicBezTo>
                  <a:cubicBezTo>
                    <a:pt x="5059" y="36968"/>
                    <a:pt x="5685" y="36902"/>
                    <a:pt x="6066" y="36667"/>
                  </a:cubicBezTo>
                  <a:cubicBezTo>
                    <a:pt x="7419" y="32582"/>
                    <a:pt x="10226" y="22883"/>
                    <a:pt x="10853" y="20677"/>
                  </a:cubicBezTo>
                  <a:cubicBezTo>
                    <a:pt x="10978" y="20051"/>
                    <a:pt x="11079" y="19324"/>
                    <a:pt x="11179" y="18697"/>
                  </a:cubicBezTo>
                  <a:cubicBezTo>
                    <a:pt x="11179" y="18697"/>
                    <a:pt x="14112" y="20052"/>
                    <a:pt x="19495" y="20052"/>
                  </a:cubicBezTo>
                  <a:cubicBezTo>
                    <a:pt x="20619" y="20052"/>
                    <a:pt x="21850" y="19993"/>
                    <a:pt x="23184" y="19850"/>
                  </a:cubicBezTo>
                  <a:cubicBezTo>
                    <a:pt x="25064" y="19750"/>
                    <a:pt x="27144" y="19324"/>
                    <a:pt x="29450" y="18697"/>
                  </a:cubicBezTo>
                  <a:cubicBezTo>
                    <a:pt x="30176" y="19950"/>
                    <a:pt x="31229" y="21103"/>
                    <a:pt x="32156" y="22156"/>
                  </a:cubicBezTo>
                  <a:cubicBezTo>
                    <a:pt x="33936" y="23910"/>
                    <a:pt x="35715" y="25163"/>
                    <a:pt x="35715" y="25915"/>
                  </a:cubicBezTo>
                  <a:cubicBezTo>
                    <a:pt x="35816" y="27043"/>
                    <a:pt x="33535" y="33735"/>
                    <a:pt x="32582" y="37068"/>
                  </a:cubicBezTo>
                  <a:cubicBezTo>
                    <a:pt x="32582" y="37068"/>
                    <a:pt x="33418" y="37124"/>
                    <a:pt x="34316" y="37124"/>
                  </a:cubicBezTo>
                  <a:cubicBezTo>
                    <a:pt x="34766" y="37124"/>
                    <a:pt x="35231" y="37110"/>
                    <a:pt x="35615" y="37068"/>
                  </a:cubicBezTo>
                  <a:cubicBezTo>
                    <a:pt x="38322" y="32482"/>
                    <a:pt x="41981" y="24863"/>
                    <a:pt x="42081" y="23710"/>
                  </a:cubicBezTo>
                  <a:cubicBezTo>
                    <a:pt x="42307" y="22031"/>
                    <a:pt x="40628" y="20051"/>
                    <a:pt x="39274" y="17143"/>
                  </a:cubicBezTo>
                  <a:cubicBezTo>
                    <a:pt x="38222" y="15264"/>
                    <a:pt x="42407" y="11279"/>
                    <a:pt x="43334" y="6066"/>
                  </a:cubicBezTo>
                  <a:cubicBezTo>
                    <a:pt x="42408" y="4212"/>
                    <a:pt x="39538" y="2505"/>
                    <a:pt x="34920" y="2505"/>
                  </a:cubicBezTo>
                  <a:cubicBezTo>
                    <a:pt x="33793" y="2505"/>
                    <a:pt x="32562" y="2606"/>
                    <a:pt x="31229" y="2833"/>
                  </a:cubicBezTo>
                  <a:cubicBezTo>
                    <a:pt x="25690" y="3760"/>
                    <a:pt x="20252" y="8472"/>
                    <a:pt x="13259" y="8672"/>
                  </a:cubicBezTo>
                  <a:cubicBezTo>
                    <a:pt x="13181" y="8674"/>
                    <a:pt x="13104" y="8676"/>
                    <a:pt x="13027" y="8676"/>
                  </a:cubicBezTo>
                  <a:cubicBezTo>
                    <a:pt x="6253" y="8676"/>
                    <a:pt x="5640" y="0"/>
                    <a:pt x="5640"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591;p42">
              <a:extLst>
                <a:ext uri="{FF2B5EF4-FFF2-40B4-BE49-F238E27FC236}">
                  <a16:creationId xmlns:a16="http://schemas.microsoft.com/office/drawing/2014/main" xmlns="" id="{FB65E525-F235-5940-8F20-4497BF688F4D}"/>
                </a:ext>
              </a:extLst>
            </p:cNvPr>
            <p:cNvSpPr/>
            <p:nvPr/>
          </p:nvSpPr>
          <p:spPr>
            <a:xfrm flipH="1">
              <a:off x="3287100" y="3044553"/>
              <a:ext cx="647275" cy="500825"/>
            </a:xfrm>
            <a:custGeom>
              <a:avLst/>
              <a:gdLst/>
              <a:ahLst/>
              <a:cxnLst/>
              <a:rect l="l" t="t" r="r" b="b"/>
              <a:pathLst>
                <a:path w="25891" h="20033" extrusionOk="0">
                  <a:moveTo>
                    <a:pt x="20322" y="0"/>
                  </a:moveTo>
                  <a:cubicBezTo>
                    <a:pt x="19255" y="0"/>
                    <a:pt x="18007" y="180"/>
                    <a:pt x="16592" y="672"/>
                  </a:cubicBezTo>
                  <a:cubicBezTo>
                    <a:pt x="6366" y="3905"/>
                    <a:pt x="7193" y="15710"/>
                    <a:pt x="0" y="16537"/>
                  </a:cubicBezTo>
                  <a:cubicBezTo>
                    <a:pt x="401" y="17590"/>
                    <a:pt x="2807" y="19670"/>
                    <a:pt x="10652" y="19996"/>
                  </a:cubicBezTo>
                  <a:lnTo>
                    <a:pt x="11053" y="19996"/>
                  </a:lnTo>
                  <a:cubicBezTo>
                    <a:pt x="11133" y="20020"/>
                    <a:pt x="11244" y="20033"/>
                    <a:pt x="11379" y="20033"/>
                  </a:cubicBezTo>
                  <a:cubicBezTo>
                    <a:pt x="11794" y="20033"/>
                    <a:pt x="12440" y="19915"/>
                    <a:pt x="13158" y="19670"/>
                  </a:cubicBezTo>
                  <a:cubicBezTo>
                    <a:pt x="14086" y="19469"/>
                    <a:pt x="15238" y="19169"/>
                    <a:pt x="16592" y="18642"/>
                  </a:cubicBezTo>
                  <a:cubicBezTo>
                    <a:pt x="17544" y="18216"/>
                    <a:pt x="18572" y="17690"/>
                    <a:pt x="19624" y="17063"/>
                  </a:cubicBezTo>
                  <a:cubicBezTo>
                    <a:pt x="20677" y="16437"/>
                    <a:pt x="21705" y="15710"/>
                    <a:pt x="22557" y="14883"/>
                  </a:cubicBezTo>
                  <a:cubicBezTo>
                    <a:pt x="23183" y="14256"/>
                    <a:pt x="23810" y="13529"/>
                    <a:pt x="24211" y="12778"/>
                  </a:cubicBezTo>
                  <a:cubicBezTo>
                    <a:pt x="24436" y="12377"/>
                    <a:pt x="24737" y="11951"/>
                    <a:pt x="24837" y="11424"/>
                  </a:cubicBezTo>
                  <a:cubicBezTo>
                    <a:pt x="24837" y="11424"/>
                    <a:pt x="25163" y="10597"/>
                    <a:pt x="25464" y="9143"/>
                  </a:cubicBezTo>
                  <a:cubicBezTo>
                    <a:pt x="25790" y="7138"/>
                    <a:pt x="25890" y="4231"/>
                    <a:pt x="24737" y="1299"/>
                  </a:cubicBezTo>
                  <a:cubicBezTo>
                    <a:pt x="24665" y="1226"/>
                    <a:pt x="23111" y="0"/>
                    <a:pt x="20322"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592;p42">
              <a:extLst>
                <a:ext uri="{FF2B5EF4-FFF2-40B4-BE49-F238E27FC236}">
                  <a16:creationId xmlns:a16="http://schemas.microsoft.com/office/drawing/2014/main" xmlns="" id="{0EF37D01-528F-FD4A-876B-43E2023C9F13}"/>
                </a:ext>
              </a:extLst>
            </p:cNvPr>
            <p:cNvSpPr/>
            <p:nvPr/>
          </p:nvSpPr>
          <p:spPr>
            <a:xfrm flipH="1">
              <a:off x="3198125" y="2842553"/>
              <a:ext cx="183000" cy="167075"/>
            </a:xfrm>
            <a:custGeom>
              <a:avLst/>
              <a:gdLst/>
              <a:ahLst/>
              <a:cxnLst/>
              <a:rect l="l" t="t" r="r" b="b"/>
              <a:pathLst>
                <a:path w="7320" h="6683" extrusionOk="0">
                  <a:moveTo>
                    <a:pt x="5487" y="1"/>
                  </a:moveTo>
                  <a:cubicBezTo>
                    <a:pt x="4603" y="1"/>
                    <a:pt x="3529" y="483"/>
                    <a:pt x="2607" y="1559"/>
                  </a:cubicBezTo>
                  <a:cubicBezTo>
                    <a:pt x="1053" y="3113"/>
                    <a:pt x="101" y="5820"/>
                    <a:pt x="1" y="6146"/>
                  </a:cubicBezTo>
                  <a:cubicBezTo>
                    <a:pt x="1" y="6146"/>
                    <a:pt x="1" y="6683"/>
                    <a:pt x="339" y="6683"/>
                  </a:cubicBezTo>
                  <a:cubicBezTo>
                    <a:pt x="366" y="6683"/>
                    <a:pt x="395" y="6679"/>
                    <a:pt x="427" y="6672"/>
                  </a:cubicBezTo>
                  <a:cubicBezTo>
                    <a:pt x="6893" y="4692"/>
                    <a:pt x="7319" y="807"/>
                    <a:pt x="6567" y="306"/>
                  </a:cubicBezTo>
                  <a:cubicBezTo>
                    <a:pt x="6272" y="106"/>
                    <a:pt x="5900" y="1"/>
                    <a:pt x="54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593;p42">
              <a:extLst>
                <a:ext uri="{FF2B5EF4-FFF2-40B4-BE49-F238E27FC236}">
                  <a16:creationId xmlns:a16="http://schemas.microsoft.com/office/drawing/2014/main" xmlns="" id="{A2724100-756D-BC4D-BAA8-9F943770B905}"/>
                </a:ext>
              </a:extLst>
            </p:cNvPr>
            <p:cNvSpPr/>
            <p:nvPr/>
          </p:nvSpPr>
          <p:spPr>
            <a:xfrm flipH="1">
              <a:off x="3705025" y="2774778"/>
              <a:ext cx="114700" cy="179450"/>
            </a:xfrm>
            <a:custGeom>
              <a:avLst/>
              <a:gdLst/>
              <a:ahLst/>
              <a:cxnLst/>
              <a:rect l="l" t="t" r="r" b="b"/>
              <a:pathLst>
                <a:path w="4588" h="7178" extrusionOk="0">
                  <a:moveTo>
                    <a:pt x="1037" y="0"/>
                  </a:moveTo>
                  <a:cubicBezTo>
                    <a:pt x="335" y="0"/>
                    <a:pt x="1" y="912"/>
                    <a:pt x="1" y="1438"/>
                  </a:cubicBezTo>
                  <a:cubicBezTo>
                    <a:pt x="1" y="4997"/>
                    <a:pt x="3860" y="7178"/>
                    <a:pt x="3860" y="7178"/>
                  </a:cubicBezTo>
                  <a:cubicBezTo>
                    <a:pt x="4061" y="6977"/>
                    <a:pt x="4286" y="6877"/>
                    <a:pt x="4587" y="6777"/>
                  </a:cubicBezTo>
                  <a:cubicBezTo>
                    <a:pt x="4587" y="6777"/>
                    <a:pt x="4487" y="3844"/>
                    <a:pt x="2607" y="1137"/>
                  </a:cubicBezTo>
                  <a:cubicBezTo>
                    <a:pt x="1960" y="298"/>
                    <a:pt x="1439" y="0"/>
                    <a:pt x="1037"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594;p42">
              <a:extLst>
                <a:ext uri="{FF2B5EF4-FFF2-40B4-BE49-F238E27FC236}">
                  <a16:creationId xmlns:a16="http://schemas.microsoft.com/office/drawing/2014/main" xmlns="" id="{CF8EB95D-18EB-E540-B911-37B9F4FA5511}"/>
                </a:ext>
              </a:extLst>
            </p:cNvPr>
            <p:cNvSpPr/>
            <p:nvPr/>
          </p:nvSpPr>
          <p:spPr>
            <a:xfrm flipH="1">
              <a:off x="3668075" y="2684628"/>
              <a:ext cx="229975" cy="277750"/>
            </a:xfrm>
            <a:custGeom>
              <a:avLst/>
              <a:gdLst/>
              <a:ahLst/>
              <a:cxnLst/>
              <a:rect l="l" t="t" r="r" b="b"/>
              <a:pathLst>
                <a:path w="9199" h="11110" extrusionOk="0">
                  <a:moveTo>
                    <a:pt x="2698" y="0"/>
                  </a:moveTo>
                  <a:cubicBezTo>
                    <a:pt x="1931" y="0"/>
                    <a:pt x="1319" y="237"/>
                    <a:pt x="1054" y="658"/>
                  </a:cubicBezTo>
                  <a:cubicBezTo>
                    <a:pt x="302" y="1811"/>
                    <a:pt x="1" y="6197"/>
                    <a:pt x="1881" y="8277"/>
                  </a:cubicBezTo>
                  <a:cubicBezTo>
                    <a:pt x="3660" y="10383"/>
                    <a:pt x="6367" y="11109"/>
                    <a:pt x="6367" y="11109"/>
                  </a:cubicBezTo>
                  <a:cubicBezTo>
                    <a:pt x="6567" y="11009"/>
                    <a:pt x="6793" y="10884"/>
                    <a:pt x="6993" y="10784"/>
                  </a:cubicBezTo>
                  <a:cubicBezTo>
                    <a:pt x="6993" y="10784"/>
                    <a:pt x="3134" y="8603"/>
                    <a:pt x="3134" y="5044"/>
                  </a:cubicBezTo>
                  <a:cubicBezTo>
                    <a:pt x="3134" y="4518"/>
                    <a:pt x="3468" y="3606"/>
                    <a:pt x="4170" y="3606"/>
                  </a:cubicBezTo>
                  <a:cubicBezTo>
                    <a:pt x="4572" y="3606"/>
                    <a:pt x="5093" y="3904"/>
                    <a:pt x="5740" y="4743"/>
                  </a:cubicBezTo>
                  <a:cubicBezTo>
                    <a:pt x="7620" y="7450"/>
                    <a:pt x="7720" y="10383"/>
                    <a:pt x="7720" y="10383"/>
                  </a:cubicBezTo>
                  <a:cubicBezTo>
                    <a:pt x="8146" y="10157"/>
                    <a:pt x="8572" y="10057"/>
                    <a:pt x="8973" y="9856"/>
                  </a:cubicBezTo>
                  <a:cubicBezTo>
                    <a:pt x="8973" y="9756"/>
                    <a:pt x="9199" y="5144"/>
                    <a:pt x="7094" y="2438"/>
                  </a:cubicBezTo>
                  <a:cubicBezTo>
                    <a:pt x="5836" y="719"/>
                    <a:pt x="4033" y="0"/>
                    <a:pt x="2698"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595;p42">
              <a:extLst>
                <a:ext uri="{FF2B5EF4-FFF2-40B4-BE49-F238E27FC236}">
                  <a16:creationId xmlns:a16="http://schemas.microsoft.com/office/drawing/2014/main" xmlns="" id="{FE66726C-294D-4041-B4C2-97537CF88582}"/>
                </a:ext>
              </a:extLst>
            </p:cNvPr>
            <p:cNvSpPr/>
            <p:nvPr/>
          </p:nvSpPr>
          <p:spPr>
            <a:xfrm flipH="1">
              <a:off x="2428075" y="3481078"/>
              <a:ext cx="950550" cy="347925"/>
            </a:xfrm>
            <a:custGeom>
              <a:avLst/>
              <a:gdLst/>
              <a:ahLst/>
              <a:cxnLst/>
              <a:rect l="l" t="t" r="r" b="b"/>
              <a:pathLst>
                <a:path w="38022" h="13917" extrusionOk="0">
                  <a:moveTo>
                    <a:pt x="27026" y="1"/>
                  </a:moveTo>
                  <a:cubicBezTo>
                    <a:pt x="21519" y="1"/>
                    <a:pt x="15120" y="1468"/>
                    <a:pt x="12232" y="2209"/>
                  </a:cubicBezTo>
                  <a:cubicBezTo>
                    <a:pt x="11101" y="2526"/>
                    <a:pt x="10103" y="2648"/>
                    <a:pt x="9237" y="2648"/>
                  </a:cubicBezTo>
                  <a:cubicBezTo>
                    <a:pt x="6339" y="2648"/>
                    <a:pt x="4913" y="1282"/>
                    <a:pt x="4913" y="1282"/>
                  </a:cubicBezTo>
                  <a:cubicBezTo>
                    <a:pt x="4713" y="1808"/>
                    <a:pt x="4186" y="2334"/>
                    <a:pt x="3660" y="2835"/>
                  </a:cubicBezTo>
                  <a:cubicBezTo>
                    <a:pt x="2833" y="3462"/>
                    <a:pt x="1780" y="4214"/>
                    <a:pt x="628" y="4941"/>
                  </a:cubicBezTo>
                  <a:cubicBezTo>
                    <a:pt x="427" y="5041"/>
                    <a:pt x="201" y="5141"/>
                    <a:pt x="1" y="5241"/>
                  </a:cubicBezTo>
                  <a:cubicBezTo>
                    <a:pt x="1" y="5241"/>
                    <a:pt x="614" y="13917"/>
                    <a:pt x="7388" y="13917"/>
                  </a:cubicBezTo>
                  <a:cubicBezTo>
                    <a:pt x="7465" y="13917"/>
                    <a:pt x="7542" y="13915"/>
                    <a:pt x="7620" y="13913"/>
                  </a:cubicBezTo>
                  <a:cubicBezTo>
                    <a:pt x="14613" y="13713"/>
                    <a:pt x="20051" y="9001"/>
                    <a:pt x="25590" y="8074"/>
                  </a:cubicBezTo>
                  <a:cubicBezTo>
                    <a:pt x="26923" y="7847"/>
                    <a:pt x="28154" y="7746"/>
                    <a:pt x="29281" y="7746"/>
                  </a:cubicBezTo>
                  <a:cubicBezTo>
                    <a:pt x="33899" y="7746"/>
                    <a:pt x="36769" y="9453"/>
                    <a:pt x="37695" y="11307"/>
                  </a:cubicBezTo>
                  <a:cubicBezTo>
                    <a:pt x="38021" y="10154"/>
                    <a:pt x="38021" y="8800"/>
                    <a:pt x="37796" y="7447"/>
                  </a:cubicBezTo>
                  <a:cubicBezTo>
                    <a:pt x="37495" y="5968"/>
                    <a:pt x="36868" y="4414"/>
                    <a:pt x="35715" y="2835"/>
                  </a:cubicBezTo>
                  <a:cubicBezTo>
                    <a:pt x="34219" y="703"/>
                    <a:pt x="30836" y="1"/>
                    <a:pt x="27026"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596;p42">
              <a:extLst>
                <a:ext uri="{FF2B5EF4-FFF2-40B4-BE49-F238E27FC236}">
                  <a16:creationId xmlns:a16="http://schemas.microsoft.com/office/drawing/2014/main" xmlns="" id="{7185E5ED-D585-6D4F-B3EB-6E7148F1AD6C}"/>
                </a:ext>
              </a:extLst>
            </p:cNvPr>
            <p:cNvSpPr/>
            <p:nvPr/>
          </p:nvSpPr>
          <p:spPr>
            <a:xfrm flipH="1">
              <a:off x="3132975" y="2776103"/>
              <a:ext cx="807050" cy="681875"/>
            </a:xfrm>
            <a:custGeom>
              <a:avLst/>
              <a:gdLst/>
              <a:ahLst/>
              <a:cxnLst/>
              <a:rect l="l" t="t" r="r" b="b"/>
              <a:pathLst>
                <a:path w="32282" h="27275" extrusionOk="0">
                  <a:moveTo>
                    <a:pt x="27843" y="2659"/>
                  </a:moveTo>
                  <a:cubicBezTo>
                    <a:pt x="28256" y="2659"/>
                    <a:pt x="28628" y="2764"/>
                    <a:pt x="28923" y="2964"/>
                  </a:cubicBezTo>
                  <a:cubicBezTo>
                    <a:pt x="29675" y="3465"/>
                    <a:pt x="29249" y="7350"/>
                    <a:pt x="22783" y="9330"/>
                  </a:cubicBezTo>
                  <a:cubicBezTo>
                    <a:pt x="22751" y="9337"/>
                    <a:pt x="22722" y="9341"/>
                    <a:pt x="22695" y="9341"/>
                  </a:cubicBezTo>
                  <a:cubicBezTo>
                    <a:pt x="22357" y="9341"/>
                    <a:pt x="22357" y="8804"/>
                    <a:pt x="22357" y="8804"/>
                  </a:cubicBezTo>
                  <a:cubicBezTo>
                    <a:pt x="22457" y="8478"/>
                    <a:pt x="23409" y="5771"/>
                    <a:pt x="24963" y="4217"/>
                  </a:cubicBezTo>
                  <a:cubicBezTo>
                    <a:pt x="25885" y="3141"/>
                    <a:pt x="26959" y="2659"/>
                    <a:pt x="27843" y="2659"/>
                  </a:cubicBezTo>
                  <a:close/>
                  <a:moveTo>
                    <a:pt x="29720" y="0"/>
                  </a:moveTo>
                  <a:cubicBezTo>
                    <a:pt x="28056" y="0"/>
                    <a:pt x="25548" y="696"/>
                    <a:pt x="23911" y="2112"/>
                  </a:cubicBezTo>
                  <a:cubicBezTo>
                    <a:pt x="22457" y="3465"/>
                    <a:pt x="21730" y="6097"/>
                    <a:pt x="21404" y="7450"/>
                  </a:cubicBezTo>
                  <a:cubicBezTo>
                    <a:pt x="19523" y="6065"/>
                    <a:pt x="17234" y="5476"/>
                    <a:pt x="14979" y="5476"/>
                  </a:cubicBezTo>
                  <a:cubicBezTo>
                    <a:pt x="13479" y="5476"/>
                    <a:pt x="11994" y="5737"/>
                    <a:pt x="10652" y="6197"/>
                  </a:cubicBezTo>
                  <a:cubicBezTo>
                    <a:pt x="10251" y="6398"/>
                    <a:pt x="9825" y="6498"/>
                    <a:pt x="9399" y="6724"/>
                  </a:cubicBezTo>
                  <a:cubicBezTo>
                    <a:pt x="9098" y="6824"/>
                    <a:pt x="8873" y="6924"/>
                    <a:pt x="8672" y="7125"/>
                  </a:cubicBezTo>
                  <a:cubicBezTo>
                    <a:pt x="8472" y="7225"/>
                    <a:pt x="8246" y="7350"/>
                    <a:pt x="8046" y="7450"/>
                  </a:cubicBezTo>
                  <a:cubicBezTo>
                    <a:pt x="7219" y="7977"/>
                    <a:pt x="6592" y="8603"/>
                    <a:pt x="6066" y="9330"/>
                  </a:cubicBezTo>
                  <a:cubicBezTo>
                    <a:pt x="3033" y="13190"/>
                    <a:pt x="5013" y="18102"/>
                    <a:pt x="3234" y="21435"/>
                  </a:cubicBezTo>
                  <a:cubicBezTo>
                    <a:pt x="1479" y="24769"/>
                    <a:pt x="1" y="26147"/>
                    <a:pt x="1" y="26974"/>
                  </a:cubicBezTo>
                  <a:cubicBezTo>
                    <a:pt x="101" y="26974"/>
                    <a:pt x="101" y="27175"/>
                    <a:pt x="226" y="27275"/>
                  </a:cubicBezTo>
                  <a:cubicBezTo>
                    <a:pt x="7419" y="26448"/>
                    <a:pt x="6592" y="14643"/>
                    <a:pt x="16818" y="11410"/>
                  </a:cubicBezTo>
                  <a:cubicBezTo>
                    <a:pt x="18233" y="10918"/>
                    <a:pt x="19481" y="10738"/>
                    <a:pt x="20548" y="10738"/>
                  </a:cubicBezTo>
                  <a:cubicBezTo>
                    <a:pt x="23337" y="10738"/>
                    <a:pt x="24891" y="11964"/>
                    <a:pt x="24963" y="12037"/>
                  </a:cubicBezTo>
                  <a:cubicBezTo>
                    <a:pt x="24662" y="11410"/>
                    <a:pt x="24437" y="10784"/>
                    <a:pt x="24036" y="10257"/>
                  </a:cubicBezTo>
                  <a:cubicBezTo>
                    <a:pt x="25289" y="10157"/>
                    <a:pt x="27169" y="9731"/>
                    <a:pt x="28923" y="8478"/>
                  </a:cubicBezTo>
                  <a:cubicBezTo>
                    <a:pt x="32282" y="6097"/>
                    <a:pt x="32181" y="1285"/>
                    <a:pt x="31329" y="458"/>
                  </a:cubicBezTo>
                  <a:cubicBezTo>
                    <a:pt x="31097" y="154"/>
                    <a:pt x="30502" y="0"/>
                    <a:pt x="29720"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597;p42">
              <a:extLst>
                <a:ext uri="{FF2B5EF4-FFF2-40B4-BE49-F238E27FC236}">
                  <a16:creationId xmlns:a16="http://schemas.microsoft.com/office/drawing/2014/main" xmlns="" id="{3922F403-54CE-2248-9A59-77E8F4758281}"/>
                </a:ext>
              </a:extLst>
            </p:cNvPr>
            <p:cNvSpPr/>
            <p:nvPr/>
          </p:nvSpPr>
          <p:spPr>
            <a:xfrm flipH="1">
              <a:off x="3864175" y="3423653"/>
              <a:ext cx="90750" cy="69325"/>
            </a:xfrm>
            <a:custGeom>
              <a:avLst/>
              <a:gdLst/>
              <a:ahLst/>
              <a:cxnLst/>
              <a:rect l="l" t="t" r="r" b="b"/>
              <a:pathLst>
                <a:path w="3630" h="2773" extrusionOk="0">
                  <a:moveTo>
                    <a:pt x="2509" y="0"/>
                  </a:moveTo>
                  <a:cubicBezTo>
                    <a:pt x="1746" y="0"/>
                    <a:pt x="542" y="264"/>
                    <a:pt x="396" y="646"/>
                  </a:cubicBezTo>
                  <a:cubicBezTo>
                    <a:pt x="1" y="1623"/>
                    <a:pt x="879" y="2773"/>
                    <a:pt x="1929" y="2773"/>
                  </a:cubicBezTo>
                  <a:cubicBezTo>
                    <a:pt x="2010" y="2773"/>
                    <a:pt x="2093" y="2766"/>
                    <a:pt x="2176" y="2751"/>
                  </a:cubicBezTo>
                  <a:cubicBezTo>
                    <a:pt x="3629" y="2626"/>
                    <a:pt x="3429" y="345"/>
                    <a:pt x="3103" y="120"/>
                  </a:cubicBezTo>
                  <a:cubicBezTo>
                    <a:pt x="3021" y="38"/>
                    <a:pt x="2796" y="0"/>
                    <a:pt x="2509" y="0"/>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598;p42">
              <a:extLst>
                <a:ext uri="{FF2B5EF4-FFF2-40B4-BE49-F238E27FC236}">
                  <a16:creationId xmlns:a16="http://schemas.microsoft.com/office/drawing/2014/main" xmlns="" id="{32D3DA40-78E5-3E43-863C-A10AF52B90F4}"/>
                </a:ext>
              </a:extLst>
            </p:cNvPr>
            <p:cNvSpPr/>
            <p:nvPr/>
          </p:nvSpPr>
          <p:spPr>
            <a:xfrm flipH="1">
              <a:off x="3498900" y="3353953"/>
              <a:ext cx="122200" cy="122825"/>
            </a:xfrm>
            <a:custGeom>
              <a:avLst/>
              <a:gdLst/>
              <a:ahLst/>
              <a:cxnLst/>
              <a:rect l="l" t="t" r="r" b="b"/>
              <a:pathLst>
                <a:path w="4888" h="4913" extrusionOk="0">
                  <a:moveTo>
                    <a:pt x="2382" y="1"/>
                  </a:moveTo>
                  <a:cubicBezTo>
                    <a:pt x="1028" y="1"/>
                    <a:pt x="1" y="1153"/>
                    <a:pt x="1" y="2507"/>
                  </a:cubicBezTo>
                  <a:cubicBezTo>
                    <a:pt x="1" y="3760"/>
                    <a:pt x="1028" y="4913"/>
                    <a:pt x="2382" y="4913"/>
                  </a:cubicBezTo>
                  <a:cubicBezTo>
                    <a:pt x="3760" y="4913"/>
                    <a:pt x="4888" y="3760"/>
                    <a:pt x="4888" y="2507"/>
                  </a:cubicBezTo>
                  <a:cubicBezTo>
                    <a:pt x="4888" y="1153"/>
                    <a:pt x="3760" y="1"/>
                    <a:pt x="2382" y="1"/>
                  </a:cubicBezTo>
                  <a:close/>
                </a:path>
              </a:pathLst>
            </a:custGeom>
            <a:solidFill>
              <a:srgbClr val="FF7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599;p42">
              <a:extLst>
                <a:ext uri="{FF2B5EF4-FFF2-40B4-BE49-F238E27FC236}">
                  <a16:creationId xmlns:a16="http://schemas.microsoft.com/office/drawing/2014/main" xmlns="" id="{5FCE4060-AA0E-B14E-8B89-85BC10A8C732}"/>
                </a:ext>
              </a:extLst>
            </p:cNvPr>
            <p:cNvSpPr/>
            <p:nvPr/>
          </p:nvSpPr>
          <p:spPr>
            <a:xfrm flipH="1">
              <a:off x="3644875" y="3304453"/>
              <a:ext cx="44525" cy="59550"/>
            </a:xfrm>
            <a:custGeom>
              <a:avLst/>
              <a:gdLst/>
              <a:ahLst/>
              <a:cxnLst/>
              <a:rect l="l" t="t" r="r" b="b"/>
              <a:pathLst>
                <a:path w="1781" h="2382" extrusionOk="0">
                  <a:moveTo>
                    <a:pt x="853" y="1"/>
                  </a:moveTo>
                  <a:cubicBezTo>
                    <a:pt x="427" y="1"/>
                    <a:pt x="1" y="502"/>
                    <a:pt x="1" y="1254"/>
                  </a:cubicBezTo>
                  <a:cubicBezTo>
                    <a:pt x="1" y="1880"/>
                    <a:pt x="427" y="2382"/>
                    <a:pt x="853" y="2382"/>
                  </a:cubicBezTo>
                  <a:cubicBezTo>
                    <a:pt x="1354" y="2382"/>
                    <a:pt x="1780" y="1880"/>
                    <a:pt x="1780" y="1254"/>
                  </a:cubicBezTo>
                  <a:cubicBezTo>
                    <a:pt x="1780" y="502"/>
                    <a:pt x="1354" y="1"/>
                    <a:pt x="8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600;p42">
              <a:extLst>
                <a:ext uri="{FF2B5EF4-FFF2-40B4-BE49-F238E27FC236}">
                  <a16:creationId xmlns:a16="http://schemas.microsoft.com/office/drawing/2014/main" xmlns="" id="{76D4EEED-50BF-514A-BBA8-78655C046B59}"/>
                </a:ext>
              </a:extLst>
            </p:cNvPr>
            <p:cNvSpPr/>
            <p:nvPr/>
          </p:nvSpPr>
          <p:spPr>
            <a:xfrm flipH="1">
              <a:off x="3665550" y="3289703"/>
              <a:ext cx="39500" cy="35450"/>
            </a:xfrm>
            <a:custGeom>
              <a:avLst/>
              <a:gdLst/>
              <a:ahLst/>
              <a:cxnLst/>
              <a:rect l="l" t="t" r="r" b="b"/>
              <a:pathLst>
                <a:path w="1580" h="1418" extrusionOk="0">
                  <a:moveTo>
                    <a:pt x="177" y="0"/>
                  </a:moveTo>
                  <a:cubicBezTo>
                    <a:pt x="150" y="0"/>
                    <a:pt x="126" y="19"/>
                    <a:pt x="100" y="64"/>
                  </a:cubicBezTo>
                  <a:cubicBezTo>
                    <a:pt x="0" y="365"/>
                    <a:pt x="426" y="1418"/>
                    <a:pt x="1053" y="1418"/>
                  </a:cubicBezTo>
                  <a:cubicBezTo>
                    <a:pt x="1479" y="1317"/>
                    <a:pt x="1579" y="791"/>
                    <a:pt x="1479" y="691"/>
                  </a:cubicBezTo>
                  <a:cubicBezTo>
                    <a:pt x="1354" y="591"/>
                    <a:pt x="1153" y="691"/>
                    <a:pt x="953" y="465"/>
                  </a:cubicBezTo>
                  <a:cubicBezTo>
                    <a:pt x="451" y="305"/>
                    <a:pt x="287" y="0"/>
                    <a:pt x="17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601;p42">
              <a:extLst>
                <a:ext uri="{FF2B5EF4-FFF2-40B4-BE49-F238E27FC236}">
                  <a16:creationId xmlns:a16="http://schemas.microsoft.com/office/drawing/2014/main" xmlns="" id="{6B0B949A-D9A8-FB49-A0AE-B6AF29959AD8}"/>
                </a:ext>
              </a:extLst>
            </p:cNvPr>
            <p:cNvSpPr/>
            <p:nvPr/>
          </p:nvSpPr>
          <p:spPr>
            <a:xfrm flipH="1">
              <a:off x="3671675" y="2977103"/>
              <a:ext cx="62200" cy="34925"/>
            </a:xfrm>
            <a:custGeom>
              <a:avLst/>
              <a:gdLst/>
              <a:ahLst/>
              <a:cxnLst/>
              <a:rect l="l" t="t" r="r" b="b"/>
              <a:pathLst>
                <a:path w="2488" h="1397" extrusionOk="0">
                  <a:moveTo>
                    <a:pt x="1617" y="1"/>
                  </a:moveTo>
                  <a:cubicBezTo>
                    <a:pt x="1480" y="1"/>
                    <a:pt x="1325" y="13"/>
                    <a:pt x="1153" y="37"/>
                  </a:cubicBezTo>
                  <a:cubicBezTo>
                    <a:pt x="426" y="137"/>
                    <a:pt x="0" y="864"/>
                    <a:pt x="527" y="1290"/>
                  </a:cubicBezTo>
                  <a:cubicBezTo>
                    <a:pt x="606" y="1365"/>
                    <a:pt x="725" y="1397"/>
                    <a:pt x="864" y="1397"/>
                  </a:cubicBezTo>
                  <a:cubicBezTo>
                    <a:pt x="1474" y="1397"/>
                    <a:pt x="2488" y="785"/>
                    <a:pt x="2406" y="438"/>
                  </a:cubicBezTo>
                  <a:cubicBezTo>
                    <a:pt x="2330" y="132"/>
                    <a:pt x="2063" y="1"/>
                    <a:pt x="1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602;p42">
              <a:extLst>
                <a:ext uri="{FF2B5EF4-FFF2-40B4-BE49-F238E27FC236}">
                  <a16:creationId xmlns:a16="http://schemas.microsoft.com/office/drawing/2014/main" xmlns="" id="{E695BAD9-939B-3149-94A3-BD19698DA62B}"/>
                </a:ext>
              </a:extLst>
            </p:cNvPr>
            <p:cNvSpPr/>
            <p:nvPr/>
          </p:nvSpPr>
          <p:spPr>
            <a:xfrm flipH="1">
              <a:off x="3551250" y="2943603"/>
              <a:ext cx="88650" cy="29475"/>
            </a:xfrm>
            <a:custGeom>
              <a:avLst/>
              <a:gdLst/>
              <a:ahLst/>
              <a:cxnLst/>
              <a:rect l="l" t="t" r="r" b="b"/>
              <a:pathLst>
                <a:path w="3546" h="1179" extrusionOk="0">
                  <a:moveTo>
                    <a:pt x="1917" y="0"/>
                  </a:moveTo>
                  <a:cubicBezTo>
                    <a:pt x="1336" y="0"/>
                    <a:pt x="759" y="81"/>
                    <a:pt x="527" y="224"/>
                  </a:cubicBezTo>
                  <a:cubicBezTo>
                    <a:pt x="1" y="425"/>
                    <a:pt x="853" y="951"/>
                    <a:pt x="1254" y="1151"/>
                  </a:cubicBezTo>
                  <a:cubicBezTo>
                    <a:pt x="1316" y="1169"/>
                    <a:pt x="1408" y="1178"/>
                    <a:pt x="1520" y="1178"/>
                  </a:cubicBezTo>
                  <a:cubicBezTo>
                    <a:pt x="2183" y="1178"/>
                    <a:pt x="3545" y="875"/>
                    <a:pt x="3459" y="425"/>
                  </a:cubicBezTo>
                  <a:cubicBezTo>
                    <a:pt x="3403" y="130"/>
                    <a:pt x="2656" y="0"/>
                    <a:pt x="19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603;p42">
              <a:extLst>
                <a:ext uri="{FF2B5EF4-FFF2-40B4-BE49-F238E27FC236}">
                  <a16:creationId xmlns:a16="http://schemas.microsoft.com/office/drawing/2014/main" xmlns="" id="{06212E77-62CB-E64C-A94C-A2EE81271706}"/>
                </a:ext>
              </a:extLst>
            </p:cNvPr>
            <p:cNvSpPr/>
            <p:nvPr/>
          </p:nvSpPr>
          <p:spPr>
            <a:xfrm flipH="1">
              <a:off x="3430975" y="2959528"/>
              <a:ext cx="67950" cy="33850"/>
            </a:xfrm>
            <a:custGeom>
              <a:avLst/>
              <a:gdLst/>
              <a:ahLst/>
              <a:cxnLst/>
              <a:rect l="l" t="t" r="r" b="b"/>
              <a:pathLst>
                <a:path w="2718" h="1354" extrusionOk="0">
                  <a:moveTo>
                    <a:pt x="805" y="1"/>
                  </a:moveTo>
                  <a:cubicBezTo>
                    <a:pt x="745" y="1"/>
                    <a:pt x="685" y="5"/>
                    <a:pt x="627" y="13"/>
                  </a:cubicBezTo>
                  <a:cubicBezTo>
                    <a:pt x="1" y="113"/>
                    <a:pt x="226" y="1141"/>
                    <a:pt x="753" y="1266"/>
                  </a:cubicBezTo>
                  <a:cubicBezTo>
                    <a:pt x="972" y="1310"/>
                    <a:pt x="1295" y="1354"/>
                    <a:pt x="1607" y="1354"/>
                  </a:cubicBezTo>
                  <a:cubicBezTo>
                    <a:pt x="2011" y="1354"/>
                    <a:pt x="2394" y="1281"/>
                    <a:pt x="2507" y="1041"/>
                  </a:cubicBezTo>
                  <a:cubicBezTo>
                    <a:pt x="2717" y="760"/>
                    <a:pt x="1642" y="1"/>
                    <a:pt x="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604;p42">
              <a:extLst>
                <a:ext uri="{FF2B5EF4-FFF2-40B4-BE49-F238E27FC236}">
                  <a16:creationId xmlns:a16="http://schemas.microsoft.com/office/drawing/2014/main" xmlns="" id="{11640095-F634-364C-ACE5-D70F2A98932E}"/>
                </a:ext>
              </a:extLst>
            </p:cNvPr>
            <p:cNvSpPr/>
            <p:nvPr/>
          </p:nvSpPr>
          <p:spPr>
            <a:xfrm flipH="1">
              <a:off x="3512575" y="2990453"/>
              <a:ext cx="64650" cy="37750"/>
            </a:xfrm>
            <a:custGeom>
              <a:avLst/>
              <a:gdLst/>
              <a:ahLst/>
              <a:cxnLst/>
              <a:rect l="l" t="t" r="r" b="b"/>
              <a:pathLst>
                <a:path w="2586" h="1510" extrusionOk="0">
                  <a:moveTo>
                    <a:pt x="1588" y="0"/>
                  </a:moveTo>
                  <a:cubicBezTo>
                    <a:pt x="1522" y="0"/>
                    <a:pt x="1452" y="9"/>
                    <a:pt x="1378" y="29"/>
                  </a:cubicBezTo>
                  <a:cubicBezTo>
                    <a:pt x="1053" y="29"/>
                    <a:pt x="0" y="1057"/>
                    <a:pt x="326" y="1383"/>
                  </a:cubicBezTo>
                  <a:cubicBezTo>
                    <a:pt x="416" y="1473"/>
                    <a:pt x="575" y="1509"/>
                    <a:pt x="764" y="1509"/>
                  </a:cubicBezTo>
                  <a:cubicBezTo>
                    <a:pt x="1203" y="1509"/>
                    <a:pt x="1807" y="1315"/>
                    <a:pt x="2105" y="1157"/>
                  </a:cubicBezTo>
                  <a:cubicBezTo>
                    <a:pt x="2585" y="974"/>
                    <a:pt x="2273" y="0"/>
                    <a:pt x="1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605;p42">
              <a:extLst>
                <a:ext uri="{FF2B5EF4-FFF2-40B4-BE49-F238E27FC236}">
                  <a16:creationId xmlns:a16="http://schemas.microsoft.com/office/drawing/2014/main" xmlns="" id="{02C6D8A4-0936-D84F-8A36-EB3618E15DDE}"/>
                </a:ext>
              </a:extLst>
            </p:cNvPr>
            <p:cNvSpPr/>
            <p:nvPr/>
          </p:nvSpPr>
          <p:spPr>
            <a:xfrm flipH="1">
              <a:off x="3587225" y="2994528"/>
              <a:ext cx="60175" cy="29125"/>
            </a:xfrm>
            <a:custGeom>
              <a:avLst/>
              <a:gdLst/>
              <a:ahLst/>
              <a:cxnLst/>
              <a:rect l="l" t="t" r="r" b="b"/>
              <a:pathLst>
                <a:path w="2407" h="1165" extrusionOk="0">
                  <a:moveTo>
                    <a:pt x="1088" y="1"/>
                  </a:moveTo>
                  <a:cubicBezTo>
                    <a:pt x="883" y="1"/>
                    <a:pt x="710" y="25"/>
                    <a:pt x="627" y="67"/>
                  </a:cubicBezTo>
                  <a:cubicBezTo>
                    <a:pt x="100" y="267"/>
                    <a:pt x="0" y="693"/>
                    <a:pt x="100" y="994"/>
                  </a:cubicBezTo>
                  <a:cubicBezTo>
                    <a:pt x="176" y="1117"/>
                    <a:pt x="312" y="1165"/>
                    <a:pt x="476" y="1165"/>
                  </a:cubicBezTo>
                  <a:cubicBezTo>
                    <a:pt x="745" y="1165"/>
                    <a:pt x="1088" y="1034"/>
                    <a:pt x="1353" y="894"/>
                  </a:cubicBezTo>
                  <a:cubicBezTo>
                    <a:pt x="1779" y="794"/>
                    <a:pt x="2406" y="367"/>
                    <a:pt x="1980" y="167"/>
                  </a:cubicBezTo>
                  <a:cubicBezTo>
                    <a:pt x="1730" y="50"/>
                    <a:pt x="1378"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606;p42">
              <a:extLst>
                <a:ext uri="{FF2B5EF4-FFF2-40B4-BE49-F238E27FC236}">
                  <a16:creationId xmlns:a16="http://schemas.microsoft.com/office/drawing/2014/main" xmlns="" id="{1540343B-F641-0B4D-856E-42F9C832921D}"/>
                </a:ext>
              </a:extLst>
            </p:cNvPr>
            <p:cNvSpPr/>
            <p:nvPr/>
          </p:nvSpPr>
          <p:spPr>
            <a:xfrm flipH="1">
              <a:off x="3582225" y="3034153"/>
              <a:ext cx="33850" cy="27225"/>
            </a:xfrm>
            <a:custGeom>
              <a:avLst/>
              <a:gdLst/>
              <a:ahLst/>
              <a:cxnLst/>
              <a:rect l="l" t="t" r="r" b="b"/>
              <a:pathLst>
                <a:path w="1354" h="1089" extrusionOk="0">
                  <a:moveTo>
                    <a:pt x="1045" y="1"/>
                  </a:moveTo>
                  <a:cubicBezTo>
                    <a:pt x="664" y="1"/>
                    <a:pt x="100" y="342"/>
                    <a:pt x="100" y="562"/>
                  </a:cubicBezTo>
                  <a:cubicBezTo>
                    <a:pt x="0" y="787"/>
                    <a:pt x="301" y="1088"/>
                    <a:pt x="727" y="1088"/>
                  </a:cubicBezTo>
                  <a:cubicBezTo>
                    <a:pt x="1153" y="1088"/>
                    <a:pt x="1354" y="361"/>
                    <a:pt x="1354" y="161"/>
                  </a:cubicBezTo>
                  <a:cubicBezTo>
                    <a:pt x="1300" y="47"/>
                    <a:pt x="1185" y="1"/>
                    <a:pt x="10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607;p42">
              <a:extLst>
                <a:ext uri="{FF2B5EF4-FFF2-40B4-BE49-F238E27FC236}">
                  <a16:creationId xmlns:a16="http://schemas.microsoft.com/office/drawing/2014/main" xmlns="" id="{3D97E1A9-1C08-0146-809C-691054F4A8FD}"/>
                </a:ext>
              </a:extLst>
            </p:cNvPr>
            <p:cNvSpPr/>
            <p:nvPr/>
          </p:nvSpPr>
          <p:spPr>
            <a:xfrm flipH="1">
              <a:off x="2731350" y="2975503"/>
              <a:ext cx="15675" cy="41375"/>
            </a:xfrm>
            <a:custGeom>
              <a:avLst/>
              <a:gdLst/>
              <a:ahLst/>
              <a:cxnLst/>
              <a:rect l="l" t="t" r="r" b="b"/>
              <a:pathLst>
                <a:path w="627" h="1655" extrusionOk="0">
                  <a:moveTo>
                    <a:pt x="326" y="1"/>
                  </a:moveTo>
                  <a:lnTo>
                    <a:pt x="326" y="101"/>
                  </a:lnTo>
                  <a:lnTo>
                    <a:pt x="326" y="301"/>
                  </a:lnTo>
                  <a:cubicBezTo>
                    <a:pt x="326" y="402"/>
                    <a:pt x="226" y="627"/>
                    <a:pt x="226" y="828"/>
                  </a:cubicBezTo>
                  <a:cubicBezTo>
                    <a:pt x="226" y="928"/>
                    <a:pt x="226" y="1028"/>
                    <a:pt x="126" y="1028"/>
                  </a:cubicBezTo>
                  <a:lnTo>
                    <a:pt x="126" y="1254"/>
                  </a:lnTo>
                  <a:cubicBezTo>
                    <a:pt x="126" y="1354"/>
                    <a:pt x="0" y="1354"/>
                    <a:pt x="0" y="1454"/>
                  </a:cubicBezTo>
                  <a:lnTo>
                    <a:pt x="0" y="1555"/>
                  </a:lnTo>
                  <a:cubicBezTo>
                    <a:pt x="0" y="1555"/>
                    <a:pt x="0" y="1655"/>
                    <a:pt x="126" y="1655"/>
                  </a:cubicBezTo>
                  <a:lnTo>
                    <a:pt x="126" y="1555"/>
                  </a:lnTo>
                  <a:cubicBezTo>
                    <a:pt x="226" y="1555"/>
                    <a:pt x="326" y="1555"/>
                    <a:pt x="326" y="1454"/>
                  </a:cubicBezTo>
                  <a:cubicBezTo>
                    <a:pt x="527" y="1354"/>
                    <a:pt x="627" y="1128"/>
                    <a:pt x="627" y="928"/>
                  </a:cubicBezTo>
                  <a:lnTo>
                    <a:pt x="627" y="301"/>
                  </a:lnTo>
                  <a:cubicBezTo>
                    <a:pt x="627" y="101"/>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608;p42">
              <a:extLst>
                <a:ext uri="{FF2B5EF4-FFF2-40B4-BE49-F238E27FC236}">
                  <a16:creationId xmlns:a16="http://schemas.microsoft.com/office/drawing/2014/main" xmlns="" id="{1720D760-5086-174C-A24C-228126BE599E}"/>
                </a:ext>
              </a:extLst>
            </p:cNvPr>
            <p:cNvSpPr/>
            <p:nvPr/>
          </p:nvSpPr>
          <p:spPr>
            <a:xfrm flipH="1">
              <a:off x="2702525" y="2988028"/>
              <a:ext cx="18200" cy="42025"/>
            </a:xfrm>
            <a:custGeom>
              <a:avLst/>
              <a:gdLst/>
              <a:ahLst/>
              <a:cxnLst/>
              <a:rect l="l" t="t" r="r" b="b"/>
              <a:pathLst>
                <a:path w="728" h="1681" extrusionOk="0">
                  <a:moveTo>
                    <a:pt x="527" y="1"/>
                  </a:moveTo>
                  <a:cubicBezTo>
                    <a:pt x="427" y="1"/>
                    <a:pt x="427" y="1"/>
                    <a:pt x="427" y="126"/>
                  </a:cubicBezTo>
                  <a:cubicBezTo>
                    <a:pt x="427" y="126"/>
                    <a:pt x="327" y="226"/>
                    <a:pt x="327" y="327"/>
                  </a:cubicBezTo>
                  <a:cubicBezTo>
                    <a:pt x="327" y="427"/>
                    <a:pt x="327" y="627"/>
                    <a:pt x="201" y="853"/>
                  </a:cubicBezTo>
                  <a:cubicBezTo>
                    <a:pt x="201" y="1054"/>
                    <a:pt x="201" y="1254"/>
                    <a:pt x="101" y="1379"/>
                  </a:cubicBezTo>
                  <a:lnTo>
                    <a:pt x="101" y="1480"/>
                  </a:lnTo>
                  <a:lnTo>
                    <a:pt x="1" y="1580"/>
                  </a:lnTo>
                  <a:cubicBezTo>
                    <a:pt x="1" y="1680"/>
                    <a:pt x="101" y="1680"/>
                    <a:pt x="101" y="1680"/>
                  </a:cubicBezTo>
                  <a:lnTo>
                    <a:pt x="201" y="1680"/>
                  </a:lnTo>
                  <a:cubicBezTo>
                    <a:pt x="201" y="1580"/>
                    <a:pt x="327" y="1580"/>
                    <a:pt x="427" y="1480"/>
                  </a:cubicBezTo>
                  <a:cubicBezTo>
                    <a:pt x="527" y="1379"/>
                    <a:pt x="627" y="1154"/>
                    <a:pt x="627" y="953"/>
                  </a:cubicBezTo>
                  <a:cubicBezTo>
                    <a:pt x="728" y="753"/>
                    <a:pt x="627" y="527"/>
                    <a:pt x="627" y="327"/>
                  </a:cubicBezTo>
                  <a:cubicBezTo>
                    <a:pt x="627" y="126"/>
                    <a:pt x="527" y="1"/>
                    <a:pt x="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609;p42">
              <a:extLst>
                <a:ext uri="{FF2B5EF4-FFF2-40B4-BE49-F238E27FC236}">
                  <a16:creationId xmlns:a16="http://schemas.microsoft.com/office/drawing/2014/main" xmlns="" id="{EB59FA19-C81B-9643-AA06-B697F280EFE7}"/>
                </a:ext>
              </a:extLst>
            </p:cNvPr>
            <p:cNvSpPr/>
            <p:nvPr/>
          </p:nvSpPr>
          <p:spPr>
            <a:xfrm flipH="1">
              <a:off x="2671200" y="2991178"/>
              <a:ext cx="23200" cy="54525"/>
            </a:xfrm>
            <a:custGeom>
              <a:avLst/>
              <a:gdLst/>
              <a:ahLst/>
              <a:cxnLst/>
              <a:rect l="l" t="t" r="r" b="b"/>
              <a:pathLst>
                <a:path w="928" h="2181" extrusionOk="0">
                  <a:moveTo>
                    <a:pt x="727" y="0"/>
                  </a:moveTo>
                  <a:cubicBezTo>
                    <a:pt x="727" y="0"/>
                    <a:pt x="727" y="201"/>
                    <a:pt x="627" y="401"/>
                  </a:cubicBezTo>
                  <a:cubicBezTo>
                    <a:pt x="527" y="627"/>
                    <a:pt x="402" y="827"/>
                    <a:pt x="402" y="1128"/>
                  </a:cubicBezTo>
                  <a:cubicBezTo>
                    <a:pt x="301" y="1354"/>
                    <a:pt x="201" y="1554"/>
                    <a:pt x="201" y="1755"/>
                  </a:cubicBezTo>
                  <a:cubicBezTo>
                    <a:pt x="101" y="1880"/>
                    <a:pt x="101" y="1980"/>
                    <a:pt x="101" y="1980"/>
                  </a:cubicBezTo>
                  <a:lnTo>
                    <a:pt x="1" y="2080"/>
                  </a:lnTo>
                  <a:lnTo>
                    <a:pt x="1" y="2181"/>
                  </a:lnTo>
                  <a:lnTo>
                    <a:pt x="201" y="2181"/>
                  </a:lnTo>
                  <a:lnTo>
                    <a:pt x="301" y="2080"/>
                  </a:lnTo>
                  <a:cubicBezTo>
                    <a:pt x="402" y="2080"/>
                    <a:pt x="402" y="1980"/>
                    <a:pt x="402" y="1980"/>
                  </a:cubicBezTo>
                  <a:cubicBezTo>
                    <a:pt x="627" y="1755"/>
                    <a:pt x="727" y="1454"/>
                    <a:pt x="828" y="1253"/>
                  </a:cubicBezTo>
                  <a:cubicBezTo>
                    <a:pt x="828" y="928"/>
                    <a:pt x="928" y="627"/>
                    <a:pt x="928" y="401"/>
                  </a:cubicBezTo>
                  <a:lnTo>
                    <a:pt x="928" y="100"/>
                  </a:lnTo>
                  <a:lnTo>
                    <a:pt x="8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610;p42">
              <a:extLst>
                <a:ext uri="{FF2B5EF4-FFF2-40B4-BE49-F238E27FC236}">
                  <a16:creationId xmlns:a16="http://schemas.microsoft.com/office/drawing/2014/main" xmlns="" id="{2247CA8D-B1EE-E542-8DFD-97C761FB15ED}"/>
                </a:ext>
              </a:extLst>
            </p:cNvPr>
            <p:cNvSpPr/>
            <p:nvPr/>
          </p:nvSpPr>
          <p:spPr>
            <a:xfrm flipH="1">
              <a:off x="2649900" y="3016853"/>
              <a:ext cx="26325" cy="44525"/>
            </a:xfrm>
            <a:custGeom>
              <a:avLst/>
              <a:gdLst/>
              <a:ahLst/>
              <a:cxnLst/>
              <a:rect l="l" t="t" r="r" b="b"/>
              <a:pathLst>
                <a:path w="1053" h="1781" extrusionOk="0">
                  <a:moveTo>
                    <a:pt x="827" y="1"/>
                  </a:moveTo>
                  <a:cubicBezTo>
                    <a:pt x="827" y="1"/>
                    <a:pt x="727" y="101"/>
                    <a:pt x="727" y="327"/>
                  </a:cubicBezTo>
                  <a:cubicBezTo>
                    <a:pt x="627" y="527"/>
                    <a:pt x="527" y="728"/>
                    <a:pt x="527" y="953"/>
                  </a:cubicBezTo>
                  <a:cubicBezTo>
                    <a:pt x="426" y="1154"/>
                    <a:pt x="301" y="1354"/>
                    <a:pt x="201" y="1479"/>
                  </a:cubicBezTo>
                  <a:lnTo>
                    <a:pt x="201" y="1580"/>
                  </a:lnTo>
                  <a:lnTo>
                    <a:pt x="101" y="1580"/>
                  </a:lnTo>
                  <a:lnTo>
                    <a:pt x="101" y="1680"/>
                  </a:lnTo>
                  <a:lnTo>
                    <a:pt x="0" y="1780"/>
                  </a:lnTo>
                  <a:lnTo>
                    <a:pt x="301" y="1780"/>
                  </a:lnTo>
                  <a:cubicBezTo>
                    <a:pt x="426" y="1780"/>
                    <a:pt x="426" y="1680"/>
                    <a:pt x="426" y="1680"/>
                  </a:cubicBezTo>
                  <a:cubicBezTo>
                    <a:pt x="527" y="1580"/>
                    <a:pt x="627" y="1479"/>
                    <a:pt x="727" y="1354"/>
                  </a:cubicBezTo>
                  <a:cubicBezTo>
                    <a:pt x="727" y="1254"/>
                    <a:pt x="827" y="1154"/>
                    <a:pt x="827" y="1053"/>
                  </a:cubicBezTo>
                  <a:cubicBezTo>
                    <a:pt x="928" y="853"/>
                    <a:pt x="928" y="627"/>
                    <a:pt x="1053" y="427"/>
                  </a:cubicBezTo>
                  <a:lnTo>
                    <a:pt x="1053" y="101"/>
                  </a:lnTo>
                  <a:lnTo>
                    <a:pt x="92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611;p42">
              <a:extLst>
                <a:ext uri="{FF2B5EF4-FFF2-40B4-BE49-F238E27FC236}">
                  <a16:creationId xmlns:a16="http://schemas.microsoft.com/office/drawing/2014/main" xmlns="" id="{24E515DC-36A4-324F-8786-5610BB19C196}"/>
                </a:ext>
              </a:extLst>
            </p:cNvPr>
            <p:cNvSpPr/>
            <p:nvPr/>
          </p:nvSpPr>
          <p:spPr>
            <a:xfrm flipH="1">
              <a:off x="2631725" y="3045678"/>
              <a:ext cx="31350" cy="32475"/>
            </a:xfrm>
            <a:custGeom>
              <a:avLst/>
              <a:gdLst/>
              <a:ahLst/>
              <a:cxnLst/>
              <a:rect l="l" t="t" r="r" b="b"/>
              <a:pathLst>
                <a:path w="1254" h="1299" extrusionOk="0">
                  <a:moveTo>
                    <a:pt x="1154" y="1"/>
                  </a:moveTo>
                  <a:lnTo>
                    <a:pt x="928" y="201"/>
                  </a:lnTo>
                  <a:lnTo>
                    <a:pt x="527" y="627"/>
                  </a:lnTo>
                  <a:lnTo>
                    <a:pt x="201" y="953"/>
                  </a:lnTo>
                  <a:cubicBezTo>
                    <a:pt x="201" y="1053"/>
                    <a:pt x="101" y="1053"/>
                    <a:pt x="101" y="1053"/>
                  </a:cubicBezTo>
                  <a:lnTo>
                    <a:pt x="101" y="1154"/>
                  </a:lnTo>
                  <a:lnTo>
                    <a:pt x="1" y="1154"/>
                  </a:lnTo>
                  <a:cubicBezTo>
                    <a:pt x="1" y="1254"/>
                    <a:pt x="1" y="1254"/>
                    <a:pt x="101" y="1254"/>
                  </a:cubicBezTo>
                  <a:cubicBezTo>
                    <a:pt x="101" y="1254"/>
                    <a:pt x="145" y="1298"/>
                    <a:pt x="235" y="1298"/>
                  </a:cubicBezTo>
                  <a:cubicBezTo>
                    <a:pt x="279" y="1298"/>
                    <a:pt x="335" y="1287"/>
                    <a:pt x="402" y="1254"/>
                  </a:cubicBezTo>
                  <a:cubicBezTo>
                    <a:pt x="527" y="1154"/>
                    <a:pt x="727" y="1053"/>
                    <a:pt x="828" y="828"/>
                  </a:cubicBezTo>
                  <a:cubicBezTo>
                    <a:pt x="1028" y="727"/>
                    <a:pt x="1154" y="527"/>
                    <a:pt x="1254" y="326"/>
                  </a:cubicBezTo>
                  <a:lnTo>
                    <a:pt x="1254" y="101"/>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612;p42">
              <a:extLst>
                <a:ext uri="{FF2B5EF4-FFF2-40B4-BE49-F238E27FC236}">
                  <a16:creationId xmlns:a16="http://schemas.microsoft.com/office/drawing/2014/main" xmlns="" id="{0406EE9C-D8F8-5D40-AE00-BEA447FA822C}"/>
                </a:ext>
              </a:extLst>
            </p:cNvPr>
            <p:cNvSpPr/>
            <p:nvPr/>
          </p:nvSpPr>
          <p:spPr>
            <a:xfrm flipH="1">
              <a:off x="2621700" y="3768753"/>
              <a:ext cx="195500" cy="770075"/>
            </a:xfrm>
            <a:custGeom>
              <a:avLst/>
              <a:gdLst/>
              <a:ahLst/>
              <a:cxnLst/>
              <a:rect l="l" t="t" r="r" b="b"/>
              <a:pathLst>
                <a:path w="7820" h="30803" extrusionOk="0">
                  <a:moveTo>
                    <a:pt x="2306" y="0"/>
                  </a:moveTo>
                  <a:cubicBezTo>
                    <a:pt x="2306" y="0"/>
                    <a:pt x="1980" y="526"/>
                    <a:pt x="1554" y="1354"/>
                  </a:cubicBezTo>
                  <a:cubicBezTo>
                    <a:pt x="1253" y="2206"/>
                    <a:pt x="627" y="3459"/>
                    <a:pt x="301" y="5013"/>
                  </a:cubicBezTo>
                  <a:cubicBezTo>
                    <a:pt x="100" y="5740"/>
                    <a:pt x="0" y="6692"/>
                    <a:pt x="0" y="7619"/>
                  </a:cubicBezTo>
                  <a:lnTo>
                    <a:pt x="0" y="8371"/>
                  </a:lnTo>
                  <a:lnTo>
                    <a:pt x="0" y="9098"/>
                  </a:lnTo>
                  <a:cubicBezTo>
                    <a:pt x="100" y="9298"/>
                    <a:pt x="100" y="9499"/>
                    <a:pt x="201" y="9724"/>
                  </a:cubicBezTo>
                  <a:lnTo>
                    <a:pt x="201" y="10126"/>
                  </a:lnTo>
                  <a:cubicBezTo>
                    <a:pt x="201" y="10251"/>
                    <a:pt x="301" y="10351"/>
                    <a:pt x="301" y="10552"/>
                  </a:cubicBezTo>
                  <a:cubicBezTo>
                    <a:pt x="627" y="11504"/>
                    <a:pt x="1153" y="12431"/>
                    <a:pt x="1679" y="13384"/>
                  </a:cubicBezTo>
                  <a:cubicBezTo>
                    <a:pt x="2306" y="14211"/>
                    <a:pt x="3033" y="15038"/>
                    <a:pt x="3760" y="15765"/>
                  </a:cubicBezTo>
                  <a:cubicBezTo>
                    <a:pt x="4486" y="16617"/>
                    <a:pt x="5314" y="17344"/>
                    <a:pt x="6065" y="17970"/>
                  </a:cubicBezTo>
                  <a:cubicBezTo>
                    <a:pt x="6466" y="18396"/>
                    <a:pt x="6792" y="18697"/>
                    <a:pt x="7093" y="19123"/>
                  </a:cubicBezTo>
                  <a:cubicBezTo>
                    <a:pt x="7193" y="19223"/>
                    <a:pt x="7319" y="19324"/>
                    <a:pt x="7319" y="19424"/>
                  </a:cubicBezTo>
                  <a:cubicBezTo>
                    <a:pt x="7419" y="19424"/>
                    <a:pt x="7419" y="19524"/>
                    <a:pt x="7419" y="19524"/>
                  </a:cubicBezTo>
                  <a:lnTo>
                    <a:pt x="7419" y="19649"/>
                  </a:lnTo>
                  <a:cubicBezTo>
                    <a:pt x="7419" y="19850"/>
                    <a:pt x="7419" y="20151"/>
                    <a:pt x="7319" y="20376"/>
                  </a:cubicBezTo>
                  <a:cubicBezTo>
                    <a:pt x="7193" y="21304"/>
                    <a:pt x="6892" y="22256"/>
                    <a:pt x="6692" y="23183"/>
                  </a:cubicBezTo>
                  <a:cubicBezTo>
                    <a:pt x="6366" y="24035"/>
                    <a:pt x="6166" y="24862"/>
                    <a:pt x="5940" y="25589"/>
                  </a:cubicBezTo>
                  <a:cubicBezTo>
                    <a:pt x="5439" y="27168"/>
                    <a:pt x="5113" y="28421"/>
                    <a:pt x="4812" y="29349"/>
                  </a:cubicBezTo>
                  <a:cubicBezTo>
                    <a:pt x="4587" y="30176"/>
                    <a:pt x="4386" y="30702"/>
                    <a:pt x="4386" y="30702"/>
                  </a:cubicBezTo>
                  <a:cubicBezTo>
                    <a:pt x="4386" y="30802"/>
                    <a:pt x="4486" y="30802"/>
                    <a:pt x="4486" y="30802"/>
                  </a:cubicBezTo>
                  <a:lnTo>
                    <a:pt x="4587" y="30802"/>
                  </a:lnTo>
                  <a:cubicBezTo>
                    <a:pt x="4587" y="30802"/>
                    <a:pt x="4812" y="30301"/>
                    <a:pt x="5013" y="29349"/>
                  </a:cubicBezTo>
                  <a:cubicBezTo>
                    <a:pt x="5314" y="28522"/>
                    <a:pt x="5740" y="27268"/>
                    <a:pt x="6266" y="25689"/>
                  </a:cubicBezTo>
                  <a:cubicBezTo>
                    <a:pt x="6466" y="24963"/>
                    <a:pt x="6692" y="24136"/>
                    <a:pt x="6993" y="23183"/>
                  </a:cubicBezTo>
                  <a:cubicBezTo>
                    <a:pt x="7193" y="22356"/>
                    <a:pt x="7519" y="21404"/>
                    <a:pt x="7720" y="20476"/>
                  </a:cubicBezTo>
                  <a:cubicBezTo>
                    <a:pt x="7820" y="20151"/>
                    <a:pt x="7820" y="19950"/>
                    <a:pt x="7820" y="19649"/>
                  </a:cubicBezTo>
                  <a:cubicBezTo>
                    <a:pt x="7820" y="19524"/>
                    <a:pt x="7820" y="19524"/>
                    <a:pt x="7720" y="19424"/>
                  </a:cubicBezTo>
                  <a:cubicBezTo>
                    <a:pt x="7720" y="19324"/>
                    <a:pt x="7720" y="19223"/>
                    <a:pt x="7619" y="19223"/>
                  </a:cubicBezTo>
                  <a:cubicBezTo>
                    <a:pt x="7619" y="19123"/>
                    <a:pt x="7519" y="19023"/>
                    <a:pt x="7419" y="18897"/>
                  </a:cubicBezTo>
                  <a:cubicBezTo>
                    <a:pt x="7093" y="18496"/>
                    <a:pt x="6692" y="18070"/>
                    <a:pt x="6366" y="17770"/>
                  </a:cubicBezTo>
                  <a:cubicBezTo>
                    <a:pt x="5539" y="17018"/>
                    <a:pt x="4812" y="16291"/>
                    <a:pt x="4060" y="15464"/>
                  </a:cubicBezTo>
                  <a:cubicBezTo>
                    <a:pt x="3334" y="14737"/>
                    <a:pt x="2607" y="14010"/>
                    <a:pt x="1980" y="13058"/>
                  </a:cubicBezTo>
                  <a:cubicBezTo>
                    <a:pt x="1454" y="12231"/>
                    <a:pt x="928" y="11379"/>
                    <a:pt x="727" y="10451"/>
                  </a:cubicBezTo>
                  <a:cubicBezTo>
                    <a:pt x="627" y="10251"/>
                    <a:pt x="627" y="10126"/>
                    <a:pt x="627" y="10025"/>
                  </a:cubicBezTo>
                  <a:lnTo>
                    <a:pt x="527" y="9724"/>
                  </a:lnTo>
                  <a:cubicBezTo>
                    <a:pt x="527" y="9399"/>
                    <a:pt x="426" y="9198"/>
                    <a:pt x="426" y="8998"/>
                  </a:cubicBezTo>
                  <a:cubicBezTo>
                    <a:pt x="426" y="8772"/>
                    <a:pt x="301" y="8572"/>
                    <a:pt x="301" y="8246"/>
                  </a:cubicBezTo>
                  <a:lnTo>
                    <a:pt x="301" y="7619"/>
                  </a:lnTo>
                  <a:cubicBezTo>
                    <a:pt x="301" y="6692"/>
                    <a:pt x="426" y="5865"/>
                    <a:pt x="627" y="5113"/>
                  </a:cubicBezTo>
                  <a:cubicBezTo>
                    <a:pt x="928" y="3559"/>
                    <a:pt x="1454" y="2306"/>
                    <a:pt x="1780" y="1479"/>
                  </a:cubicBezTo>
                  <a:cubicBezTo>
                    <a:pt x="2181" y="627"/>
                    <a:pt x="2406" y="100"/>
                    <a:pt x="2406" y="100"/>
                  </a:cubicBezTo>
                  <a:lnTo>
                    <a:pt x="2406"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613;p42">
              <a:extLst>
                <a:ext uri="{FF2B5EF4-FFF2-40B4-BE49-F238E27FC236}">
                  <a16:creationId xmlns:a16="http://schemas.microsoft.com/office/drawing/2014/main" xmlns="" id="{39AA02C2-42CA-6241-887A-22AF00599705}"/>
                </a:ext>
              </a:extLst>
            </p:cNvPr>
            <p:cNvSpPr/>
            <p:nvPr/>
          </p:nvSpPr>
          <p:spPr>
            <a:xfrm flipH="1">
              <a:off x="3229475" y="3956703"/>
              <a:ext cx="141000" cy="574600"/>
            </a:xfrm>
            <a:custGeom>
              <a:avLst/>
              <a:gdLst/>
              <a:ahLst/>
              <a:cxnLst/>
              <a:rect l="l" t="t" r="r" b="b"/>
              <a:pathLst>
                <a:path w="5640" h="22984" extrusionOk="0">
                  <a:moveTo>
                    <a:pt x="5515" y="1"/>
                  </a:moveTo>
                  <a:cubicBezTo>
                    <a:pt x="5515" y="1"/>
                    <a:pt x="5414" y="1"/>
                    <a:pt x="5414" y="101"/>
                  </a:cubicBezTo>
                  <a:cubicBezTo>
                    <a:pt x="5414" y="101"/>
                    <a:pt x="5414" y="1580"/>
                    <a:pt x="5214" y="3760"/>
                  </a:cubicBezTo>
                  <a:cubicBezTo>
                    <a:pt x="5114" y="4287"/>
                    <a:pt x="5114" y="4913"/>
                    <a:pt x="5013" y="5540"/>
                  </a:cubicBezTo>
                  <a:cubicBezTo>
                    <a:pt x="4888" y="6166"/>
                    <a:pt x="4688" y="6793"/>
                    <a:pt x="4487" y="7420"/>
                  </a:cubicBezTo>
                  <a:cubicBezTo>
                    <a:pt x="4161" y="8773"/>
                    <a:pt x="3760" y="10126"/>
                    <a:pt x="3334" y="11605"/>
                  </a:cubicBezTo>
                  <a:cubicBezTo>
                    <a:pt x="1655" y="17244"/>
                    <a:pt x="101" y="22883"/>
                    <a:pt x="101" y="22883"/>
                  </a:cubicBezTo>
                  <a:cubicBezTo>
                    <a:pt x="1" y="22984"/>
                    <a:pt x="101" y="22984"/>
                    <a:pt x="101" y="22984"/>
                  </a:cubicBezTo>
                  <a:lnTo>
                    <a:pt x="201" y="22984"/>
                  </a:lnTo>
                  <a:cubicBezTo>
                    <a:pt x="201" y="22984"/>
                    <a:pt x="302" y="22557"/>
                    <a:pt x="502" y="21931"/>
                  </a:cubicBezTo>
                  <a:cubicBezTo>
                    <a:pt x="728" y="21405"/>
                    <a:pt x="1028" y="20477"/>
                    <a:pt x="1354" y="19425"/>
                  </a:cubicBezTo>
                  <a:cubicBezTo>
                    <a:pt x="2081" y="17344"/>
                    <a:pt x="2908" y="14512"/>
                    <a:pt x="3760" y="11705"/>
                  </a:cubicBezTo>
                  <a:cubicBezTo>
                    <a:pt x="4161" y="10252"/>
                    <a:pt x="4487" y="8873"/>
                    <a:pt x="4888" y="7520"/>
                  </a:cubicBezTo>
                  <a:cubicBezTo>
                    <a:pt x="5114" y="6893"/>
                    <a:pt x="5214" y="6166"/>
                    <a:pt x="5314" y="5540"/>
                  </a:cubicBezTo>
                  <a:cubicBezTo>
                    <a:pt x="5414" y="4913"/>
                    <a:pt x="5414" y="4287"/>
                    <a:pt x="5515" y="3760"/>
                  </a:cubicBezTo>
                  <a:cubicBezTo>
                    <a:pt x="5640" y="2733"/>
                    <a:pt x="5640" y="1780"/>
                    <a:pt x="5640" y="1154"/>
                  </a:cubicBezTo>
                  <a:lnTo>
                    <a:pt x="5640" y="101"/>
                  </a:lnTo>
                  <a:cubicBezTo>
                    <a:pt x="5640" y="1"/>
                    <a:pt x="5640" y="1"/>
                    <a:pt x="5515"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614;p42">
              <a:extLst>
                <a:ext uri="{FF2B5EF4-FFF2-40B4-BE49-F238E27FC236}">
                  <a16:creationId xmlns:a16="http://schemas.microsoft.com/office/drawing/2014/main" xmlns="" id="{BEEBFA18-00AD-D344-8529-13A5CE54085C}"/>
                </a:ext>
              </a:extLst>
            </p:cNvPr>
            <p:cNvSpPr/>
            <p:nvPr/>
          </p:nvSpPr>
          <p:spPr>
            <a:xfrm flipH="1">
              <a:off x="3407400" y="3933528"/>
              <a:ext cx="33875" cy="602800"/>
            </a:xfrm>
            <a:custGeom>
              <a:avLst/>
              <a:gdLst/>
              <a:ahLst/>
              <a:cxnLst/>
              <a:rect l="l" t="t" r="r" b="b"/>
              <a:pathLst>
                <a:path w="1355" h="24112" extrusionOk="0">
                  <a:moveTo>
                    <a:pt x="527" y="1"/>
                  </a:moveTo>
                  <a:cubicBezTo>
                    <a:pt x="427" y="1"/>
                    <a:pt x="427" y="1"/>
                    <a:pt x="427" y="101"/>
                  </a:cubicBezTo>
                  <a:cubicBezTo>
                    <a:pt x="427" y="101"/>
                    <a:pt x="427" y="402"/>
                    <a:pt x="527" y="1154"/>
                  </a:cubicBezTo>
                  <a:cubicBezTo>
                    <a:pt x="527" y="1780"/>
                    <a:pt x="627" y="2707"/>
                    <a:pt x="627" y="3860"/>
                  </a:cubicBezTo>
                  <a:cubicBezTo>
                    <a:pt x="727" y="4913"/>
                    <a:pt x="727" y="6266"/>
                    <a:pt x="828" y="7620"/>
                  </a:cubicBezTo>
                  <a:cubicBezTo>
                    <a:pt x="828" y="9073"/>
                    <a:pt x="953" y="10552"/>
                    <a:pt x="953" y="12106"/>
                  </a:cubicBezTo>
                  <a:lnTo>
                    <a:pt x="953" y="14312"/>
                  </a:lnTo>
                  <a:cubicBezTo>
                    <a:pt x="828" y="15038"/>
                    <a:pt x="828" y="15765"/>
                    <a:pt x="828" y="16492"/>
                  </a:cubicBezTo>
                  <a:cubicBezTo>
                    <a:pt x="727" y="17845"/>
                    <a:pt x="527" y="19098"/>
                    <a:pt x="427" y="20251"/>
                  </a:cubicBezTo>
                  <a:cubicBezTo>
                    <a:pt x="101" y="22557"/>
                    <a:pt x="1" y="24011"/>
                    <a:pt x="1" y="24011"/>
                  </a:cubicBezTo>
                  <a:lnTo>
                    <a:pt x="1" y="24111"/>
                  </a:lnTo>
                  <a:cubicBezTo>
                    <a:pt x="101" y="24111"/>
                    <a:pt x="101" y="24011"/>
                    <a:pt x="101" y="24011"/>
                  </a:cubicBezTo>
                  <a:cubicBezTo>
                    <a:pt x="101" y="24011"/>
                    <a:pt x="201" y="23710"/>
                    <a:pt x="326" y="22958"/>
                  </a:cubicBezTo>
                  <a:cubicBezTo>
                    <a:pt x="427" y="22332"/>
                    <a:pt x="527" y="21404"/>
                    <a:pt x="727" y="20352"/>
                  </a:cubicBezTo>
                  <a:cubicBezTo>
                    <a:pt x="953" y="19199"/>
                    <a:pt x="1053" y="17845"/>
                    <a:pt x="1154" y="16492"/>
                  </a:cubicBezTo>
                  <a:cubicBezTo>
                    <a:pt x="1254" y="15038"/>
                    <a:pt x="1354" y="13560"/>
                    <a:pt x="1354" y="12006"/>
                  </a:cubicBezTo>
                  <a:cubicBezTo>
                    <a:pt x="1254" y="10552"/>
                    <a:pt x="1254" y="9073"/>
                    <a:pt x="1154" y="7620"/>
                  </a:cubicBezTo>
                  <a:cubicBezTo>
                    <a:pt x="1154" y="6266"/>
                    <a:pt x="1053" y="4913"/>
                    <a:pt x="953" y="3760"/>
                  </a:cubicBezTo>
                  <a:cubicBezTo>
                    <a:pt x="727" y="1555"/>
                    <a:pt x="627" y="101"/>
                    <a:pt x="627" y="101"/>
                  </a:cubicBezTo>
                  <a:cubicBezTo>
                    <a:pt x="627" y="1"/>
                    <a:pt x="527" y="1"/>
                    <a:pt x="527" y="1"/>
                  </a:cubicBez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615;p42">
              <a:extLst>
                <a:ext uri="{FF2B5EF4-FFF2-40B4-BE49-F238E27FC236}">
                  <a16:creationId xmlns:a16="http://schemas.microsoft.com/office/drawing/2014/main" xmlns="" id="{D0DF2DE3-4BC7-E642-A270-4D7D87877B2C}"/>
                </a:ext>
              </a:extLst>
            </p:cNvPr>
            <p:cNvSpPr/>
            <p:nvPr/>
          </p:nvSpPr>
          <p:spPr>
            <a:xfrm flipH="1">
              <a:off x="3127950" y="3566653"/>
              <a:ext cx="109675" cy="45675"/>
            </a:xfrm>
            <a:custGeom>
              <a:avLst/>
              <a:gdLst/>
              <a:ahLst/>
              <a:cxnLst/>
              <a:rect l="l" t="t" r="r" b="b"/>
              <a:pathLst>
                <a:path w="4387" h="1827" extrusionOk="0">
                  <a:moveTo>
                    <a:pt x="887" y="0"/>
                  </a:moveTo>
                  <a:cubicBezTo>
                    <a:pt x="570" y="0"/>
                    <a:pt x="320" y="45"/>
                    <a:pt x="201" y="164"/>
                  </a:cubicBezTo>
                  <a:cubicBezTo>
                    <a:pt x="0" y="365"/>
                    <a:pt x="326" y="1292"/>
                    <a:pt x="952" y="1518"/>
                  </a:cubicBezTo>
                  <a:cubicBezTo>
                    <a:pt x="1419" y="1646"/>
                    <a:pt x="2185" y="1827"/>
                    <a:pt x="2786" y="1827"/>
                  </a:cubicBezTo>
                  <a:cubicBezTo>
                    <a:pt x="3122" y="1827"/>
                    <a:pt x="3406" y="1771"/>
                    <a:pt x="3559" y="1618"/>
                  </a:cubicBezTo>
                  <a:cubicBezTo>
                    <a:pt x="3960" y="1292"/>
                    <a:pt x="4386" y="465"/>
                    <a:pt x="3559" y="365"/>
                  </a:cubicBezTo>
                  <a:cubicBezTo>
                    <a:pt x="2946" y="293"/>
                    <a:pt x="1698"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616;p42">
              <a:extLst>
                <a:ext uri="{FF2B5EF4-FFF2-40B4-BE49-F238E27FC236}">
                  <a16:creationId xmlns:a16="http://schemas.microsoft.com/office/drawing/2014/main" xmlns="" id="{96879B87-47B1-3548-B47C-96CDF29E6773}"/>
                </a:ext>
              </a:extLst>
            </p:cNvPr>
            <p:cNvSpPr/>
            <p:nvPr/>
          </p:nvSpPr>
          <p:spPr>
            <a:xfrm flipH="1">
              <a:off x="3070325" y="3598153"/>
              <a:ext cx="52450" cy="40525"/>
            </a:xfrm>
            <a:custGeom>
              <a:avLst/>
              <a:gdLst/>
              <a:ahLst/>
              <a:cxnLst/>
              <a:rect l="l" t="t" r="r" b="b"/>
              <a:pathLst>
                <a:path w="2098" h="1621" extrusionOk="0">
                  <a:moveTo>
                    <a:pt x="1419" y="1"/>
                  </a:moveTo>
                  <a:cubicBezTo>
                    <a:pt x="956" y="1"/>
                    <a:pt x="207" y="672"/>
                    <a:pt x="118" y="784"/>
                  </a:cubicBezTo>
                  <a:cubicBezTo>
                    <a:pt x="1" y="972"/>
                    <a:pt x="1091" y="1621"/>
                    <a:pt x="1498" y="1621"/>
                  </a:cubicBezTo>
                  <a:cubicBezTo>
                    <a:pt x="1526" y="1621"/>
                    <a:pt x="1551" y="1617"/>
                    <a:pt x="1572" y="1611"/>
                  </a:cubicBezTo>
                  <a:cubicBezTo>
                    <a:pt x="1998" y="1511"/>
                    <a:pt x="2098" y="258"/>
                    <a:pt x="1572" y="32"/>
                  </a:cubicBezTo>
                  <a:cubicBezTo>
                    <a:pt x="1526" y="11"/>
                    <a:pt x="1474" y="1"/>
                    <a:pt x="1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617;p42">
              <a:extLst>
                <a:ext uri="{FF2B5EF4-FFF2-40B4-BE49-F238E27FC236}">
                  <a16:creationId xmlns:a16="http://schemas.microsoft.com/office/drawing/2014/main" xmlns="" id="{598AC92E-8D7C-FA41-8D81-9101E3C69917}"/>
                </a:ext>
              </a:extLst>
            </p:cNvPr>
            <p:cNvSpPr/>
            <p:nvPr/>
          </p:nvSpPr>
          <p:spPr>
            <a:xfrm flipH="1">
              <a:off x="2961050" y="3545128"/>
              <a:ext cx="88625" cy="38475"/>
            </a:xfrm>
            <a:custGeom>
              <a:avLst/>
              <a:gdLst/>
              <a:ahLst/>
              <a:cxnLst/>
              <a:rect l="l" t="t" r="r" b="b"/>
              <a:pathLst>
                <a:path w="3545" h="1539" extrusionOk="0">
                  <a:moveTo>
                    <a:pt x="1957" y="0"/>
                  </a:moveTo>
                  <a:cubicBezTo>
                    <a:pt x="1395" y="0"/>
                    <a:pt x="811" y="115"/>
                    <a:pt x="527" y="399"/>
                  </a:cubicBezTo>
                  <a:cubicBezTo>
                    <a:pt x="201" y="699"/>
                    <a:pt x="1" y="1426"/>
                    <a:pt x="527" y="1527"/>
                  </a:cubicBezTo>
                  <a:cubicBezTo>
                    <a:pt x="563" y="1535"/>
                    <a:pt x="607" y="1539"/>
                    <a:pt x="659" y="1539"/>
                  </a:cubicBezTo>
                  <a:cubicBezTo>
                    <a:pt x="1379" y="1539"/>
                    <a:pt x="3545" y="773"/>
                    <a:pt x="3334" y="399"/>
                  </a:cubicBezTo>
                  <a:cubicBezTo>
                    <a:pt x="3279" y="166"/>
                    <a:pt x="2634" y="0"/>
                    <a:pt x="1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618;p42">
              <a:extLst>
                <a:ext uri="{FF2B5EF4-FFF2-40B4-BE49-F238E27FC236}">
                  <a16:creationId xmlns:a16="http://schemas.microsoft.com/office/drawing/2014/main" xmlns="" id="{DAC3F9E6-E649-B346-AB1A-251580752FCD}"/>
                </a:ext>
              </a:extLst>
            </p:cNvPr>
            <p:cNvSpPr/>
            <p:nvPr/>
          </p:nvSpPr>
          <p:spPr>
            <a:xfrm flipH="1">
              <a:off x="2837850" y="3531228"/>
              <a:ext cx="80625" cy="40125"/>
            </a:xfrm>
            <a:custGeom>
              <a:avLst/>
              <a:gdLst/>
              <a:ahLst/>
              <a:cxnLst/>
              <a:rect l="l" t="t" r="r" b="b"/>
              <a:pathLst>
                <a:path w="3225" h="1605" extrusionOk="0">
                  <a:moveTo>
                    <a:pt x="1844" y="1"/>
                  </a:moveTo>
                  <a:cubicBezTo>
                    <a:pt x="1119" y="1"/>
                    <a:pt x="345" y="349"/>
                    <a:pt x="192" y="829"/>
                  </a:cubicBezTo>
                  <a:cubicBezTo>
                    <a:pt x="0" y="1361"/>
                    <a:pt x="874" y="1604"/>
                    <a:pt x="1602" y="1604"/>
                  </a:cubicBezTo>
                  <a:cubicBezTo>
                    <a:pt x="1732" y="1604"/>
                    <a:pt x="1857" y="1596"/>
                    <a:pt x="1971" y="1581"/>
                  </a:cubicBezTo>
                  <a:cubicBezTo>
                    <a:pt x="2798" y="1456"/>
                    <a:pt x="3224" y="328"/>
                    <a:pt x="2472" y="103"/>
                  </a:cubicBezTo>
                  <a:cubicBezTo>
                    <a:pt x="2280" y="33"/>
                    <a:pt x="2064" y="1"/>
                    <a:pt x="18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619;p42">
              <a:extLst>
                <a:ext uri="{FF2B5EF4-FFF2-40B4-BE49-F238E27FC236}">
                  <a16:creationId xmlns:a16="http://schemas.microsoft.com/office/drawing/2014/main" xmlns="" id="{BE67C607-AA90-5A47-9ECE-6816B956E729}"/>
                </a:ext>
              </a:extLst>
            </p:cNvPr>
            <p:cNvSpPr/>
            <p:nvPr/>
          </p:nvSpPr>
          <p:spPr>
            <a:xfrm flipH="1">
              <a:off x="2934975" y="3585478"/>
              <a:ext cx="43875" cy="29525"/>
            </a:xfrm>
            <a:custGeom>
              <a:avLst/>
              <a:gdLst/>
              <a:ahLst/>
              <a:cxnLst/>
              <a:rect l="l" t="t" r="r" b="b"/>
              <a:pathLst>
                <a:path w="1755" h="1181" extrusionOk="0">
                  <a:moveTo>
                    <a:pt x="1068" y="0"/>
                  </a:moveTo>
                  <a:cubicBezTo>
                    <a:pt x="589" y="0"/>
                    <a:pt x="89" y="688"/>
                    <a:pt x="0" y="865"/>
                  </a:cubicBezTo>
                  <a:cubicBezTo>
                    <a:pt x="0" y="1060"/>
                    <a:pt x="305" y="1181"/>
                    <a:pt x="662" y="1181"/>
                  </a:cubicBezTo>
                  <a:cubicBezTo>
                    <a:pt x="857" y="1181"/>
                    <a:pt x="1068" y="1145"/>
                    <a:pt x="1253" y="1065"/>
                  </a:cubicBezTo>
                  <a:cubicBezTo>
                    <a:pt x="1754" y="865"/>
                    <a:pt x="1554" y="138"/>
                    <a:pt x="1253" y="38"/>
                  </a:cubicBezTo>
                  <a:cubicBezTo>
                    <a:pt x="1192" y="12"/>
                    <a:pt x="1130" y="0"/>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620;p42">
              <a:extLst>
                <a:ext uri="{FF2B5EF4-FFF2-40B4-BE49-F238E27FC236}">
                  <a16:creationId xmlns:a16="http://schemas.microsoft.com/office/drawing/2014/main" xmlns="" id="{790D1D8A-6D6F-FA43-AF66-4B6DBF31C04F}"/>
                </a:ext>
              </a:extLst>
            </p:cNvPr>
            <p:cNvSpPr/>
            <p:nvPr/>
          </p:nvSpPr>
          <p:spPr>
            <a:xfrm flipH="1">
              <a:off x="2752275" y="3501253"/>
              <a:ext cx="69950" cy="22900"/>
            </a:xfrm>
            <a:custGeom>
              <a:avLst/>
              <a:gdLst/>
              <a:ahLst/>
              <a:cxnLst/>
              <a:rect l="l" t="t" r="r" b="b"/>
              <a:pathLst>
                <a:path w="2798" h="916" extrusionOk="0">
                  <a:moveTo>
                    <a:pt x="1927" y="0"/>
                  </a:moveTo>
                  <a:cubicBezTo>
                    <a:pt x="1379" y="0"/>
                    <a:pt x="695" y="137"/>
                    <a:pt x="402" y="374"/>
                  </a:cubicBezTo>
                  <a:cubicBezTo>
                    <a:pt x="1" y="675"/>
                    <a:pt x="502" y="775"/>
                    <a:pt x="1028" y="901"/>
                  </a:cubicBezTo>
                  <a:cubicBezTo>
                    <a:pt x="1082" y="911"/>
                    <a:pt x="1143" y="916"/>
                    <a:pt x="1209" y="916"/>
                  </a:cubicBezTo>
                  <a:cubicBezTo>
                    <a:pt x="1795" y="916"/>
                    <a:pt x="2798" y="544"/>
                    <a:pt x="2707" y="274"/>
                  </a:cubicBezTo>
                  <a:cubicBezTo>
                    <a:pt x="2707" y="86"/>
                    <a:pt x="2360" y="0"/>
                    <a:pt x="19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621;p42">
              <a:extLst>
                <a:ext uri="{FF2B5EF4-FFF2-40B4-BE49-F238E27FC236}">
                  <a16:creationId xmlns:a16="http://schemas.microsoft.com/office/drawing/2014/main" xmlns="" id="{26D70B81-BA05-754F-BAC9-FD0290E76FA5}"/>
                </a:ext>
              </a:extLst>
            </p:cNvPr>
            <p:cNvSpPr/>
            <p:nvPr/>
          </p:nvSpPr>
          <p:spPr>
            <a:xfrm flipH="1">
              <a:off x="2752025" y="3555953"/>
              <a:ext cx="59100" cy="26400"/>
            </a:xfrm>
            <a:custGeom>
              <a:avLst/>
              <a:gdLst/>
              <a:ahLst/>
              <a:cxnLst/>
              <a:rect l="l" t="t" r="r" b="b"/>
              <a:pathLst>
                <a:path w="2364" h="1056" extrusionOk="0">
                  <a:moveTo>
                    <a:pt x="1484" y="1"/>
                  </a:moveTo>
                  <a:cubicBezTo>
                    <a:pt x="967" y="1"/>
                    <a:pt x="354" y="139"/>
                    <a:pt x="183" y="367"/>
                  </a:cubicBezTo>
                  <a:cubicBezTo>
                    <a:pt x="1" y="711"/>
                    <a:pt x="245" y="1056"/>
                    <a:pt x="729" y="1056"/>
                  </a:cubicBezTo>
                  <a:cubicBezTo>
                    <a:pt x="843" y="1056"/>
                    <a:pt x="971" y="1036"/>
                    <a:pt x="1111" y="993"/>
                  </a:cubicBezTo>
                  <a:cubicBezTo>
                    <a:pt x="1837" y="793"/>
                    <a:pt x="2364" y="693"/>
                    <a:pt x="2263" y="266"/>
                  </a:cubicBezTo>
                  <a:cubicBezTo>
                    <a:pt x="2220" y="82"/>
                    <a:pt x="1880" y="1"/>
                    <a:pt x="14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622;p42">
              <a:extLst>
                <a:ext uri="{FF2B5EF4-FFF2-40B4-BE49-F238E27FC236}">
                  <a16:creationId xmlns:a16="http://schemas.microsoft.com/office/drawing/2014/main" xmlns="" id="{295AAD87-077E-D74E-AD14-5AC967E120AE}"/>
                </a:ext>
              </a:extLst>
            </p:cNvPr>
            <p:cNvSpPr/>
            <p:nvPr/>
          </p:nvSpPr>
          <p:spPr>
            <a:xfrm flipH="1">
              <a:off x="2645550" y="3516153"/>
              <a:ext cx="80175" cy="25250"/>
            </a:xfrm>
            <a:custGeom>
              <a:avLst/>
              <a:gdLst/>
              <a:ahLst/>
              <a:cxnLst/>
              <a:rect l="l" t="t" r="r" b="b"/>
              <a:pathLst>
                <a:path w="3207" h="1010" extrusionOk="0">
                  <a:moveTo>
                    <a:pt x="1265" y="1"/>
                  </a:moveTo>
                  <a:cubicBezTo>
                    <a:pt x="962" y="1"/>
                    <a:pt x="693" y="26"/>
                    <a:pt x="527" y="79"/>
                  </a:cubicBezTo>
                  <a:cubicBezTo>
                    <a:pt x="0" y="305"/>
                    <a:pt x="401" y="605"/>
                    <a:pt x="1028" y="931"/>
                  </a:cubicBezTo>
                  <a:cubicBezTo>
                    <a:pt x="1194" y="984"/>
                    <a:pt x="1414" y="1009"/>
                    <a:pt x="1648" y="1009"/>
                  </a:cubicBezTo>
                  <a:cubicBezTo>
                    <a:pt x="2296" y="1009"/>
                    <a:pt x="3060" y="818"/>
                    <a:pt x="3133" y="505"/>
                  </a:cubicBezTo>
                  <a:cubicBezTo>
                    <a:pt x="3207" y="192"/>
                    <a:pt x="2104" y="1"/>
                    <a:pt x="1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623;p42">
              <a:extLst>
                <a:ext uri="{FF2B5EF4-FFF2-40B4-BE49-F238E27FC236}">
                  <a16:creationId xmlns:a16="http://schemas.microsoft.com/office/drawing/2014/main" xmlns="" id="{322A4E15-6137-B34E-9D0A-2110CA86BB59}"/>
                </a:ext>
              </a:extLst>
            </p:cNvPr>
            <p:cNvSpPr/>
            <p:nvPr/>
          </p:nvSpPr>
          <p:spPr>
            <a:xfrm flipH="1">
              <a:off x="2577200" y="3507703"/>
              <a:ext cx="38875" cy="23600"/>
            </a:xfrm>
            <a:custGeom>
              <a:avLst/>
              <a:gdLst/>
              <a:ahLst/>
              <a:cxnLst/>
              <a:rect l="l" t="t" r="r" b="b"/>
              <a:pathLst>
                <a:path w="1555" h="944" extrusionOk="0">
                  <a:moveTo>
                    <a:pt x="626" y="1"/>
                  </a:moveTo>
                  <a:cubicBezTo>
                    <a:pt x="468" y="1"/>
                    <a:pt x="316" y="37"/>
                    <a:pt x="201" y="116"/>
                  </a:cubicBezTo>
                  <a:cubicBezTo>
                    <a:pt x="0" y="317"/>
                    <a:pt x="101" y="943"/>
                    <a:pt x="827" y="943"/>
                  </a:cubicBezTo>
                  <a:cubicBezTo>
                    <a:pt x="1554" y="943"/>
                    <a:pt x="1354" y="317"/>
                    <a:pt x="1354" y="317"/>
                  </a:cubicBezTo>
                  <a:cubicBezTo>
                    <a:pt x="1224" y="122"/>
                    <a:pt x="915" y="1"/>
                    <a:pt x="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624;p42">
              <a:extLst>
                <a:ext uri="{FF2B5EF4-FFF2-40B4-BE49-F238E27FC236}">
                  <a16:creationId xmlns:a16="http://schemas.microsoft.com/office/drawing/2014/main" xmlns="" id="{6FDB3998-266B-C543-A800-A1743C1D57A2}"/>
                </a:ext>
              </a:extLst>
            </p:cNvPr>
            <p:cNvSpPr/>
            <p:nvPr/>
          </p:nvSpPr>
          <p:spPr>
            <a:xfrm flipH="1">
              <a:off x="2526975" y="3552228"/>
              <a:ext cx="49400" cy="29425"/>
            </a:xfrm>
            <a:custGeom>
              <a:avLst/>
              <a:gdLst/>
              <a:ahLst/>
              <a:cxnLst/>
              <a:rect l="l" t="t" r="r" b="b"/>
              <a:pathLst>
                <a:path w="1976" h="1177" extrusionOk="0">
                  <a:moveTo>
                    <a:pt x="574" y="0"/>
                  </a:moveTo>
                  <a:cubicBezTo>
                    <a:pt x="469" y="0"/>
                    <a:pt x="372" y="34"/>
                    <a:pt x="292" y="115"/>
                  </a:cubicBezTo>
                  <a:cubicBezTo>
                    <a:pt x="0" y="384"/>
                    <a:pt x="654" y="1177"/>
                    <a:pt x="1243" y="1177"/>
                  </a:cubicBezTo>
                  <a:cubicBezTo>
                    <a:pt x="1312" y="1177"/>
                    <a:pt x="1380" y="1166"/>
                    <a:pt x="1445" y="1142"/>
                  </a:cubicBezTo>
                  <a:cubicBezTo>
                    <a:pt x="1976" y="1057"/>
                    <a:pt x="1157" y="0"/>
                    <a:pt x="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625;p42">
              <a:extLst>
                <a:ext uri="{FF2B5EF4-FFF2-40B4-BE49-F238E27FC236}">
                  <a16:creationId xmlns:a16="http://schemas.microsoft.com/office/drawing/2014/main" xmlns="" id="{B3F635EA-27A9-9544-B838-3134C9352191}"/>
                </a:ext>
              </a:extLst>
            </p:cNvPr>
            <p:cNvSpPr/>
            <p:nvPr/>
          </p:nvSpPr>
          <p:spPr>
            <a:xfrm flipH="1">
              <a:off x="3569075" y="3398453"/>
              <a:ext cx="174825" cy="112175"/>
            </a:xfrm>
            <a:custGeom>
              <a:avLst/>
              <a:gdLst/>
              <a:ahLst/>
              <a:cxnLst/>
              <a:rect l="l" t="t" r="r" b="b"/>
              <a:pathLst>
                <a:path w="6993" h="4487" extrusionOk="0">
                  <a:moveTo>
                    <a:pt x="6893" y="0"/>
                  </a:moveTo>
                  <a:cubicBezTo>
                    <a:pt x="6792" y="0"/>
                    <a:pt x="6667" y="100"/>
                    <a:pt x="6667" y="100"/>
                  </a:cubicBezTo>
                  <a:cubicBezTo>
                    <a:pt x="6667" y="100"/>
                    <a:pt x="6667" y="301"/>
                    <a:pt x="6567" y="501"/>
                  </a:cubicBezTo>
                  <a:cubicBezTo>
                    <a:pt x="6567" y="627"/>
                    <a:pt x="6467" y="727"/>
                    <a:pt x="6467" y="927"/>
                  </a:cubicBezTo>
                  <a:cubicBezTo>
                    <a:pt x="6366" y="1028"/>
                    <a:pt x="6266" y="1253"/>
                    <a:pt x="6266" y="1353"/>
                  </a:cubicBezTo>
                  <a:cubicBezTo>
                    <a:pt x="6166" y="1454"/>
                    <a:pt x="6166" y="1554"/>
                    <a:pt x="6040" y="1654"/>
                  </a:cubicBezTo>
                  <a:cubicBezTo>
                    <a:pt x="6040" y="1754"/>
                    <a:pt x="5940" y="1880"/>
                    <a:pt x="5940" y="1980"/>
                  </a:cubicBezTo>
                  <a:cubicBezTo>
                    <a:pt x="5840" y="1980"/>
                    <a:pt x="5840" y="2080"/>
                    <a:pt x="5740" y="2180"/>
                  </a:cubicBezTo>
                  <a:cubicBezTo>
                    <a:pt x="5639" y="2281"/>
                    <a:pt x="5639" y="2381"/>
                    <a:pt x="5539" y="2506"/>
                  </a:cubicBezTo>
                  <a:cubicBezTo>
                    <a:pt x="5414" y="2607"/>
                    <a:pt x="5314" y="2607"/>
                    <a:pt x="5213" y="2707"/>
                  </a:cubicBezTo>
                  <a:cubicBezTo>
                    <a:pt x="5213" y="2807"/>
                    <a:pt x="5113" y="2907"/>
                    <a:pt x="5013" y="2907"/>
                  </a:cubicBezTo>
                  <a:cubicBezTo>
                    <a:pt x="4913" y="3008"/>
                    <a:pt x="4787" y="3133"/>
                    <a:pt x="4687" y="3133"/>
                  </a:cubicBezTo>
                  <a:cubicBezTo>
                    <a:pt x="4587" y="3233"/>
                    <a:pt x="4487" y="3233"/>
                    <a:pt x="4386" y="3333"/>
                  </a:cubicBezTo>
                  <a:lnTo>
                    <a:pt x="4161" y="3333"/>
                  </a:lnTo>
                  <a:lnTo>
                    <a:pt x="4061" y="3434"/>
                  </a:lnTo>
                  <a:lnTo>
                    <a:pt x="3960" y="3434"/>
                  </a:lnTo>
                  <a:cubicBezTo>
                    <a:pt x="3860" y="3434"/>
                    <a:pt x="3760" y="3534"/>
                    <a:pt x="3660" y="3534"/>
                  </a:cubicBezTo>
                  <a:cubicBezTo>
                    <a:pt x="3334" y="3634"/>
                    <a:pt x="3133" y="3634"/>
                    <a:pt x="2908" y="3634"/>
                  </a:cubicBezTo>
                  <a:lnTo>
                    <a:pt x="1554" y="3634"/>
                  </a:lnTo>
                  <a:cubicBezTo>
                    <a:pt x="1153" y="3534"/>
                    <a:pt x="827" y="3434"/>
                    <a:pt x="627" y="3333"/>
                  </a:cubicBezTo>
                  <a:cubicBezTo>
                    <a:pt x="527" y="3333"/>
                    <a:pt x="401" y="3333"/>
                    <a:pt x="401" y="3233"/>
                  </a:cubicBezTo>
                  <a:lnTo>
                    <a:pt x="301" y="3233"/>
                  </a:lnTo>
                  <a:cubicBezTo>
                    <a:pt x="201" y="3233"/>
                    <a:pt x="101" y="3233"/>
                    <a:pt x="101" y="3333"/>
                  </a:cubicBezTo>
                  <a:cubicBezTo>
                    <a:pt x="0" y="3333"/>
                    <a:pt x="0" y="3434"/>
                    <a:pt x="101" y="3534"/>
                  </a:cubicBezTo>
                  <a:lnTo>
                    <a:pt x="201" y="3634"/>
                  </a:lnTo>
                  <a:cubicBezTo>
                    <a:pt x="301" y="3634"/>
                    <a:pt x="301" y="3759"/>
                    <a:pt x="401" y="3759"/>
                  </a:cubicBezTo>
                  <a:cubicBezTo>
                    <a:pt x="727" y="3860"/>
                    <a:pt x="1028" y="4060"/>
                    <a:pt x="1454" y="4160"/>
                  </a:cubicBezTo>
                  <a:cubicBezTo>
                    <a:pt x="1654" y="4261"/>
                    <a:pt x="1880" y="4386"/>
                    <a:pt x="2081" y="4386"/>
                  </a:cubicBezTo>
                  <a:cubicBezTo>
                    <a:pt x="2406" y="4386"/>
                    <a:pt x="2607" y="4486"/>
                    <a:pt x="2908" y="4486"/>
                  </a:cubicBezTo>
                  <a:cubicBezTo>
                    <a:pt x="3233" y="4486"/>
                    <a:pt x="3534" y="4386"/>
                    <a:pt x="3760" y="4386"/>
                  </a:cubicBezTo>
                  <a:cubicBezTo>
                    <a:pt x="3960" y="4261"/>
                    <a:pt x="4061" y="4261"/>
                    <a:pt x="4286" y="4261"/>
                  </a:cubicBezTo>
                  <a:cubicBezTo>
                    <a:pt x="4286" y="4160"/>
                    <a:pt x="4286" y="4160"/>
                    <a:pt x="4386" y="4160"/>
                  </a:cubicBezTo>
                  <a:lnTo>
                    <a:pt x="4487" y="4160"/>
                  </a:lnTo>
                  <a:lnTo>
                    <a:pt x="4687" y="4060"/>
                  </a:lnTo>
                  <a:cubicBezTo>
                    <a:pt x="4787" y="4060"/>
                    <a:pt x="4913" y="3960"/>
                    <a:pt x="5113" y="3860"/>
                  </a:cubicBezTo>
                  <a:cubicBezTo>
                    <a:pt x="5213" y="3759"/>
                    <a:pt x="5314" y="3634"/>
                    <a:pt x="5414" y="3634"/>
                  </a:cubicBezTo>
                  <a:cubicBezTo>
                    <a:pt x="5639" y="3534"/>
                    <a:pt x="5740" y="3434"/>
                    <a:pt x="5840" y="3333"/>
                  </a:cubicBezTo>
                  <a:cubicBezTo>
                    <a:pt x="5940" y="3233"/>
                    <a:pt x="6040" y="3133"/>
                    <a:pt x="6040" y="3008"/>
                  </a:cubicBezTo>
                  <a:cubicBezTo>
                    <a:pt x="6166" y="2907"/>
                    <a:pt x="6266" y="2707"/>
                    <a:pt x="6366" y="2607"/>
                  </a:cubicBezTo>
                  <a:cubicBezTo>
                    <a:pt x="6467" y="2506"/>
                    <a:pt x="6467" y="2381"/>
                    <a:pt x="6567" y="2281"/>
                  </a:cubicBezTo>
                  <a:cubicBezTo>
                    <a:pt x="6667" y="2080"/>
                    <a:pt x="6792" y="1880"/>
                    <a:pt x="6792" y="1554"/>
                  </a:cubicBezTo>
                  <a:cubicBezTo>
                    <a:pt x="6893" y="1353"/>
                    <a:pt x="6893" y="1253"/>
                    <a:pt x="6993" y="1028"/>
                  </a:cubicBezTo>
                  <a:lnTo>
                    <a:pt x="6993" y="501"/>
                  </a:lnTo>
                  <a:lnTo>
                    <a:pt x="6993" y="100"/>
                  </a:lnTo>
                  <a:lnTo>
                    <a:pt x="6893"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6626;p42">
              <a:extLst>
                <a:ext uri="{FF2B5EF4-FFF2-40B4-BE49-F238E27FC236}">
                  <a16:creationId xmlns:a16="http://schemas.microsoft.com/office/drawing/2014/main" xmlns="" id="{492CEA66-03D4-D949-9A9C-F959A922B7CD}"/>
                </a:ext>
              </a:extLst>
            </p:cNvPr>
            <p:cNvGrpSpPr/>
            <p:nvPr/>
          </p:nvGrpSpPr>
          <p:grpSpPr>
            <a:xfrm>
              <a:off x="3696875" y="3993678"/>
              <a:ext cx="572100" cy="479350"/>
              <a:chOff x="3696875" y="3993678"/>
              <a:chExt cx="572100" cy="479350"/>
            </a:xfrm>
          </p:grpSpPr>
          <p:sp>
            <p:nvSpPr>
              <p:cNvPr id="117" name="Google Shape;6627;p42">
                <a:extLst>
                  <a:ext uri="{FF2B5EF4-FFF2-40B4-BE49-F238E27FC236}">
                    <a16:creationId xmlns:a16="http://schemas.microsoft.com/office/drawing/2014/main" xmlns="" id="{E1E5F7DD-A19F-3C4A-AFEE-9695CE29F6B8}"/>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628;p42">
                <a:extLst>
                  <a:ext uri="{FF2B5EF4-FFF2-40B4-BE49-F238E27FC236}">
                    <a16:creationId xmlns:a16="http://schemas.microsoft.com/office/drawing/2014/main" xmlns="" id="{126E626C-5917-0B47-8E42-A08ADB736C60}"/>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6629;p42">
                <a:extLst>
                  <a:ext uri="{FF2B5EF4-FFF2-40B4-BE49-F238E27FC236}">
                    <a16:creationId xmlns:a16="http://schemas.microsoft.com/office/drawing/2014/main" xmlns="" id="{EC517018-6193-244B-82E6-74F5E4700ABF}"/>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6630;p42">
                <a:extLst>
                  <a:ext uri="{FF2B5EF4-FFF2-40B4-BE49-F238E27FC236}">
                    <a16:creationId xmlns:a16="http://schemas.microsoft.com/office/drawing/2014/main" xmlns="" id="{032F9637-9E54-FB46-9B8E-4A6D8D72BED5}"/>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631;p42">
                <a:extLst>
                  <a:ext uri="{FF2B5EF4-FFF2-40B4-BE49-F238E27FC236}">
                    <a16:creationId xmlns:a16="http://schemas.microsoft.com/office/drawing/2014/main" xmlns="" id="{5F9FD774-C938-B142-90A6-60F4C62B1EF0}"/>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632;p42">
                <a:extLst>
                  <a:ext uri="{FF2B5EF4-FFF2-40B4-BE49-F238E27FC236}">
                    <a16:creationId xmlns:a16="http://schemas.microsoft.com/office/drawing/2014/main" xmlns="" id="{082D91BE-F212-9D4C-BE5C-A60D9E17D4C5}"/>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6633;p42">
              <a:extLst>
                <a:ext uri="{FF2B5EF4-FFF2-40B4-BE49-F238E27FC236}">
                  <a16:creationId xmlns:a16="http://schemas.microsoft.com/office/drawing/2014/main" xmlns="" id="{A4E2BABB-3AB9-B940-B38B-3BC2917A5739}"/>
                </a:ext>
              </a:extLst>
            </p:cNvPr>
            <p:cNvGrpSpPr/>
            <p:nvPr/>
          </p:nvGrpSpPr>
          <p:grpSpPr>
            <a:xfrm rot="4102896">
              <a:off x="3984662" y="3468492"/>
              <a:ext cx="572064" cy="479320"/>
              <a:chOff x="3696875" y="3993678"/>
              <a:chExt cx="572100" cy="479350"/>
            </a:xfrm>
          </p:grpSpPr>
          <p:sp>
            <p:nvSpPr>
              <p:cNvPr id="111" name="Google Shape;6634;p42">
                <a:extLst>
                  <a:ext uri="{FF2B5EF4-FFF2-40B4-BE49-F238E27FC236}">
                    <a16:creationId xmlns:a16="http://schemas.microsoft.com/office/drawing/2014/main" xmlns="" id="{6479636E-5A72-0F43-B633-F9391CE775EC}"/>
                  </a:ext>
                </a:extLst>
              </p:cNvPr>
              <p:cNvSpPr/>
              <p:nvPr/>
            </p:nvSpPr>
            <p:spPr>
              <a:xfrm flipH="1">
                <a:off x="3696875" y="3993678"/>
                <a:ext cx="563950" cy="421550"/>
              </a:xfrm>
              <a:custGeom>
                <a:avLst/>
                <a:gdLst/>
                <a:ahLst/>
                <a:cxnLst/>
                <a:rect l="l" t="t" r="r" b="b"/>
                <a:pathLst>
                  <a:path w="22558" h="16862" extrusionOk="0">
                    <a:moveTo>
                      <a:pt x="22557" y="1"/>
                    </a:moveTo>
                    <a:lnTo>
                      <a:pt x="22557" y="1"/>
                    </a:lnTo>
                    <a:cubicBezTo>
                      <a:pt x="21359" y="927"/>
                      <a:pt x="19185" y="1131"/>
                      <a:pt x="17168" y="1131"/>
                    </a:cubicBezTo>
                    <a:cubicBezTo>
                      <a:pt x="16020" y="1131"/>
                      <a:pt x="14922" y="1065"/>
                      <a:pt x="14086" y="1028"/>
                    </a:cubicBezTo>
                    <a:cubicBezTo>
                      <a:pt x="11680" y="1028"/>
                      <a:pt x="10853" y="3234"/>
                      <a:pt x="9800" y="4161"/>
                    </a:cubicBezTo>
                    <a:cubicBezTo>
                      <a:pt x="9474" y="4437"/>
                      <a:pt x="9137" y="4492"/>
                      <a:pt x="8738" y="4492"/>
                    </a:cubicBezTo>
                    <a:cubicBezTo>
                      <a:pt x="8473" y="4492"/>
                      <a:pt x="8181" y="4467"/>
                      <a:pt x="7846" y="4467"/>
                    </a:cubicBezTo>
                    <a:cubicBezTo>
                      <a:pt x="6949" y="4467"/>
                      <a:pt x="5750" y="4644"/>
                      <a:pt x="3960" y="5941"/>
                    </a:cubicBezTo>
                    <a:cubicBezTo>
                      <a:pt x="1" y="8773"/>
                      <a:pt x="2081" y="15540"/>
                      <a:pt x="2081" y="15540"/>
                    </a:cubicBezTo>
                    <a:cubicBezTo>
                      <a:pt x="2081" y="15540"/>
                      <a:pt x="5870" y="16862"/>
                      <a:pt x="8405" y="16862"/>
                    </a:cubicBezTo>
                    <a:cubicBezTo>
                      <a:pt x="8727" y="16862"/>
                      <a:pt x="9028" y="16841"/>
                      <a:pt x="9299" y="16793"/>
                    </a:cubicBezTo>
                    <a:cubicBezTo>
                      <a:pt x="11680" y="16392"/>
                      <a:pt x="11680" y="14512"/>
                      <a:pt x="12632" y="13359"/>
                    </a:cubicBezTo>
                    <a:cubicBezTo>
                      <a:pt x="13685" y="12206"/>
                      <a:pt x="15765" y="11680"/>
                      <a:pt x="16191" y="10652"/>
                    </a:cubicBezTo>
                    <a:cubicBezTo>
                      <a:pt x="16492" y="9700"/>
                      <a:pt x="15339" y="9499"/>
                      <a:pt x="15665" y="8973"/>
                    </a:cubicBezTo>
                    <a:cubicBezTo>
                      <a:pt x="15865" y="8447"/>
                      <a:pt x="16918" y="8246"/>
                      <a:pt x="18372" y="7820"/>
                    </a:cubicBezTo>
                    <a:cubicBezTo>
                      <a:pt x="19825" y="7394"/>
                      <a:pt x="22557" y="1"/>
                      <a:pt x="22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635;p42">
                <a:extLst>
                  <a:ext uri="{FF2B5EF4-FFF2-40B4-BE49-F238E27FC236}">
                    <a16:creationId xmlns:a16="http://schemas.microsoft.com/office/drawing/2014/main" xmlns="" id="{04520020-4A32-EC43-9EAE-E7360A69BAF9}"/>
                  </a:ext>
                </a:extLst>
              </p:cNvPr>
              <p:cNvSpPr/>
              <p:nvPr/>
            </p:nvSpPr>
            <p:spPr>
              <a:xfrm flipH="1">
                <a:off x="3723200" y="4020003"/>
                <a:ext cx="545775" cy="453025"/>
              </a:xfrm>
              <a:custGeom>
                <a:avLst/>
                <a:gdLst/>
                <a:ahLst/>
                <a:cxnLst/>
                <a:rect l="l" t="t" r="r" b="b"/>
                <a:pathLst>
                  <a:path w="21831" h="18121" extrusionOk="0">
                    <a:moveTo>
                      <a:pt x="21780" y="0"/>
                    </a:moveTo>
                    <a:cubicBezTo>
                      <a:pt x="21755" y="0"/>
                      <a:pt x="21730" y="25"/>
                      <a:pt x="21730" y="76"/>
                    </a:cubicBezTo>
                    <a:cubicBezTo>
                      <a:pt x="21730" y="76"/>
                      <a:pt x="21404" y="401"/>
                      <a:pt x="20778" y="827"/>
                    </a:cubicBezTo>
                    <a:cubicBezTo>
                      <a:pt x="20477" y="1028"/>
                      <a:pt x="20051" y="1228"/>
                      <a:pt x="19525" y="1554"/>
                    </a:cubicBezTo>
                    <a:cubicBezTo>
                      <a:pt x="19124" y="1855"/>
                      <a:pt x="18597" y="2081"/>
                      <a:pt x="17971" y="2381"/>
                    </a:cubicBezTo>
                    <a:cubicBezTo>
                      <a:pt x="17344" y="2707"/>
                      <a:pt x="16617" y="2908"/>
                      <a:pt x="15991" y="3208"/>
                    </a:cubicBezTo>
                    <a:cubicBezTo>
                      <a:pt x="15565" y="3334"/>
                      <a:pt x="15264" y="3534"/>
                      <a:pt x="14838" y="3735"/>
                    </a:cubicBezTo>
                    <a:cubicBezTo>
                      <a:pt x="14512" y="3960"/>
                      <a:pt x="14111" y="4060"/>
                      <a:pt x="13785" y="4261"/>
                    </a:cubicBezTo>
                    <a:cubicBezTo>
                      <a:pt x="13058" y="4687"/>
                      <a:pt x="12231" y="5088"/>
                      <a:pt x="11505" y="5614"/>
                    </a:cubicBezTo>
                    <a:cubicBezTo>
                      <a:pt x="11078" y="5840"/>
                      <a:pt x="10753" y="6040"/>
                      <a:pt x="10352" y="6341"/>
                    </a:cubicBezTo>
                    <a:cubicBezTo>
                      <a:pt x="10026" y="6567"/>
                      <a:pt x="9625" y="6868"/>
                      <a:pt x="9299" y="7093"/>
                    </a:cubicBezTo>
                    <a:cubicBezTo>
                      <a:pt x="8873" y="7394"/>
                      <a:pt x="8572" y="7594"/>
                      <a:pt x="8146" y="7920"/>
                    </a:cubicBezTo>
                    <a:cubicBezTo>
                      <a:pt x="7845" y="8221"/>
                      <a:pt x="7520" y="8547"/>
                      <a:pt x="7219" y="8747"/>
                    </a:cubicBezTo>
                    <a:lnTo>
                      <a:pt x="6893" y="8973"/>
                    </a:lnTo>
                    <a:lnTo>
                      <a:pt x="6692" y="9274"/>
                    </a:lnTo>
                    <a:cubicBezTo>
                      <a:pt x="6492" y="9374"/>
                      <a:pt x="6367" y="9474"/>
                      <a:pt x="6166" y="9700"/>
                    </a:cubicBezTo>
                    <a:cubicBezTo>
                      <a:pt x="6066" y="9800"/>
                      <a:pt x="5865" y="10000"/>
                      <a:pt x="5740" y="10101"/>
                    </a:cubicBezTo>
                    <a:cubicBezTo>
                      <a:pt x="5540" y="10326"/>
                      <a:pt x="5439" y="10426"/>
                      <a:pt x="5339" y="10527"/>
                    </a:cubicBezTo>
                    <a:lnTo>
                      <a:pt x="4387" y="11479"/>
                    </a:lnTo>
                    <a:cubicBezTo>
                      <a:pt x="4186" y="11780"/>
                      <a:pt x="3860" y="12106"/>
                      <a:pt x="3660" y="12406"/>
                    </a:cubicBezTo>
                    <a:lnTo>
                      <a:pt x="3234" y="12832"/>
                    </a:lnTo>
                    <a:cubicBezTo>
                      <a:pt x="3134" y="12933"/>
                      <a:pt x="3033" y="13133"/>
                      <a:pt x="2933" y="13233"/>
                    </a:cubicBezTo>
                    <a:cubicBezTo>
                      <a:pt x="2733" y="13559"/>
                      <a:pt x="2507" y="13860"/>
                      <a:pt x="2306" y="14086"/>
                    </a:cubicBezTo>
                    <a:cubicBezTo>
                      <a:pt x="2206" y="14286"/>
                      <a:pt x="2106" y="14386"/>
                      <a:pt x="1981" y="14487"/>
                    </a:cubicBezTo>
                    <a:cubicBezTo>
                      <a:pt x="1880" y="14612"/>
                      <a:pt x="1780" y="14812"/>
                      <a:pt x="1780" y="14913"/>
                    </a:cubicBezTo>
                    <a:cubicBezTo>
                      <a:pt x="1580" y="15113"/>
                      <a:pt x="1479" y="15439"/>
                      <a:pt x="1254" y="15639"/>
                    </a:cubicBezTo>
                    <a:cubicBezTo>
                      <a:pt x="953" y="16066"/>
                      <a:pt x="728" y="16492"/>
                      <a:pt x="527" y="16893"/>
                    </a:cubicBezTo>
                    <a:cubicBezTo>
                      <a:pt x="226" y="17619"/>
                      <a:pt x="1" y="17945"/>
                      <a:pt x="1" y="17945"/>
                    </a:cubicBezTo>
                    <a:lnTo>
                      <a:pt x="1" y="18046"/>
                    </a:lnTo>
                    <a:cubicBezTo>
                      <a:pt x="51" y="18096"/>
                      <a:pt x="76" y="18121"/>
                      <a:pt x="88" y="18121"/>
                    </a:cubicBezTo>
                    <a:cubicBezTo>
                      <a:pt x="101" y="18121"/>
                      <a:pt x="101" y="18096"/>
                      <a:pt x="101" y="18046"/>
                    </a:cubicBezTo>
                    <a:cubicBezTo>
                      <a:pt x="101" y="18046"/>
                      <a:pt x="427" y="17745"/>
                      <a:pt x="853" y="16993"/>
                    </a:cubicBezTo>
                    <a:cubicBezTo>
                      <a:pt x="953" y="16893"/>
                      <a:pt x="1053" y="16692"/>
                      <a:pt x="1154" y="16492"/>
                    </a:cubicBezTo>
                    <a:cubicBezTo>
                      <a:pt x="1254" y="16266"/>
                      <a:pt x="1354" y="16066"/>
                      <a:pt x="1580" y="15865"/>
                    </a:cubicBezTo>
                    <a:cubicBezTo>
                      <a:pt x="1680" y="15639"/>
                      <a:pt x="1880" y="15339"/>
                      <a:pt x="2106" y="15113"/>
                    </a:cubicBezTo>
                    <a:cubicBezTo>
                      <a:pt x="2106" y="15013"/>
                      <a:pt x="2206" y="14812"/>
                      <a:pt x="2306" y="14712"/>
                    </a:cubicBezTo>
                    <a:cubicBezTo>
                      <a:pt x="2407" y="14612"/>
                      <a:pt x="2507" y="14487"/>
                      <a:pt x="2607" y="14286"/>
                    </a:cubicBezTo>
                    <a:cubicBezTo>
                      <a:pt x="2833" y="14086"/>
                      <a:pt x="3033" y="13760"/>
                      <a:pt x="3234" y="13459"/>
                    </a:cubicBezTo>
                    <a:cubicBezTo>
                      <a:pt x="3359" y="13359"/>
                      <a:pt x="3459" y="13233"/>
                      <a:pt x="3560" y="13033"/>
                    </a:cubicBezTo>
                    <a:cubicBezTo>
                      <a:pt x="3660" y="12933"/>
                      <a:pt x="3760" y="12732"/>
                      <a:pt x="3986" y="12607"/>
                    </a:cubicBezTo>
                    <a:cubicBezTo>
                      <a:pt x="4186" y="12306"/>
                      <a:pt x="4387" y="11980"/>
                      <a:pt x="4713" y="11680"/>
                    </a:cubicBezTo>
                    <a:cubicBezTo>
                      <a:pt x="4913" y="11354"/>
                      <a:pt x="5239" y="11153"/>
                      <a:pt x="5540" y="10853"/>
                    </a:cubicBezTo>
                    <a:cubicBezTo>
                      <a:pt x="5640" y="10627"/>
                      <a:pt x="5865" y="10527"/>
                      <a:pt x="5966" y="10326"/>
                    </a:cubicBezTo>
                    <a:cubicBezTo>
                      <a:pt x="6066" y="10226"/>
                      <a:pt x="6266" y="10000"/>
                      <a:pt x="6367" y="9900"/>
                    </a:cubicBezTo>
                    <a:cubicBezTo>
                      <a:pt x="6592" y="9800"/>
                      <a:pt x="6692" y="9599"/>
                      <a:pt x="6893" y="9474"/>
                    </a:cubicBezTo>
                    <a:lnTo>
                      <a:pt x="7119" y="9274"/>
                    </a:lnTo>
                    <a:lnTo>
                      <a:pt x="7419" y="8973"/>
                    </a:lnTo>
                    <a:cubicBezTo>
                      <a:pt x="7745" y="8747"/>
                      <a:pt x="8046" y="8446"/>
                      <a:pt x="8372" y="8121"/>
                    </a:cubicBezTo>
                    <a:cubicBezTo>
                      <a:pt x="8773" y="7920"/>
                      <a:pt x="9099" y="7594"/>
                      <a:pt x="9399" y="7294"/>
                    </a:cubicBezTo>
                    <a:cubicBezTo>
                      <a:pt x="10126" y="6767"/>
                      <a:pt x="10878" y="6241"/>
                      <a:pt x="11605" y="5840"/>
                    </a:cubicBezTo>
                    <a:cubicBezTo>
                      <a:pt x="12332" y="5314"/>
                      <a:pt x="13058" y="4888"/>
                      <a:pt x="13886" y="4461"/>
                    </a:cubicBezTo>
                    <a:cubicBezTo>
                      <a:pt x="14211" y="4261"/>
                      <a:pt x="14637" y="4060"/>
                      <a:pt x="14938" y="3960"/>
                    </a:cubicBezTo>
                    <a:cubicBezTo>
                      <a:pt x="15364" y="3735"/>
                      <a:pt x="15665" y="3634"/>
                      <a:pt x="16091" y="3434"/>
                    </a:cubicBezTo>
                    <a:cubicBezTo>
                      <a:pt x="16718" y="3108"/>
                      <a:pt x="17444" y="2908"/>
                      <a:pt x="18071" y="2707"/>
                    </a:cubicBezTo>
                    <a:cubicBezTo>
                      <a:pt x="19324" y="2081"/>
                      <a:pt x="20277" y="1454"/>
                      <a:pt x="20903" y="1028"/>
                    </a:cubicBezTo>
                    <a:cubicBezTo>
                      <a:pt x="21530" y="502"/>
                      <a:pt x="21830" y="201"/>
                      <a:pt x="21830" y="201"/>
                    </a:cubicBezTo>
                    <a:lnTo>
                      <a:pt x="21830" y="76"/>
                    </a:lnTo>
                    <a:cubicBezTo>
                      <a:pt x="21830" y="25"/>
                      <a:pt x="21805" y="0"/>
                      <a:pt x="21780"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636;p42">
                <a:extLst>
                  <a:ext uri="{FF2B5EF4-FFF2-40B4-BE49-F238E27FC236}">
                    <a16:creationId xmlns:a16="http://schemas.microsoft.com/office/drawing/2014/main" xmlns="" id="{CF3DBA56-507D-F346-BF54-710294D94838}"/>
                  </a:ext>
                </a:extLst>
              </p:cNvPr>
              <p:cNvSpPr/>
              <p:nvPr/>
            </p:nvSpPr>
            <p:spPr>
              <a:xfrm flipH="1">
                <a:off x="3772700" y="4027528"/>
                <a:ext cx="156675" cy="107150"/>
              </a:xfrm>
              <a:custGeom>
                <a:avLst/>
                <a:gdLst/>
                <a:ahLst/>
                <a:cxnLst/>
                <a:rect l="l" t="t" r="r" b="b"/>
                <a:pathLst>
                  <a:path w="6267" h="4286" extrusionOk="0">
                    <a:moveTo>
                      <a:pt x="2307" y="0"/>
                    </a:moveTo>
                    <a:cubicBezTo>
                      <a:pt x="2081" y="301"/>
                      <a:pt x="1880" y="727"/>
                      <a:pt x="1780" y="1028"/>
                    </a:cubicBezTo>
                    <a:cubicBezTo>
                      <a:pt x="1555" y="1353"/>
                      <a:pt x="1354" y="1780"/>
                      <a:pt x="1154" y="2080"/>
                    </a:cubicBezTo>
                    <a:lnTo>
                      <a:pt x="928" y="2607"/>
                    </a:lnTo>
                    <a:cubicBezTo>
                      <a:pt x="828" y="2807"/>
                      <a:pt x="728" y="2907"/>
                      <a:pt x="627" y="3133"/>
                    </a:cubicBezTo>
                    <a:cubicBezTo>
                      <a:pt x="527" y="3333"/>
                      <a:pt x="427" y="3434"/>
                      <a:pt x="302" y="3659"/>
                    </a:cubicBezTo>
                    <a:cubicBezTo>
                      <a:pt x="302" y="3659"/>
                      <a:pt x="201" y="3759"/>
                      <a:pt x="201" y="3860"/>
                    </a:cubicBezTo>
                    <a:lnTo>
                      <a:pt x="1" y="4060"/>
                    </a:lnTo>
                    <a:lnTo>
                      <a:pt x="1" y="4160"/>
                    </a:lnTo>
                    <a:cubicBezTo>
                      <a:pt x="1" y="4286"/>
                      <a:pt x="1" y="4286"/>
                      <a:pt x="101" y="4286"/>
                    </a:cubicBezTo>
                    <a:cubicBezTo>
                      <a:pt x="131" y="4286"/>
                      <a:pt x="163" y="4283"/>
                      <a:pt x="198" y="4278"/>
                    </a:cubicBezTo>
                    <a:lnTo>
                      <a:pt x="198" y="4278"/>
                    </a:lnTo>
                    <a:lnTo>
                      <a:pt x="201" y="4286"/>
                    </a:lnTo>
                    <a:cubicBezTo>
                      <a:pt x="201" y="4283"/>
                      <a:pt x="201" y="4280"/>
                      <a:pt x="201" y="4278"/>
                    </a:cubicBezTo>
                    <a:lnTo>
                      <a:pt x="201" y="4278"/>
                    </a:lnTo>
                    <a:cubicBezTo>
                      <a:pt x="399" y="4250"/>
                      <a:pt x="658" y="4160"/>
                      <a:pt x="828" y="4160"/>
                    </a:cubicBezTo>
                    <a:lnTo>
                      <a:pt x="1680" y="4160"/>
                    </a:lnTo>
                    <a:lnTo>
                      <a:pt x="2407" y="4060"/>
                    </a:lnTo>
                    <a:lnTo>
                      <a:pt x="3961" y="4060"/>
                    </a:lnTo>
                    <a:lnTo>
                      <a:pt x="4286" y="4160"/>
                    </a:lnTo>
                    <a:lnTo>
                      <a:pt x="5439" y="4160"/>
                    </a:lnTo>
                    <a:cubicBezTo>
                      <a:pt x="5640" y="4286"/>
                      <a:pt x="5740" y="4286"/>
                      <a:pt x="5840" y="4286"/>
                    </a:cubicBezTo>
                    <a:lnTo>
                      <a:pt x="6266" y="4286"/>
                    </a:lnTo>
                    <a:cubicBezTo>
                      <a:pt x="6066" y="4160"/>
                      <a:pt x="5740" y="4060"/>
                      <a:pt x="5540" y="4060"/>
                    </a:cubicBezTo>
                    <a:cubicBezTo>
                      <a:pt x="5439" y="3960"/>
                      <a:pt x="5214" y="3960"/>
                      <a:pt x="5114" y="3960"/>
                    </a:cubicBezTo>
                    <a:lnTo>
                      <a:pt x="4687" y="3860"/>
                    </a:lnTo>
                    <a:cubicBezTo>
                      <a:pt x="4487" y="3860"/>
                      <a:pt x="4186" y="3860"/>
                      <a:pt x="3961" y="3759"/>
                    </a:cubicBezTo>
                    <a:lnTo>
                      <a:pt x="1555" y="3759"/>
                    </a:lnTo>
                    <a:cubicBezTo>
                      <a:pt x="1354" y="3860"/>
                      <a:pt x="1053" y="3860"/>
                      <a:pt x="828" y="3860"/>
                    </a:cubicBezTo>
                    <a:cubicBezTo>
                      <a:pt x="715" y="3916"/>
                      <a:pt x="563" y="3941"/>
                      <a:pt x="415" y="3969"/>
                    </a:cubicBezTo>
                    <a:lnTo>
                      <a:pt x="415" y="3969"/>
                    </a:lnTo>
                    <a:cubicBezTo>
                      <a:pt x="419" y="3966"/>
                      <a:pt x="423" y="3963"/>
                      <a:pt x="427" y="3960"/>
                    </a:cubicBezTo>
                    <a:lnTo>
                      <a:pt x="527" y="3759"/>
                    </a:lnTo>
                    <a:cubicBezTo>
                      <a:pt x="627" y="3534"/>
                      <a:pt x="728" y="3434"/>
                      <a:pt x="828" y="3233"/>
                    </a:cubicBezTo>
                    <a:cubicBezTo>
                      <a:pt x="1053" y="3133"/>
                      <a:pt x="1154" y="2907"/>
                      <a:pt x="1154" y="2707"/>
                    </a:cubicBezTo>
                    <a:cubicBezTo>
                      <a:pt x="1254" y="2607"/>
                      <a:pt x="1354" y="2406"/>
                      <a:pt x="1454" y="2181"/>
                    </a:cubicBezTo>
                    <a:cubicBezTo>
                      <a:pt x="1680" y="1880"/>
                      <a:pt x="1880" y="1554"/>
                      <a:pt x="1981" y="1153"/>
                    </a:cubicBezTo>
                    <a:cubicBezTo>
                      <a:pt x="2081" y="927"/>
                      <a:pt x="2181" y="827"/>
                      <a:pt x="2181" y="627"/>
                    </a:cubicBezTo>
                    <a:cubicBezTo>
                      <a:pt x="2307" y="401"/>
                      <a:pt x="2307" y="201"/>
                      <a:pt x="2407" y="100"/>
                    </a:cubicBezTo>
                    <a:lnTo>
                      <a:pt x="2407"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637;p42">
                <a:extLst>
                  <a:ext uri="{FF2B5EF4-FFF2-40B4-BE49-F238E27FC236}">
                    <a16:creationId xmlns:a16="http://schemas.microsoft.com/office/drawing/2014/main" xmlns="" id="{D5F8B79D-DD2D-8744-8026-4E4B524E1197}"/>
                  </a:ext>
                </a:extLst>
              </p:cNvPr>
              <p:cNvSpPr/>
              <p:nvPr/>
            </p:nvSpPr>
            <p:spPr>
              <a:xfrm flipH="1">
                <a:off x="3817200" y="4048203"/>
                <a:ext cx="185475" cy="130350"/>
              </a:xfrm>
              <a:custGeom>
                <a:avLst/>
                <a:gdLst/>
                <a:ahLst/>
                <a:cxnLst/>
                <a:rect l="l" t="t" r="r" b="b"/>
                <a:pathLst>
                  <a:path w="7419" h="5214" extrusionOk="0">
                    <a:moveTo>
                      <a:pt x="1680" y="0"/>
                    </a:moveTo>
                    <a:lnTo>
                      <a:pt x="1680" y="100"/>
                    </a:lnTo>
                    <a:cubicBezTo>
                      <a:pt x="1579" y="526"/>
                      <a:pt x="1479" y="953"/>
                      <a:pt x="1354" y="1354"/>
                    </a:cubicBezTo>
                    <a:lnTo>
                      <a:pt x="1053" y="2607"/>
                    </a:lnTo>
                    <a:cubicBezTo>
                      <a:pt x="953" y="2832"/>
                      <a:pt x="853" y="3033"/>
                      <a:pt x="853" y="3233"/>
                    </a:cubicBezTo>
                    <a:cubicBezTo>
                      <a:pt x="853" y="3333"/>
                      <a:pt x="727" y="3459"/>
                      <a:pt x="727" y="3559"/>
                    </a:cubicBezTo>
                    <a:cubicBezTo>
                      <a:pt x="727" y="3659"/>
                      <a:pt x="627" y="3760"/>
                      <a:pt x="627" y="3860"/>
                    </a:cubicBezTo>
                    <a:cubicBezTo>
                      <a:pt x="627" y="3960"/>
                      <a:pt x="527" y="4085"/>
                      <a:pt x="527" y="4186"/>
                    </a:cubicBezTo>
                    <a:lnTo>
                      <a:pt x="426" y="4486"/>
                    </a:lnTo>
                    <a:lnTo>
                      <a:pt x="226" y="4712"/>
                    </a:lnTo>
                    <a:cubicBezTo>
                      <a:pt x="101" y="4812"/>
                      <a:pt x="101" y="4912"/>
                      <a:pt x="0" y="5013"/>
                    </a:cubicBezTo>
                    <a:lnTo>
                      <a:pt x="0" y="5113"/>
                    </a:lnTo>
                    <a:cubicBezTo>
                      <a:pt x="0" y="5113"/>
                      <a:pt x="101" y="5213"/>
                      <a:pt x="226" y="5213"/>
                    </a:cubicBezTo>
                    <a:cubicBezTo>
                      <a:pt x="426" y="5113"/>
                      <a:pt x="727" y="5013"/>
                      <a:pt x="1053" y="5013"/>
                    </a:cubicBezTo>
                    <a:lnTo>
                      <a:pt x="1479" y="5013"/>
                    </a:lnTo>
                    <a:cubicBezTo>
                      <a:pt x="1680" y="4912"/>
                      <a:pt x="1780" y="4912"/>
                      <a:pt x="1980" y="4912"/>
                    </a:cubicBezTo>
                    <a:lnTo>
                      <a:pt x="3760" y="4912"/>
                    </a:lnTo>
                    <a:cubicBezTo>
                      <a:pt x="3835" y="4879"/>
                      <a:pt x="3896" y="4868"/>
                      <a:pt x="3952" y="4868"/>
                    </a:cubicBezTo>
                    <a:cubicBezTo>
                      <a:pt x="4063" y="4868"/>
                      <a:pt x="4152" y="4912"/>
                      <a:pt x="4286" y="4912"/>
                    </a:cubicBezTo>
                    <a:lnTo>
                      <a:pt x="5640" y="4912"/>
                    </a:lnTo>
                    <a:cubicBezTo>
                      <a:pt x="5740" y="4912"/>
                      <a:pt x="5965" y="5013"/>
                      <a:pt x="6066" y="5013"/>
                    </a:cubicBezTo>
                    <a:lnTo>
                      <a:pt x="6492" y="5013"/>
                    </a:lnTo>
                    <a:cubicBezTo>
                      <a:pt x="6692" y="5113"/>
                      <a:pt x="6792" y="5113"/>
                      <a:pt x="6993" y="5113"/>
                    </a:cubicBezTo>
                    <a:cubicBezTo>
                      <a:pt x="7118" y="5113"/>
                      <a:pt x="7319" y="5213"/>
                      <a:pt x="7419" y="5213"/>
                    </a:cubicBezTo>
                    <a:lnTo>
                      <a:pt x="7419" y="5113"/>
                    </a:lnTo>
                    <a:cubicBezTo>
                      <a:pt x="7118" y="5013"/>
                      <a:pt x="6893" y="4912"/>
                      <a:pt x="6592" y="4912"/>
                    </a:cubicBezTo>
                    <a:cubicBezTo>
                      <a:pt x="6366" y="4812"/>
                      <a:pt x="6266" y="4812"/>
                      <a:pt x="6066" y="4812"/>
                    </a:cubicBezTo>
                    <a:cubicBezTo>
                      <a:pt x="5965" y="4712"/>
                      <a:pt x="5740" y="4712"/>
                      <a:pt x="5640" y="4712"/>
                    </a:cubicBezTo>
                    <a:cubicBezTo>
                      <a:pt x="5439" y="4712"/>
                      <a:pt x="5339" y="4587"/>
                      <a:pt x="5239" y="4587"/>
                    </a:cubicBezTo>
                    <a:lnTo>
                      <a:pt x="4712" y="4587"/>
                    </a:lnTo>
                    <a:cubicBezTo>
                      <a:pt x="4612" y="4486"/>
                      <a:pt x="4386" y="4486"/>
                      <a:pt x="4286" y="4486"/>
                    </a:cubicBezTo>
                    <a:lnTo>
                      <a:pt x="2406" y="4486"/>
                    </a:lnTo>
                    <a:cubicBezTo>
                      <a:pt x="2206" y="4486"/>
                      <a:pt x="2106" y="4587"/>
                      <a:pt x="1880" y="4587"/>
                    </a:cubicBezTo>
                    <a:cubicBezTo>
                      <a:pt x="1579" y="4587"/>
                      <a:pt x="1354" y="4712"/>
                      <a:pt x="1053" y="4712"/>
                    </a:cubicBezTo>
                    <a:cubicBezTo>
                      <a:pt x="856" y="4773"/>
                      <a:pt x="668" y="4797"/>
                      <a:pt x="478" y="4828"/>
                    </a:cubicBezTo>
                    <a:lnTo>
                      <a:pt x="478" y="4828"/>
                    </a:lnTo>
                    <a:lnTo>
                      <a:pt x="627" y="4587"/>
                    </a:lnTo>
                    <a:cubicBezTo>
                      <a:pt x="727" y="4386"/>
                      <a:pt x="853" y="4186"/>
                      <a:pt x="853" y="3960"/>
                    </a:cubicBezTo>
                    <a:cubicBezTo>
                      <a:pt x="953" y="3860"/>
                      <a:pt x="953" y="3760"/>
                      <a:pt x="1053" y="3659"/>
                    </a:cubicBezTo>
                    <a:cubicBezTo>
                      <a:pt x="1053" y="3559"/>
                      <a:pt x="1053" y="3459"/>
                      <a:pt x="1153" y="3333"/>
                    </a:cubicBezTo>
                    <a:cubicBezTo>
                      <a:pt x="1153" y="3133"/>
                      <a:pt x="1254" y="2932"/>
                      <a:pt x="1354" y="2707"/>
                    </a:cubicBezTo>
                    <a:cubicBezTo>
                      <a:pt x="1354" y="2506"/>
                      <a:pt x="1479" y="2306"/>
                      <a:pt x="1479" y="2080"/>
                    </a:cubicBezTo>
                    <a:cubicBezTo>
                      <a:pt x="1579" y="1880"/>
                      <a:pt x="1579" y="1579"/>
                      <a:pt x="1579" y="1354"/>
                    </a:cubicBezTo>
                    <a:cubicBezTo>
                      <a:pt x="1680" y="953"/>
                      <a:pt x="1780" y="526"/>
                      <a:pt x="1780" y="100"/>
                    </a:cubicBezTo>
                    <a:lnTo>
                      <a:pt x="1680" y="0"/>
                    </a:ln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638;p42">
                <a:extLst>
                  <a:ext uri="{FF2B5EF4-FFF2-40B4-BE49-F238E27FC236}">
                    <a16:creationId xmlns:a16="http://schemas.microsoft.com/office/drawing/2014/main" xmlns="" id="{A625B013-4846-074E-A415-B83D628A0C7E}"/>
                  </a:ext>
                </a:extLst>
              </p:cNvPr>
              <p:cNvSpPr/>
              <p:nvPr/>
            </p:nvSpPr>
            <p:spPr>
              <a:xfrm flipH="1">
                <a:off x="3887375" y="41215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639;p42">
                <a:extLst>
                  <a:ext uri="{FF2B5EF4-FFF2-40B4-BE49-F238E27FC236}">
                    <a16:creationId xmlns:a16="http://schemas.microsoft.com/office/drawing/2014/main" xmlns="" id="{A39119A2-6B6E-0441-957A-CFE5A0E86018}"/>
                  </a:ext>
                </a:extLst>
              </p:cNvPr>
              <p:cNvSpPr/>
              <p:nvPr/>
            </p:nvSpPr>
            <p:spPr>
              <a:xfrm flipH="1">
                <a:off x="3963575" y="4197703"/>
                <a:ext cx="206775" cy="135375"/>
              </a:xfrm>
              <a:custGeom>
                <a:avLst/>
                <a:gdLst/>
                <a:ahLst/>
                <a:cxnLst/>
                <a:rect l="l" t="t" r="r" b="b"/>
                <a:pathLst>
                  <a:path w="8271" h="5415" extrusionOk="0">
                    <a:moveTo>
                      <a:pt x="852" y="0"/>
                    </a:moveTo>
                    <a:lnTo>
                      <a:pt x="752" y="1254"/>
                    </a:lnTo>
                    <a:lnTo>
                      <a:pt x="627" y="1880"/>
                    </a:lnTo>
                    <a:lnTo>
                      <a:pt x="627" y="2507"/>
                    </a:lnTo>
                    <a:cubicBezTo>
                      <a:pt x="627" y="2607"/>
                      <a:pt x="627" y="2707"/>
                      <a:pt x="527" y="2808"/>
                    </a:cubicBezTo>
                    <a:lnTo>
                      <a:pt x="527" y="3133"/>
                    </a:lnTo>
                    <a:lnTo>
                      <a:pt x="527" y="3434"/>
                    </a:lnTo>
                    <a:cubicBezTo>
                      <a:pt x="527" y="3534"/>
                      <a:pt x="426" y="3660"/>
                      <a:pt x="426" y="3760"/>
                    </a:cubicBezTo>
                    <a:cubicBezTo>
                      <a:pt x="426" y="3860"/>
                      <a:pt x="426" y="3960"/>
                      <a:pt x="326" y="3960"/>
                    </a:cubicBezTo>
                    <a:lnTo>
                      <a:pt x="326" y="4286"/>
                    </a:lnTo>
                    <a:cubicBezTo>
                      <a:pt x="226" y="4386"/>
                      <a:pt x="226" y="4487"/>
                      <a:pt x="226" y="4587"/>
                    </a:cubicBezTo>
                    <a:lnTo>
                      <a:pt x="164" y="4786"/>
                    </a:lnTo>
                    <a:lnTo>
                      <a:pt x="164" y="4786"/>
                    </a:lnTo>
                    <a:cubicBezTo>
                      <a:pt x="152" y="4787"/>
                      <a:pt x="139" y="4787"/>
                      <a:pt x="126" y="4787"/>
                    </a:cubicBezTo>
                    <a:lnTo>
                      <a:pt x="154" y="4820"/>
                    </a:lnTo>
                    <a:lnTo>
                      <a:pt x="126" y="4913"/>
                    </a:lnTo>
                    <a:lnTo>
                      <a:pt x="0" y="4913"/>
                    </a:lnTo>
                    <a:cubicBezTo>
                      <a:pt x="126" y="5013"/>
                      <a:pt x="126" y="5013"/>
                      <a:pt x="226" y="5013"/>
                    </a:cubicBezTo>
                    <a:cubicBezTo>
                      <a:pt x="258" y="5013"/>
                      <a:pt x="290" y="5012"/>
                      <a:pt x="323" y="5010"/>
                    </a:cubicBezTo>
                    <a:lnTo>
                      <a:pt x="323" y="5010"/>
                    </a:lnTo>
                    <a:lnTo>
                      <a:pt x="326" y="5013"/>
                    </a:lnTo>
                    <a:lnTo>
                      <a:pt x="327" y="5010"/>
                    </a:lnTo>
                    <a:lnTo>
                      <a:pt x="327" y="5010"/>
                    </a:lnTo>
                    <a:cubicBezTo>
                      <a:pt x="600" y="4992"/>
                      <a:pt x="897" y="4913"/>
                      <a:pt x="1253" y="4913"/>
                    </a:cubicBezTo>
                    <a:lnTo>
                      <a:pt x="2206" y="4913"/>
                    </a:lnTo>
                    <a:lnTo>
                      <a:pt x="2732" y="4787"/>
                    </a:lnTo>
                    <a:lnTo>
                      <a:pt x="3258" y="4787"/>
                    </a:lnTo>
                    <a:cubicBezTo>
                      <a:pt x="3459" y="4787"/>
                      <a:pt x="3559" y="4913"/>
                      <a:pt x="3760" y="4913"/>
                    </a:cubicBezTo>
                    <a:lnTo>
                      <a:pt x="5238" y="4913"/>
                    </a:lnTo>
                    <a:cubicBezTo>
                      <a:pt x="5439" y="4913"/>
                      <a:pt x="5639" y="5013"/>
                      <a:pt x="5765" y="5013"/>
                    </a:cubicBezTo>
                    <a:lnTo>
                      <a:pt x="6266" y="5013"/>
                    </a:lnTo>
                    <a:lnTo>
                      <a:pt x="6792" y="5113"/>
                    </a:lnTo>
                    <a:lnTo>
                      <a:pt x="7319" y="5214"/>
                    </a:lnTo>
                    <a:lnTo>
                      <a:pt x="7519" y="5314"/>
                    </a:lnTo>
                    <a:lnTo>
                      <a:pt x="7745" y="5314"/>
                    </a:lnTo>
                    <a:cubicBezTo>
                      <a:pt x="7945" y="5314"/>
                      <a:pt x="8146" y="5414"/>
                      <a:pt x="8271" y="5414"/>
                    </a:cubicBezTo>
                    <a:cubicBezTo>
                      <a:pt x="8146" y="5314"/>
                      <a:pt x="7945" y="5214"/>
                      <a:pt x="7845" y="5214"/>
                    </a:cubicBezTo>
                    <a:lnTo>
                      <a:pt x="7519" y="5113"/>
                    </a:lnTo>
                    <a:lnTo>
                      <a:pt x="7319" y="5013"/>
                    </a:lnTo>
                    <a:lnTo>
                      <a:pt x="6792" y="4913"/>
                    </a:lnTo>
                    <a:lnTo>
                      <a:pt x="6266" y="4787"/>
                    </a:lnTo>
                    <a:cubicBezTo>
                      <a:pt x="6166" y="4687"/>
                      <a:pt x="5965" y="4687"/>
                      <a:pt x="5865" y="4687"/>
                    </a:cubicBezTo>
                    <a:cubicBezTo>
                      <a:pt x="5639" y="4687"/>
                      <a:pt x="5439" y="4587"/>
                      <a:pt x="5339" y="4587"/>
                    </a:cubicBezTo>
                    <a:lnTo>
                      <a:pt x="4812" y="4587"/>
                    </a:lnTo>
                    <a:cubicBezTo>
                      <a:pt x="4612" y="4487"/>
                      <a:pt x="4386" y="4487"/>
                      <a:pt x="4286" y="4487"/>
                    </a:cubicBezTo>
                    <a:lnTo>
                      <a:pt x="2206" y="4487"/>
                    </a:lnTo>
                    <a:lnTo>
                      <a:pt x="1679" y="4587"/>
                    </a:lnTo>
                    <a:lnTo>
                      <a:pt x="1153" y="4587"/>
                    </a:lnTo>
                    <a:cubicBezTo>
                      <a:pt x="1053" y="4687"/>
                      <a:pt x="852" y="4687"/>
                      <a:pt x="627" y="4687"/>
                    </a:cubicBezTo>
                    <a:cubicBezTo>
                      <a:pt x="576" y="4687"/>
                      <a:pt x="500" y="4713"/>
                      <a:pt x="411" y="4738"/>
                    </a:cubicBezTo>
                    <a:lnTo>
                      <a:pt x="411" y="4738"/>
                    </a:lnTo>
                    <a:lnTo>
                      <a:pt x="426" y="4687"/>
                    </a:lnTo>
                    <a:cubicBezTo>
                      <a:pt x="426" y="4587"/>
                      <a:pt x="527" y="4487"/>
                      <a:pt x="527" y="4386"/>
                    </a:cubicBezTo>
                    <a:cubicBezTo>
                      <a:pt x="627" y="4286"/>
                      <a:pt x="627" y="4161"/>
                      <a:pt x="627" y="4061"/>
                    </a:cubicBezTo>
                    <a:cubicBezTo>
                      <a:pt x="627" y="3960"/>
                      <a:pt x="752" y="3860"/>
                      <a:pt x="752" y="3760"/>
                    </a:cubicBezTo>
                    <a:cubicBezTo>
                      <a:pt x="752" y="3660"/>
                      <a:pt x="752" y="3534"/>
                      <a:pt x="852" y="3434"/>
                    </a:cubicBezTo>
                    <a:lnTo>
                      <a:pt x="852" y="3133"/>
                    </a:lnTo>
                    <a:cubicBezTo>
                      <a:pt x="852" y="2908"/>
                      <a:pt x="953" y="2707"/>
                      <a:pt x="953" y="2507"/>
                    </a:cubicBezTo>
                    <a:lnTo>
                      <a:pt x="953" y="1254"/>
                    </a:lnTo>
                    <a:cubicBezTo>
                      <a:pt x="953" y="828"/>
                      <a:pt x="953" y="401"/>
                      <a:pt x="852" y="0"/>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9" name="TextBox 158">
            <a:extLst>
              <a:ext uri="{FF2B5EF4-FFF2-40B4-BE49-F238E27FC236}">
                <a16:creationId xmlns:a16="http://schemas.microsoft.com/office/drawing/2014/main" xmlns="" id="{3BC02A06-F0DA-704C-AF5E-A64B793CE2AD}"/>
              </a:ext>
            </a:extLst>
          </p:cNvPr>
          <p:cNvSpPr txBox="1"/>
          <p:nvPr/>
        </p:nvSpPr>
        <p:spPr>
          <a:xfrm>
            <a:off x="3006189" y="608537"/>
            <a:ext cx="4991017" cy="646331"/>
          </a:xfrm>
          <a:prstGeom prst="rect">
            <a:avLst/>
          </a:prstGeom>
          <a:noFill/>
        </p:spPr>
        <p:txBody>
          <a:bodyPr wrap="square" rtlCol="0">
            <a:spAutoFit/>
          </a:bodyPr>
          <a:lstStyle/>
          <a:p>
            <a:pPr lvl="4"/>
            <a:r>
              <a:rPr lang="en-US" sz="3600" dirty="0">
                <a:latin typeface="Patrick Hand" pitchFamily="2" charset="77"/>
              </a:rPr>
              <a:t>GIỚI THIỆU LOẠI PHÂN BÓN</a:t>
            </a:r>
          </a:p>
        </p:txBody>
      </p:sp>
      <p:sp>
        <p:nvSpPr>
          <p:cNvPr id="160" name="Google Shape;5776;p37">
            <a:extLst>
              <a:ext uri="{FF2B5EF4-FFF2-40B4-BE49-F238E27FC236}">
                <a16:creationId xmlns:a16="http://schemas.microsoft.com/office/drawing/2014/main" xmlns="" id="{367B835F-9CA9-ED49-ADA0-5838F4FF64F0}"/>
              </a:ext>
            </a:extLst>
          </p:cNvPr>
          <p:cNvSpPr/>
          <p:nvPr/>
        </p:nvSpPr>
        <p:spPr>
          <a:xfrm>
            <a:off x="7123685"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777;p37">
            <a:extLst>
              <a:ext uri="{FF2B5EF4-FFF2-40B4-BE49-F238E27FC236}">
                <a16:creationId xmlns:a16="http://schemas.microsoft.com/office/drawing/2014/main" xmlns="" id="{02D8C7E3-9FE2-F248-8FC5-1EB5AF9919F1}"/>
              </a:ext>
            </a:extLst>
          </p:cNvPr>
          <p:cNvSpPr/>
          <p:nvPr/>
        </p:nvSpPr>
        <p:spPr>
          <a:xfrm>
            <a:off x="7028884"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778;p37">
            <a:extLst>
              <a:ext uri="{FF2B5EF4-FFF2-40B4-BE49-F238E27FC236}">
                <a16:creationId xmlns:a16="http://schemas.microsoft.com/office/drawing/2014/main" xmlns="" id="{0D2B9450-0B3B-9B4F-A6A5-F422E4F7593F}"/>
              </a:ext>
            </a:extLst>
          </p:cNvPr>
          <p:cNvSpPr/>
          <p:nvPr/>
        </p:nvSpPr>
        <p:spPr>
          <a:xfrm>
            <a:off x="4633669"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779;p37">
            <a:extLst>
              <a:ext uri="{FF2B5EF4-FFF2-40B4-BE49-F238E27FC236}">
                <a16:creationId xmlns:a16="http://schemas.microsoft.com/office/drawing/2014/main" xmlns="" id="{D408CACE-7BCB-224E-9841-2D4A2631EC7F}"/>
              </a:ext>
            </a:extLst>
          </p:cNvPr>
          <p:cNvSpPr/>
          <p:nvPr/>
        </p:nvSpPr>
        <p:spPr>
          <a:xfrm>
            <a:off x="4538867" y="358046"/>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780;p37">
            <a:extLst>
              <a:ext uri="{FF2B5EF4-FFF2-40B4-BE49-F238E27FC236}">
                <a16:creationId xmlns:a16="http://schemas.microsoft.com/office/drawing/2014/main" xmlns="" id="{1CED9D60-9CA7-AF41-A92E-15B548BED68D}"/>
              </a:ext>
            </a:extLst>
          </p:cNvPr>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781;p37">
            <a:extLst>
              <a:ext uri="{FF2B5EF4-FFF2-40B4-BE49-F238E27FC236}">
                <a16:creationId xmlns:a16="http://schemas.microsoft.com/office/drawing/2014/main" xmlns="" id="{7A22B20A-62CC-9747-B739-6CA23E68B3E8}"/>
              </a:ext>
            </a:extLst>
          </p:cNvPr>
          <p:cNvSpPr/>
          <p:nvPr/>
        </p:nvSpPr>
        <p:spPr>
          <a:xfrm>
            <a:off x="5162518" y="358046"/>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782;p37">
            <a:extLst>
              <a:ext uri="{FF2B5EF4-FFF2-40B4-BE49-F238E27FC236}">
                <a16:creationId xmlns:a16="http://schemas.microsoft.com/office/drawing/2014/main" xmlns="" id="{56904132-3748-C041-8AAC-40C09E308D6F}"/>
              </a:ext>
            </a:extLst>
          </p:cNvPr>
          <p:cNvSpPr/>
          <p:nvPr/>
        </p:nvSpPr>
        <p:spPr>
          <a:xfrm>
            <a:off x="5880533"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783;p37">
            <a:extLst>
              <a:ext uri="{FF2B5EF4-FFF2-40B4-BE49-F238E27FC236}">
                <a16:creationId xmlns:a16="http://schemas.microsoft.com/office/drawing/2014/main" xmlns="" id="{1D710E90-F546-9D45-8710-B44C58CDCCCD}"/>
              </a:ext>
            </a:extLst>
          </p:cNvPr>
          <p:cNvSpPr/>
          <p:nvPr/>
        </p:nvSpPr>
        <p:spPr>
          <a:xfrm>
            <a:off x="5785732" y="358046"/>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784;p37">
            <a:extLst>
              <a:ext uri="{FF2B5EF4-FFF2-40B4-BE49-F238E27FC236}">
                <a16:creationId xmlns:a16="http://schemas.microsoft.com/office/drawing/2014/main" xmlns="" id="{BB9A026B-9188-0145-A1DD-15624CDDA8D6}"/>
              </a:ext>
            </a:extLst>
          </p:cNvPr>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785;p37">
            <a:extLst>
              <a:ext uri="{FF2B5EF4-FFF2-40B4-BE49-F238E27FC236}">
                <a16:creationId xmlns:a16="http://schemas.microsoft.com/office/drawing/2014/main" xmlns="" id="{5233AF69-D040-A047-B416-02F095F96AF0}"/>
              </a:ext>
            </a:extLst>
          </p:cNvPr>
          <p:cNvSpPr/>
          <p:nvPr/>
        </p:nvSpPr>
        <p:spPr>
          <a:xfrm>
            <a:off x="6413124" y="358046"/>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786;p37">
            <a:extLst>
              <a:ext uri="{FF2B5EF4-FFF2-40B4-BE49-F238E27FC236}">
                <a16:creationId xmlns:a16="http://schemas.microsoft.com/office/drawing/2014/main" xmlns="" id="{1A4C656E-950F-A540-AD42-0F6274D3A950}"/>
              </a:ext>
            </a:extLst>
          </p:cNvPr>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787;p37">
            <a:extLst>
              <a:ext uri="{FF2B5EF4-FFF2-40B4-BE49-F238E27FC236}">
                <a16:creationId xmlns:a16="http://schemas.microsoft.com/office/drawing/2014/main" xmlns="" id="{D38B0EEA-F885-974F-A602-5F16C67709E4}"/>
              </a:ext>
            </a:extLst>
          </p:cNvPr>
          <p:cNvSpPr/>
          <p:nvPr/>
        </p:nvSpPr>
        <p:spPr>
          <a:xfrm>
            <a:off x="7656246" y="358046"/>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788;p37">
            <a:extLst>
              <a:ext uri="{FF2B5EF4-FFF2-40B4-BE49-F238E27FC236}">
                <a16:creationId xmlns:a16="http://schemas.microsoft.com/office/drawing/2014/main" xmlns="" id="{36E3ABAB-020E-8648-A66A-F423E3739171}"/>
              </a:ext>
            </a:extLst>
          </p:cNvPr>
          <p:cNvSpPr/>
          <p:nvPr/>
        </p:nvSpPr>
        <p:spPr>
          <a:xfrm>
            <a:off x="3378881" y="119355"/>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789;p37">
            <a:extLst>
              <a:ext uri="{FF2B5EF4-FFF2-40B4-BE49-F238E27FC236}">
                <a16:creationId xmlns:a16="http://schemas.microsoft.com/office/drawing/2014/main" xmlns="" id="{945D2C16-5200-854B-A7A8-DA9E698CFD0B}"/>
              </a:ext>
            </a:extLst>
          </p:cNvPr>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790;p37">
            <a:extLst>
              <a:ext uri="{FF2B5EF4-FFF2-40B4-BE49-F238E27FC236}">
                <a16:creationId xmlns:a16="http://schemas.microsoft.com/office/drawing/2014/main" xmlns="" id="{F36FBCF3-8B78-0C4B-9FF2-BCE3BB60335D}"/>
              </a:ext>
            </a:extLst>
          </p:cNvPr>
          <p:cNvSpPr/>
          <p:nvPr/>
        </p:nvSpPr>
        <p:spPr>
          <a:xfrm>
            <a:off x="888865" y="119355"/>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791;p37">
            <a:extLst>
              <a:ext uri="{FF2B5EF4-FFF2-40B4-BE49-F238E27FC236}">
                <a16:creationId xmlns:a16="http://schemas.microsoft.com/office/drawing/2014/main" xmlns="" id="{0DBE8994-E655-1542-AB59-732E0BA10415}"/>
              </a:ext>
            </a:extLst>
          </p:cNvPr>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792;p37">
            <a:extLst>
              <a:ext uri="{FF2B5EF4-FFF2-40B4-BE49-F238E27FC236}">
                <a16:creationId xmlns:a16="http://schemas.microsoft.com/office/drawing/2014/main" xmlns="" id="{82740D8E-FB8A-B74D-9012-FB16F11DCD5E}"/>
              </a:ext>
            </a:extLst>
          </p:cNvPr>
          <p:cNvSpPr/>
          <p:nvPr/>
        </p:nvSpPr>
        <p:spPr>
          <a:xfrm>
            <a:off x="1512079" y="119355"/>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793;p37">
            <a:extLst>
              <a:ext uri="{FF2B5EF4-FFF2-40B4-BE49-F238E27FC236}">
                <a16:creationId xmlns:a16="http://schemas.microsoft.com/office/drawing/2014/main" xmlns="" id="{7188ABDE-1EBD-1E48-893C-23E3C6501FE7}"/>
              </a:ext>
            </a:extLst>
          </p:cNvPr>
          <p:cNvSpPr/>
          <p:nvPr/>
        </p:nvSpPr>
        <p:spPr>
          <a:xfrm>
            <a:off x="1417277"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794;p37">
            <a:extLst>
              <a:ext uri="{FF2B5EF4-FFF2-40B4-BE49-F238E27FC236}">
                <a16:creationId xmlns:a16="http://schemas.microsoft.com/office/drawing/2014/main" xmlns="" id="{2E43129F-1A1E-164D-908A-63348242372C}"/>
              </a:ext>
            </a:extLst>
          </p:cNvPr>
          <p:cNvSpPr/>
          <p:nvPr/>
        </p:nvSpPr>
        <p:spPr>
          <a:xfrm>
            <a:off x="2135729" y="119355"/>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795;p37">
            <a:extLst>
              <a:ext uri="{FF2B5EF4-FFF2-40B4-BE49-F238E27FC236}">
                <a16:creationId xmlns:a16="http://schemas.microsoft.com/office/drawing/2014/main" xmlns="" id="{3A703411-6A3B-7148-8182-325535202CFA}"/>
              </a:ext>
            </a:extLst>
          </p:cNvPr>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796;p37">
            <a:extLst>
              <a:ext uri="{FF2B5EF4-FFF2-40B4-BE49-F238E27FC236}">
                <a16:creationId xmlns:a16="http://schemas.microsoft.com/office/drawing/2014/main" xmlns="" id="{2A971AB2-C4F5-EA44-A91E-E4DFECCC2AC5}"/>
              </a:ext>
            </a:extLst>
          </p:cNvPr>
          <p:cNvSpPr/>
          <p:nvPr/>
        </p:nvSpPr>
        <p:spPr>
          <a:xfrm>
            <a:off x="2763123"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797;p37">
            <a:extLst>
              <a:ext uri="{FF2B5EF4-FFF2-40B4-BE49-F238E27FC236}">
                <a16:creationId xmlns:a16="http://schemas.microsoft.com/office/drawing/2014/main" xmlns="" id="{DEE22581-5830-0D46-BD1E-29EAA9162C12}"/>
              </a:ext>
            </a:extLst>
          </p:cNvPr>
          <p:cNvSpPr/>
          <p:nvPr/>
        </p:nvSpPr>
        <p:spPr>
          <a:xfrm>
            <a:off x="266832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798;p37">
            <a:extLst>
              <a:ext uri="{FF2B5EF4-FFF2-40B4-BE49-F238E27FC236}">
                <a16:creationId xmlns:a16="http://schemas.microsoft.com/office/drawing/2014/main" xmlns="" id="{1840DEC8-5A83-F642-84CD-A0A977C772B4}"/>
              </a:ext>
            </a:extLst>
          </p:cNvPr>
          <p:cNvSpPr/>
          <p:nvPr/>
        </p:nvSpPr>
        <p:spPr>
          <a:xfrm>
            <a:off x="4006275" y="119355"/>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799;p37">
            <a:extLst>
              <a:ext uri="{FF2B5EF4-FFF2-40B4-BE49-F238E27FC236}">
                <a16:creationId xmlns:a16="http://schemas.microsoft.com/office/drawing/2014/main" xmlns="" id="{8F271CF3-117C-D341-BB79-965C207F4E51}"/>
              </a:ext>
            </a:extLst>
          </p:cNvPr>
          <p:cNvSpPr/>
          <p:nvPr/>
        </p:nvSpPr>
        <p:spPr>
          <a:xfrm>
            <a:off x="3911475"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800;p37">
            <a:hlinkClick r:id="" action="ppaction://noaction"/>
            <a:extLst>
              <a:ext uri="{FF2B5EF4-FFF2-40B4-BE49-F238E27FC236}">
                <a16:creationId xmlns:a16="http://schemas.microsoft.com/office/drawing/2014/main" xmlns="" id="{9EF7F79C-EE57-1747-8995-277AC5BEE5D2}"/>
              </a:ext>
            </a:extLst>
          </p:cNvPr>
          <p:cNvSpPr txBox="1"/>
          <p:nvPr/>
        </p:nvSpPr>
        <p:spPr>
          <a:xfrm>
            <a:off x="790776"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85" name="Google Shape;5801;p37">
            <a:extLst>
              <a:ext uri="{FF2B5EF4-FFF2-40B4-BE49-F238E27FC236}">
                <a16:creationId xmlns:a16="http://schemas.microsoft.com/office/drawing/2014/main" xmlns="" id="{9E0C6227-6130-5C47-859E-369932463751}"/>
              </a:ext>
            </a:extLst>
          </p:cNvPr>
          <p:cNvSpPr txBox="1"/>
          <p:nvPr/>
        </p:nvSpPr>
        <p:spPr>
          <a:xfrm>
            <a:off x="1412282"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86" name="Google Shape;5802;p37">
            <a:extLst>
              <a:ext uri="{FF2B5EF4-FFF2-40B4-BE49-F238E27FC236}">
                <a16:creationId xmlns:a16="http://schemas.microsoft.com/office/drawing/2014/main" xmlns="" id="{A36C90D6-8B60-4A4E-9E8E-863F176CA71C}"/>
              </a:ext>
            </a:extLst>
          </p:cNvPr>
          <p:cNvSpPr txBox="1"/>
          <p:nvPr/>
        </p:nvSpPr>
        <p:spPr>
          <a:xfrm>
            <a:off x="198800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Nov</a:t>
            </a:r>
            <a:endParaRPr sz="1300">
              <a:solidFill>
                <a:schemeClr val="accent6"/>
              </a:solidFill>
              <a:latin typeface="Pangolin"/>
              <a:ea typeface="Pangolin"/>
              <a:cs typeface="Pangolin"/>
              <a:sym typeface="Pangolin"/>
            </a:endParaRPr>
          </a:p>
        </p:txBody>
      </p:sp>
      <p:sp>
        <p:nvSpPr>
          <p:cNvPr id="187" name="Google Shape;5803;p37">
            <a:extLst>
              <a:ext uri="{FF2B5EF4-FFF2-40B4-BE49-F238E27FC236}">
                <a16:creationId xmlns:a16="http://schemas.microsoft.com/office/drawing/2014/main" xmlns="" id="{F6F256EB-7815-5C44-AEEA-4F9C31A4D5A1}"/>
              </a:ext>
            </a:extLst>
          </p:cNvPr>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88" name="Google Shape;5804;p37">
            <a:extLst>
              <a:ext uri="{FF2B5EF4-FFF2-40B4-BE49-F238E27FC236}">
                <a16:creationId xmlns:a16="http://schemas.microsoft.com/office/drawing/2014/main" xmlns="" id="{55C219CD-5248-8D4D-89C2-BEB62FDBC0DA}"/>
              </a:ext>
            </a:extLst>
          </p:cNvPr>
          <p:cNvSpPr txBox="1"/>
          <p:nvPr/>
        </p:nvSpPr>
        <p:spPr>
          <a:xfrm>
            <a:off x="323340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89" name="Google Shape;5805;p37">
            <a:extLst>
              <a:ext uri="{FF2B5EF4-FFF2-40B4-BE49-F238E27FC236}">
                <a16:creationId xmlns:a16="http://schemas.microsoft.com/office/drawing/2014/main" xmlns="" id="{8F2728BD-DCF3-2946-A12A-DC767B67FE21}"/>
              </a:ext>
            </a:extLst>
          </p:cNvPr>
          <p:cNvSpPr txBox="1"/>
          <p:nvPr/>
        </p:nvSpPr>
        <p:spPr>
          <a:xfrm>
            <a:off x="386919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Feb</a:t>
            </a:r>
            <a:endParaRPr sz="1300">
              <a:solidFill>
                <a:schemeClr val="accent6"/>
              </a:solidFill>
              <a:latin typeface="Pangolin"/>
              <a:ea typeface="Pangolin"/>
              <a:cs typeface="Pangolin"/>
              <a:sym typeface="Pangolin"/>
            </a:endParaRPr>
          </a:p>
        </p:txBody>
      </p:sp>
      <p:sp>
        <p:nvSpPr>
          <p:cNvPr id="190" name="Google Shape;5806;p37">
            <a:extLst>
              <a:ext uri="{FF2B5EF4-FFF2-40B4-BE49-F238E27FC236}">
                <a16:creationId xmlns:a16="http://schemas.microsoft.com/office/drawing/2014/main" xmlns="" id="{02975B46-5608-9F4C-915C-033DE979ED3D}"/>
              </a:ext>
            </a:extLst>
          </p:cNvPr>
          <p:cNvSpPr txBox="1"/>
          <p:nvPr/>
        </p:nvSpPr>
        <p:spPr>
          <a:xfrm>
            <a:off x="4490701"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91" name="Google Shape;5807;p37">
            <a:extLst>
              <a:ext uri="{FF2B5EF4-FFF2-40B4-BE49-F238E27FC236}">
                <a16:creationId xmlns:a16="http://schemas.microsoft.com/office/drawing/2014/main" xmlns="" id="{4C40E0D7-B875-0D4D-A321-45BEA8FB483C}"/>
              </a:ext>
            </a:extLst>
          </p:cNvPr>
          <p:cNvSpPr txBox="1"/>
          <p:nvPr/>
        </p:nvSpPr>
        <p:spPr>
          <a:xfrm>
            <a:off x="5119352"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92" name="Google Shape;5808;p37">
            <a:extLst>
              <a:ext uri="{FF2B5EF4-FFF2-40B4-BE49-F238E27FC236}">
                <a16:creationId xmlns:a16="http://schemas.microsoft.com/office/drawing/2014/main" xmlns="" id="{CF3EBE12-E705-C542-8707-28756BDEC3B7}"/>
              </a:ext>
            </a:extLst>
          </p:cNvPr>
          <p:cNvSpPr txBox="1"/>
          <p:nvPr/>
        </p:nvSpPr>
        <p:spPr>
          <a:xfrm>
            <a:off x="574085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May</a:t>
            </a:r>
            <a:endParaRPr sz="1300">
              <a:solidFill>
                <a:schemeClr val="accent6"/>
              </a:solidFill>
              <a:latin typeface="Pangolin"/>
              <a:ea typeface="Pangolin"/>
              <a:cs typeface="Pangolin"/>
              <a:sym typeface="Pangolin"/>
            </a:endParaRPr>
          </a:p>
        </p:txBody>
      </p:sp>
      <p:sp>
        <p:nvSpPr>
          <p:cNvPr id="193" name="Google Shape;5809;p37">
            <a:extLst>
              <a:ext uri="{FF2B5EF4-FFF2-40B4-BE49-F238E27FC236}">
                <a16:creationId xmlns:a16="http://schemas.microsoft.com/office/drawing/2014/main" xmlns="" id="{40DFFD89-1D9F-E14F-AD7F-935AA1B227B0}"/>
              </a:ext>
            </a:extLst>
          </p:cNvPr>
          <p:cNvSpPr txBox="1"/>
          <p:nvPr/>
        </p:nvSpPr>
        <p:spPr>
          <a:xfrm>
            <a:off x="636712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94" name="Google Shape;5810;p37">
            <a:extLst>
              <a:ext uri="{FF2B5EF4-FFF2-40B4-BE49-F238E27FC236}">
                <a16:creationId xmlns:a16="http://schemas.microsoft.com/office/drawing/2014/main" xmlns="" id="{284D0EC9-9EF6-0C4F-B69D-4EF7637AC798}"/>
              </a:ext>
            </a:extLst>
          </p:cNvPr>
          <p:cNvSpPr txBox="1"/>
          <p:nvPr/>
        </p:nvSpPr>
        <p:spPr>
          <a:xfrm>
            <a:off x="6981489"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95" name="Google Shape;5811;p37">
            <a:extLst>
              <a:ext uri="{FF2B5EF4-FFF2-40B4-BE49-F238E27FC236}">
                <a16:creationId xmlns:a16="http://schemas.microsoft.com/office/drawing/2014/main" xmlns="" id="{624C2160-55ED-0D49-AD7E-CFDB075F28C6}"/>
              </a:ext>
            </a:extLst>
          </p:cNvPr>
          <p:cNvSpPr txBox="1"/>
          <p:nvPr/>
        </p:nvSpPr>
        <p:spPr>
          <a:xfrm>
            <a:off x="7605377"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accent6"/>
                </a:solidFill>
                <a:latin typeface="Pangolin"/>
                <a:ea typeface="Pangolin"/>
                <a:cs typeface="Pangolin"/>
                <a:sym typeface="Pangolin"/>
              </a:rPr>
              <a:t>Aug</a:t>
            </a:r>
            <a:endParaRPr sz="1300">
              <a:solidFill>
                <a:schemeClr val="accent6"/>
              </a:solidFill>
              <a:latin typeface="Pangolin"/>
              <a:ea typeface="Pangolin"/>
              <a:cs typeface="Pangolin"/>
              <a:sym typeface="Pangolin"/>
            </a:endParaRPr>
          </a:p>
        </p:txBody>
      </p:sp>
      <p:sp>
        <p:nvSpPr>
          <p:cNvPr id="196" name="Google Shape;5812;p37">
            <a:hlinkClick r:id="" action="ppaction://noaction"/>
            <a:extLst>
              <a:ext uri="{FF2B5EF4-FFF2-40B4-BE49-F238E27FC236}">
                <a16:creationId xmlns:a16="http://schemas.microsoft.com/office/drawing/2014/main" xmlns="" id="{BE7A5154-54C9-FC48-80F4-280919CEC807}"/>
              </a:ext>
            </a:extLst>
          </p:cNvPr>
          <p:cNvSpPr/>
          <p:nvPr/>
        </p:nvSpPr>
        <p:spPr>
          <a:xfrm>
            <a:off x="14652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97" name="Google Shape;5813;p37">
            <a:hlinkClick r:id="" action="ppaction://noaction"/>
            <a:extLst>
              <a:ext uri="{FF2B5EF4-FFF2-40B4-BE49-F238E27FC236}">
                <a16:creationId xmlns:a16="http://schemas.microsoft.com/office/drawing/2014/main" xmlns="" id="{B739469F-23D3-BE4E-9D21-67C79B2BFECA}"/>
              </a:ext>
            </a:extLst>
          </p:cNvPr>
          <p:cNvSpPr/>
          <p:nvPr/>
        </p:nvSpPr>
        <p:spPr>
          <a:xfrm>
            <a:off x="20748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814;p37">
            <a:hlinkClick r:id="" action="ppaction://noaction"/>
            <a:extLst>
              <a:ext uri="{FF2B5EF4-FFF2-40B4-BE49-F238E27FC236}">
                <a16:creationId xmlns:a16="http://schemas.microsoft.com/office/drawing/2014/main" xmlns="" id="{5F299476-B0F5-3E4B-9DE8-9F5DD349CED2}"/>
              </a:ext>
            </a:extLst>
          </p:cNvPr>
          <p:cNvSpPr/>
          <p:nvPr/>
        </p:nvSpPr>
        <p:spPr>
          <a:xfrm>
            <a:off x="27225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
        <p:nvSpPr>
          <p:cNvPr id="199" name="Google Shape;5815;p37">
            <a:hlinkClick r:id="" action="ppaction://noaction"/>
            <a:extLst>
              <a:ext uri="{FF2B5EF4-FFF2-40B4-BE49-F238E27FC236}">
                <a16:creationId xmlns:a16="http://schemas.microsoft.com/office/drawing/2014/main" xmlns="" id="{86EC7698-3ABF-E045-9702-D4AD6A746771}"/>
              </a:ext>
            </a:extLst>
          </p:cNvPr>
          <p:cNvSpPr/>
          <p:nvPr/>
        </p:nvSpPr>
        <p:spPr>
          <a:xfrm>
            <a:off x="333212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816;p37">
            <a:hlinkClick r:id="" action="ppaction://noaction"/>
            <a:extLst>
              <a:ext uri="{FF2B5EF4-FFF2-40B4-BE49-F238E27FC236}">
                <a16:creationId xmlns:a16="http://schemas.microsoft.com/office/drawing/2014/main" xmlns="" id="{2EC197BD-05B0-A84E-89A4-7920D5E3532D}"/>
              </a:ext>
            </a:extLst>
          </p:cNvPr>
          <p:cNvSpPr/>
          <p:nvPr/>
        </p:nvSpPr>
        <p:spPr>
          <a:xfrm>
            <a:off x="39607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817;p37">
            <a:hlinkClick r:id="" action="ppaction://noaction"/>
            <a:extLst>
              <a:ext uri="{FF2B5EF4-FFF2-40B4-BE49-F238E27FC236}">
                <a16:creationId xmlns:a16="http://schemas.microsoft.com/office/drawing/2014/main" xmlns="" id="{E0280FCA-6AC7-B34D-A95F-F8B9BF4B624D}"/>
              </a:ext>
            </a:extLst>
          </p:cNvPr>
          <p:cNvSpPr/>
          <p:nvPr/>
        </p:nvSpPr>
        <p:spPr>
          <a:xfrm>
            <a:off x="457037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818;p37">
            <a:hlinkClick r:id="" action="ppaction://noaction"/>
            <a:extLst>
              <a:ext uri="{FF2B5EF4-FFF2-40B4-BE49-F238E27FC236}">
                <a16:creationId xmlns:a16="http://schemas.microsoft.com/office/drawing/2014/main" xmlns="" id="{E1610DF3-3B15-1C48-99D3-FA27AD3E22B8}"/>
              </a:ext>
            </a:extLst>
          </p:cNvPr>
          <p:cNvSpPr/>
          <p:nvPr/>
        </p:nvSpPr>
        <p:spPr>
          <a:xfrm>
            <a:off x="52180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819;p37">
            <a:hlinkClick r:id="" action="ppaction://noaction"/>
            <a:extLst>
              <a:ext uri="{FF2B5EF4-FFF2-40B4-BE49-F238E27FC236}">
                <a16:creationId xmlns:a16="http://schemas.microsoft.com/office/drawing/2014/main" xmlns="" id="{B02DA29E-EFCF-1443-8237-783A21551C59}"/>
              </a:ext>
            </a:extLst>
          </p:cNvPr>
          <p:cNvSpPr/>
          <p:nvPr/>
        </p:nvSpPr>
        <p:spPr>
          <a:xfrm>
            <a:off x="58276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820;p37">
            <a:hlinkClick r:id="" action="ppaction://noaction"/>
            <a:extLst>
              <a:ext uri="{FF2B5EF4-FFF2-40B4-BE49-F238E27FC236}">
                <a16:creationId xmlns:a16="http://schemas.microsoft.com/office/drawing/2014/main" xmlns="" id="{AE9E81B0-59BC-C84C-97A8-8457B422ABEB}"/>
              </a:ext>
            </a:extLst>
          </p:cNvPr>
          <p:cNvSpPr/>
          <p:nvPr/>
        </p:nvSpPr>
        <p:spPr>
          <a:xfrm>
            <a:off x="64753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821;p37">
            <a:hlinkClick r:id="" action="ppaction://noaction"/>
            <a:extLst>
              <a:ext uri="{FF2B5EF4-FFF2-40B4-BE49-F238E27FC236}">
                <a16:creationId xmlns:a16="http://schemas.microsoft.com/office/drawing/2014/main" xmlns="" id="{7A862753-ABB5-474C-A36C-9D380EE1962A}"/>
              </a:ext>
            </a:extLst>
          </p:cNvPr>
          <p:cNvSpPr/>
          <p:nvPr/>
        </p:nvSpPr>
        <p:spPr>
          <a:xfrm>
            <a:off x="70849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822;p37">
            <a:hlinkClick r:id="" action="ppaction://noaction"/>
            <a:extLst>
              <a:ext uri="{FF2B5EF4-FFF2-40B4-BE49-F238E27FC236}">
                <a16:creationId xmlns:a16="http://schemas.microsoft.com/office/drawing/2014/main" xmlns="" id="{6418E37C-56BA-9445-82F8-B374AC51027F}"/>
              </a:ext>
            </a:extLst>
          </p:cNvPr>
          <p:cNvSpPr/>
          <p:nvPr/>
        </p:nvSpPr>
        <p:spPr>
          <a:xfrm>
            <a:off x="7694576"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823;p37">
            <a:hlinkClick r:id="" action="ppaction://noaction"/>
            <a:extLst>
              <a:ext uri="{FF2B5EF4-FFF2-40B4-BE49-F238E27FC236}">
                <a16:creationId xmlns:a16="http://schemas.microsoft.com/office/drawing/2014/main" xmlns="" id="{99E70CC5-716C-7C45-A8AD-95907EF2FDC4}"/>
              </a:ext>
            </a:extLst>
          </p:cNvPr>
          <p:cNvSpPr/>
          <p:nvPr/>
        </p:nvSpPr>
        <p:spPr>
          <a:xfrm>
            <a:off x="817527" y="404975"/>
            <a:ext cx="442201"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F7FF"/>
              </a:solidFill>
            </a:endParaRPr>
          </a:p>
        </p:txBody>
      </p:sp>
    </p:spTree>
    <p:extLst>
      <p:ext uri="{BB962C8B-B14F-4D97-AF65-F5344CB8AC3E}">
        <p14:creationId xmlns:p14="http://schemas.microsoft.com/office/powerpoint/2010/main" val="24974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decel="50000" fill="hold">
                                          <p:stCondLst>
                                            <p:cond delay="0"/>
                                          </p:stCondLst>
                                        </p:cTn>
                                        <p:tgtEl>
                                          <p:spTgt spid="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4"/>
                                        </p:tgtEl>
                                        <p:attrNameLst>
                                          <p:attrName>ppt_w</p:attrName>
                                        </p:attrNameLst>
                                      </p:cBhvr>
                                      <p:tavLst>
                                        <p:tav tm="0">
                                          <p:val>
                                            <p:strVal val="#ppt_w*.05"/>
                                          </p:val>
                                        </p:tav>
                                        <p:tav tm="100000">
                                          <p:val>
                                            <p:strVal val="#ppt_w"/>
                                          </p:val>
                                        </p:tav>
                                      </p:tavLst>
                                    </p:anim>
                                    <p:anim calcmode="lin" valueType="num">
                                      <p:cBhvr>
                                        <p:cTn id="10" dur="1000" fill="hold"/>
                                        <p:tgtEl>
                                          <p:spTgt spid="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theme/theme1.xml><?xml version="1.0" encoding="utf-8"?>
<a:theme xmlns:a="http://schemas.openxmlformats.org/drawingml/2006/main" name="Forest Animals Planner by Slidesgo">
  <a:themeElements>
    <a:clrScheme name="Simple Light">
      <a:dk1>
        <a:srgbClr val="348994"/>
      </a:dk1>
      <a:lt1>
        <a:srgbClr val="D9F7FF"/>
      </a:lt1>
      <a:dk2>
        <a:srgbClr val="83492E"/>
      </a:dk2>
      <a:lt2>
        <a:srgbClr val="000000"/>
      </a:lt2>
      <a:accent1>
        <a:srgbClr val="49C1CE"/>
      </a:accent1>
      <a:accent2>
        <a:srgbClr val="F49C87"/>
      </a:accent2>
      <a:accent3>
        <a:srgbClr val="EE7447"/>
      </a:accent3>
      <a:accent4>
        <a:srgbClr val="D54015"/>
      </a:accent4>
      <a:accent5>
        <a:srgbClr val="ECBE4C"/>
      </a:accent5>
      <a:accent6>
        <a:srgbClr val="04737F"/>
      </a:accent6>
      <a:hlink>
        <a:srgbClr val="0473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TotalTime>
  <Words>685</Words>
  <Application>Microsoft Office PowerPoint</Application>
  <PresentationFormat>On-screen Show (16:9)</PresentationFormat>
  <Paragraphs>247</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Montserrat Alternates</vt:lpstr>
      <vt:lpstr>Montserrat</vt:lpstr>
      <vt:lpstr>Roboto</vt:lpstr>
      <vt:lpstr>Patrick Hand</vt:lpstr>
      <vt:lpstr>Times New Roman</vt:lpstr>
      <vt:lpstr>Pangolin</vt:lpstr>
      <vt:lpstr>Forest Animals Planner by Slidesgo</vt:lpstr>
      <vt:lpstr>Nhu cầu chất khoáng của thực vật</vt:lpstr>
      <vt:lpstr>ĐẤT MÀU MỠ LÀ GÌ ?</vt:lpstr>
      <vt:lpstr>Here goes your name</vt:lpstr>
      <vt:lpstr>Here goes your name</vt:lpstr>
      <vt:lpstr>Here goes your name</vt:lpstr>
      <vt:lpstr>Here goes your name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Nhu cầu chất khoáng của thực vật</dc:title>
  <dc:creator>Admin</dc:creator>
  <cp:lastModifiedBy>Admin</cp:lastModifiedBy>
  <cp:revision>8</cp:revision>
  <dcterms:modified xsi:type="dcterms:W3CDTF">2023-04-11T03:12:02Z</dcterms:modified>
</cp:coreProperties>
</file>