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70" r:id="rId5"/>
    <p:sldId id="258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64" y="4267200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  <a:endParaRPr lang="en-US" sz="400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Trống trường có vẻ ngoài như thế nào?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Hằng ngày, trống trường giúp học sinh việc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Ngày khai trường, tiếng trống báo hiệu điều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657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  ngày   tháng   năm Tiếng Việt Bài 5: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13</cp:revision>
  <dcterms:created xsi:type="dcterms:W3CDTF">2020-08-24T01:08:53Z</dcterms:created>
  <dcterms:modified xsi:type="dcterms:W3CDTF">2021-03-09T00:48:25Z</dcterms:modified>
</cp:coreProperties>
</file>